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78" r:id="rId6"/>
    <p:sldId id="277" r:id="rId7"/>
    <p:sldId id="259" r:id="rId8"/>
    <p:sldId id="279" r:id="rId9"/>
    <p:sldId id="280" r:id="rId10"/>
    <p:sldId id="282" r:id="rId11"/>
    <p:sldId id="283" r:id="rId12"/>
    <p:sldId id="284" r:id="rId13"/>
    <p:sldId id="285" r:id="rId14"/>
    <p:sldId id="260" r:id="rId15"/>
    <p:sldId id="287" r:id="rId16"/>
    <p:sldId id="261" r:id="rId17"/>
    <p:sldId id="286" r:id="rId18"/>
    <p:sldId id="262" r:id="rId19"/>
    <p:sldId id="274" r:id="rId20"/>
    <p:sldId id="263" r:id="rId21"/>
    <p:sldId id="264" r:id="rId22"/>
    <p:sldId id="265" r:id="rId23"/>
    <p:sldId id="266" r:id="rId24"/>
    <p:sldId id="267" r:id="rId25"/>
    <p:sldId id="268" r:id="rId26"/>
    <p:sldId id="269" r:id="rId27"/>
    <p:sldId id="270" r:id="rId28"/>
    <p:sldId id="271" r:id="rId29"/>
    <p:sldId id="272"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1065B62-E76A-4C51-9BE8-9EE7D0868EDE}">
          <p14:sldIdLst>
            <p14:sldId id="256"/>
            <p14:sldId id="257"/>
            <p14:sldId id="258"/>
            <p14:sldId id="275"/>
            <p14:sldId id="278"/>
            <p14:sldId id="277"/>
            <p14:sldId id="259"/>
            <p14:sldId id="279"/>
            <p14:sldId id="280"/>
            <p14:sldId id="282"/>
            <p14:sldId id="283"/>
            <p14:sldId id="284"/>
            <p14:sldId id="285"/>
            <p14:sldId id="260"/>
            <p14:sldId id="287"/>
            <p14:sldId id="261"/>
            <p14:sldId id="286"/>
            <p14:sldId id="262"/>
            <p14:sldId id="274"/>
            <p14:sldId id="263"/>
            <p14:sldId id="264"/>
            <p14:sldId id="265"/>
            <p14:sldId id="266"/>
            <p14:sldId id="267"/>
            <p14:sldId id="268"/>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B0E11-DF7C-4F92-975D-8346DCEF4B09}" v="111" dt="2023-12-18T07:28:00.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4660"/>
  </p:normalViewPr>
  <p:slideViewPr>
    <p:cSldViewPr snapToGrid="0" showGuides="1">
      <p:cViewPr varScale="1">
        <p:scale>
          <a:sx n="128" d="100"/>
          <a:sy n="128" d="100"/>
        </p:scale>
        <p:origin x="86"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星榜 阮" userId="28304402c46bfd64" providerId="LiveId" clId="{D5DB0E11-DF7C-4F92-975D-8346DCEF4B09}"/>
    <pc:docChg chg="undo redo custSel addSld delSld modSld sldOrd addSection delSection modSection">
      <pc:chgData name="星榜 阮" userId="28304402c46bfd64" providerId="LiveId" clId="{D5DB0E11-DF7C-4F92-975D-8346DCEF4B09}" dt="2023-12-18T07:29:27.337" v="1303"/>
      <pc:docMkLst>
        <pc:docMk/>
      </pc:docMkLst>
      <pc:sldChg chg="modSp mod">
        <pc:chgData name="星榜 阮" userId="28304402c46bfd64" providerId="LiveId" clId="{D5DB0E11-DF7C-4F92-975D-8346DCEF4B09}" dt="2023-12-18T06:20:19.678" v="139" actId="1076"/>
        <pc:sldMkLst>
          <pc:docMk/>
          <pc:sldMk cId="3353043121" sldId="256"/>
        </pc:sldMkLst>
        <pc:spChg chg="mod">
          <ac:chgData name="星榜 阮" userId="28304402c46bfd64" providerId="LiveId" clId="{D5DB0E11-DF7C-4F92-975D-8346DCEF4B09}" dt="2023-12-18T06:17:33.540" v="37" actId="20577"/>
          <ac:spMkLst>
            <pc:docMk/>
            <pc:sldMk cId="3353043121" sldId="256"/>
            <ac:spMk id="7" creationId="{E4E81C0A-1C1F-4D06-AC08-DB84715CD856}"/>
          </ac:spMkLst>
        </pc:spChg>
        <pc:spChg chg="mod">
          <ac:chgData name="星榜 阮" userId="28304402c46bfd64" providerId="LiveId" clId="{D5DB0E11-DF7C-4F92-975D-8346DCEF4B09}" dt="2023-12-18T06:17:37.408" v="44" actId="20577"/>
          <ac:spMkLst>
            <pc:docMk/>
            <pc:sldMk cId="3353043121" sldId="256"/>
            <ac:spMk id="8" creationId="{720CD853-1104-4FE5-88B0-B849BEE3F10E}"/>
          </ac:spMkLst>
        </pc:spChg>
        <pc:spChg chg="mod">
          <ac:chgData name="星榜 阮" userId="28304402c46bfd64" providerId="LiveId" clId="{D5DB0E11-DF7C-4F92-975D-8346DCEF4B09}" dt="2023-12-18T06:20:08.489" v="126" actId="20577"/>
          <ac:spMkLst>
            <pc:docMk/>
            <pc:sldMk cId="3353043121" sldId="256"/>
            <ac:spMk id="11" creationId="{F54A08A3-4E3E-4135-AED5-BCF469F338E4}"/>
          </ac:spMkLst>
        </pc:spChg>
        <pc:spChg chg="mod">
          <ac:chgData name="星榜 阮" userId="28304402c46bfd64" providerId="LiveId" clId="{D5DB0E11-DF7C-4F92-975D-8346DCEF4B09}" dt="2023-12-18T06:20:19.678" v="139" actId="1076"/>
          <ac:spMkLst>
            <pc:docMk/>
            <pc:sldMk cId="3353043121" sldId="256"/>
            <ac:spMk id="12" creationId="{33AA4C75-34B7-47D2-AEBE-60DE2FCCD8E4}"/>
          </ac:spMkLst>
        </pc:spChg>
      </pc:sldChg>
      <pc:sldChg chg="delSp modSp mod">
        <pc:chgData name="星榜 阮" userId="28304402c46bfd64" providerId="LiveId" clId="{D5DB0E11-DF7C-4F92-975D-8346DCEF4B09}" dt="2023-12-18T07:23:47.082" v="1204" actId="20577"/>
        <pc:sldMkLst>
          <pc:docMk/>
          <pc:sldMk cId="2361690" sldId="257"/>
        </pc:sldMkLst>
        <pc:spChg chg="mod">
          <ac:chgData name="星榜 阮" userId="28304402c46bfd64" providerId="LiveId" clId="{D5DB0E11-DF7C-4F92-975D-8346DCEF4B09}" dt="2023-12-18T06:28:29.135" v="313" actId="165"/>
          <ac:spMkLst>
            <pc:docMk/>
            <pc:sldMk cId="2361690" sldId="257"/>
            <ac:spMk id="22" creationId="{CE5C3F01-A931-487F-B720-EA3B6900A970}"/>
          </ac:spMkLst>
        </pc:spChg>
        <pc:spChg chg="mod">
          <ac:chgData name="星榜 阮" userId="28304402c46bfd64" providerId="LiveId" clId="{D5DB0E11-DF7C-4F92-975D-8346DCEF4B09}" dt="2023-12-18T06:28:29.135" v="313" actId="165"/>
          <ac:spMkLst>
            <pc:docMk/>
            <pc:sldMk cId="2361690" sldId="257"/>
            <ac:spMk id="23" creationId="{0E2CF707-9833-4665-95C3-CD67E4D2F478}"/>
          </ac:spMkLst>
        </pc:spChg>
        <pc:spChg chg="mod">
          <ac:chgData name="星榜 阮" userId="28304402c46bfd64" providerId="LiveId" clId="{D5DB0E11-DF7C-4F92-975D-8346DCEF4B09}" dt="2023-12-18T06:28:29.135" v="313" actId="165"/>
          <ac:spMkLst>
            <pc:docMk/>
            <pc:sldMk cId="2361690" sldId="257"/>
            <ac:spMk id="25" creationId="{8AE948A9-9C70-4B52-A6F8-8E5955DE0FF2}"/>
          </ac:spMkLst>
        </pc:spChg>
        <pc:spChg chg="mod">
          <ac:chgData name="星榜 阮" userId="28304402c46bfd64" providerId="LiveId" clId="{D5DB0E11-DF7C-4F92-975D-8346DCEF4B09}" dt="2023-12-18T06:28:29.135" v="313" actId="165"/>
          <ac:spMkLst>
            <pc:docMk/>
            <pc:sldMk cId="2361690" sldId="257"/>
            <ac:spMk id="26" creationId="{D6961CE2-5088-4194-8F8A-4C40C921BC87}"/>
          </ac:spMkLst>
        </pc:spChg>
        <pc:spChg chg="mod">
          <ac:chgData name="星榜 阮" userId="28304402c46bfd64" providerId="LiveId" clId="{D5DB0E11-DF7C-4F92-975D-8346DCEF4B09}" dt="2023-12-18T06:28:29.135" v="313" actId="165"/>
          <ac:spMkLst>
            <pc:docMk/>
            <pc:sldMk cId="2361690" sldId="257"/>
            <ac:spMk id="28" creationId="{8FF1A111-3891-4388-A757-701D04173317}"/>
          </ac:spMkLst>
        </pc:spChg>
        <pc:spChg chg="mod">
          <ac:chgData name="星榜 阮" userId="28304402c46bfd64" providerId="LiveId" clId="{D5DB0E11-DF7C-4F92-975D-8346DCEF4B09}" dt="2023-12-18T06:28:29.135" v="313" actId="165"/>
          <ac:spMkLst>
            <pc:docMk/>
            <pc:sldMk cId="2361690" sldId="257"/>
            <ac:spMk id="29" creationId="{5E1A7A71-625F-4594-A615-4C283791BF10}"/>
          </ac:spMkLst>
        </pc:spChg>
        <pc:spChg chg="mod">
          <ac:chgData name="星榜 阮" userId="28304402c46bfd64" providerId="LiveId" clId="{D5DB0E11-DF7C-4F92-975D-8346DCEF4B09}" dt="2023-12-18T06:28:29.135" v="313" actId="165"/>
          <ac:spMkLst>
            <pc:docMk/>
            <pc:sldMk cId="2361690" sldId="257"/>
            <ac:spMk id="30" creationId="{68E0F491-CDEE-48B4-8175-46B90DCD5620}"/>
          </ac:spMkLst>
        </pc:spChg>
        <pc:spChg chg="mod">
          <ac:chgData name="星榜 阮" userId="28304402c46bfd64" providerId="LiveId" clId="{D5DB0E11-DF7C-4F92-975D-8346DCEF4B09}" dt="2023-12-18T06:28:29.135" v="313" actId="165"/>
          <ac:spMkLst>
            <pc:docMk/>
            <pc:sldMk cId="2361690" sldId="257"/>
            <ac:spMk id="31" creationId="{164FF445-3CF2-48BF-A00B-BADFEFBE4FA9}"/>
          </ac:spMkLst>
        </pc:spChg>
        <pc:spChg chg="mod">
          <ac:chgData name="星榜 阮" userId="28304402c46bfd64" providerId="LiveId" clId="{D5DB0E11-DF7C-4F92-975D-8346DCEF4B09}" dt="2023-12-18T06:28:23.351" v="312" actId="165"/>
          <ac:spMkLst>
            <pc:docMk/>
            <pc:sldMk cId="2361690" sldId="257"/>
            <ac:spMk id="35" creationId="{5A92B840-ADCF-4E6D-8D47-B753A7980C09}"/>
          </ac:spMkLst>
        </pc:spChg>
        <pc:spChg chg="mod">
          <ac:chgData name="星榜 阮" userId="28304402c46bfd64" providerId="LiveId" clId="{D5DB0E11-DF7C-4F92-975D-8346DCEF4B09}" dt="2023-12-18T06:28:23.351" v="312" actId="165"/>
          <ac:spMkLst>
            <pc:docMk/>
            <pc:sldMk cId="2361690" sldId="257"/>
            <ac:spMk id="36" creationId="{3BB1C0A8-4A2F-4D7C-BF05-D6C953E4A576}"/>
          </ac:spMkLst>
        </pc:spChg>
        <pc:spChg chg="mod">
          <ac:chgData name="星榜 阮" userId="28304402c46bfd64" providerId="LiveId" clId="{D5DB0E11-DF7C-4F92-975D-8346DCEF4B09}" dt="2023-12-18T07:23:39.958" v="1190" actId="20577"/>
          <ac:spMkLst>
            <pc:docMk/>
            <pc:sldMk cId="2361690" sldId="257"/>
            <ac:spMk id="46" creationId="{467C70E0-9741-494A-B317-21B987BD10F7}"/>
          </ac:spMkLst>
        </pc:spChg>
        <pc:spChg chg="mod">
          <ac:chgData name="星榜 阮" userId="28304402c46bfd64" providerId="LiveId" clId="{D5DB0E11-DF7C-4F92-975D-8346DCEF4B09}" dt="2023-12-18T06:28:29.135" v="313" actId="165"/>
          <ac:spMkLst>
            <pc:docMk/>
            <pc:sldMk cId="2361690" sldId="257"/>
            <ac:spMk id="47" creationId="{78A1F8A2-C967-46A8-BE4C-743671C2DC59}"/>
          </ac:spMkLst>
        </pc:spChg>
        <pc:spChg chg="mod topLvl">
          <ac:chgData name="星榜 阮" userId="28304402c46bfd64" providerId="LiveId" clId="{D5DB0E11-DF7C-4F92-975D-8346DCEF4B09}" dt="2023-12-18T07:23:47.082" v="1204" actId="20577"/>
          <ac:spMkLst>
            <pc:docMk/>
            <pc:sldMk cId="2361690" sldId="257"/>
            <ac:spMk id="57" creationId="{683F372F-E8AD-4FEE-9630-3DD60F870D7A}"/>
          </ac:spMkLst>
        </pc:spChg>
        <pc:spChg chg="mod topLvl">
          <ac:chgData name="星榜 阮" userId="28304402c46bfd64" providerId="LiveId" clId="{D5DB0E11-DF7C-4F92-975D-8346DCEF4B09}" dt="2023-12-18T06:28:23.351" v="312" actId="165"/>
          <ac:spMkLst>
            <pc:docMk/>
            <pc:sldMk cId="2361690" sldId="257"/>
            <ac:spMk id="58" creationId="{A4AA8962-933B-46B7-8606-43ED97A53947}"/>
          </ac:spMkLst>
        </pc:spChg>
        <pc:spChg chg="mod">
          <ac:chgData name="星榜 阮" userId="28304402c46bfd64" providerId="LiveId" clId="{D5DB0E11-DF7C-4F92-975D-8346DCEF4B09}" dt="2023-12-18T06:28:23.351" v="312" actId="165"/>
          <ac:spMkLst>
            <pc:docMk/>
            <pc:sldMk cId="2361690" sldId="257"/>
            <ac:spMk id="67" creationId="{45E05390-8BC6-4FF8-A911-F3EBEDD526C7}"/>
          </ac:spMkLst>
        </pc:spChg>
        <pc:spChg chg="mod">
          <ac:chgData name="星榜 阮" userId="28304402c46bfd64" providerId="LiveId" clId="{D5DB0E11-DF7C-4F92-975D-8346DCEF4B09}" dt="2023-12-18T06:28:23.351" v="312" actId="165"/>
          <ac:spMkLst>
            <pc:docMk/>
            <pc:sldMk cId="2361690" sldId="257"/>
            <ac:spMk id="68" creationId="{9423A006-10F9-4886-B144-A3A7CEDEF8A7}"/>
          </ac:spMkLst>
        </pc:spChg>
        <pc:spChg chg="mod">
          <ac:chgData name="星榜 阮" userId="28304402c46bfd64" providerId="LiveId" clId="{D5DB0E11-DF7C-4F92-975D-8346DCEF4B09}" dt="2023-12-18T06:28:23.351" v="312" actId="165"/>
          <ac:spMkLst>
            <pc:docMk/>
            <pc:sldMk cId="2361690" sldId="257"/>
            <ac:spMk id="69" creationId="{3C568CCF-1C80-48B5-BA3A-1A4FCE3C3092}"/>
          </ac:spMkLst>
        </pc:spChg>
        <pc:spChg chg="mod">
          <ac:chgData name="星榜 阮" userId="28304402c46bfd64" providerId="LiveId" clId="{D5DB0E11-DF7C-4F92-975D-8346DCEF4B09}" dt="2023-12-18T06:28:23.351" v="312" actId="165"/>
          <ac:spMkLst>
            <pc:docMk/>
            <pc:sldMk cId="2361690" sldId="257"/>
            <ac:spMk id="70" creationId="{E23B30D3-8E61-442B-A2AD-2A7E00998573}"/>
          </ac:spMkLst>
        </pc:spChg>
        <pc:spChg chg="mod">
          <ac:chgData name="星榜 阮" userId="28304402c46bfd64" providerId="LiveId" clId="{D5DB0E11-DF7C-4F92-975D-8346DCEF4B09}" dt="2023-12-18T06:28:23.351" v="312" actId="165"/>
          <ac:spMkLst>
            <pc:docMk/>
            <pc:sldMk cId="2361690" sldId="257"/>
            <ac:spMk id="71" creationId="{D197C907-C0F5-4717-AEB6-475EA56A0980}"/>
          </ac:spMkLst>
        </pc:spChg>
        <pc:spChg chg="mod">
          <ac:chgData name="星榜 阮" userId="28304402c46bfd64" providerId="LiveId" clId="{D5DB0E11-DF7C-4F92-975D-8346DCEF4B09}" dt="2023-12-18T06:28:23.351" v="312" actId="165"/>
          <ac:spMkLst>
            <pc:docMk/>
            <pc:sldMk cId="2361690" sldId="257"/>
            <ac:spMk id="72" creationId="{DBD00513-07AB-427A-8D87-AE1B3A5739DD}"/>
          </ac:spMkLst>
        </pc:spChg>
        <pc:spChg chg="mod">
          <ac:chgData name="星榜 阮" userId="28304402c46bfd64" providerId="LiveId" clId="{D5DB0E11-DF7C-4F92-975D-8346DCEF4B09}" dt="2023-12-18T06:28:23.351" v="312" actId="165"/>
          <ac:spMkLst>
            <pc:docMk/>
            <pc:sldMk cId="2361690" sldId="257"/>
            <ac:spMk id="73" creationId="{0A77DED3-19AD-44ED-9669-FE7A932B4FAA}"/>
          </ac:spMkLst>
        </pc:spChg>
        <pc:spChg chg="mod">
          <ac:chgData name="星榜 阮" userId="28304402c46bfd64" providerId="LiveId" clId="{D5DB0E11-DF7C-4F92-975D-8346DCEF4B09}" dt="2023-12-18T06:28:23.351" v="312" actId="165"/>
          <ac:spMkLst>
            <pc:docMk/>
            <pc:sldMk cId="2361690" sldId="257"/>
            <ac:spMk id="74" creationId="{95050BB8-4876-429F-94B7-826475BF4175}"/>
          </ac:spMkLst>
        </pc:spChg>
        <pc:spChg chg="mod">
          <ac:chgData name="星榜 阮" userId="28304402c46bfd64" providerId="LiveId" clId="{D5DB0E11-DF7C-4F92-975D-8346DCEF4B09}" dt="2023-12-18T06:28:23.351" v="312" actId="165"/>
          <ac:spMkLst>
            <pc:docMk/>
            <pc:sldMk cId="2361690" sldId="257"/>
            <ac:spMk id="75" creationId="{D79DC86C-8B54-4CCD-88D4-174C13D7C014}"/>
          </ac:spMkLst>
        </pc:spChg>
        <pc:spChg chg="mod">
          <ac:chgData name="星榜 阮" userId="28304402c46bfd64" providerId="LiveId" clId="{D5DB0E11-DF7C-4F92-975D-8346DCEF4B09}" dt="2023-12-18T06:28:23.351" v="312" actId="165"/>
          <ac:spMkLst>
            <pc:docMk/>
            <pc:sldMk cId="2361690" sldId="257"/>
            <ac:spMk id="76" creationId="{D3B72E2A-EA54-49CB-9BC1-FD05DC4E2725}"/>
          </ac:spMkLst>
        </pc:spChg>
        <pc:spChg chg="mod">
          <ac:chgData name="星榜 阮" userId="28304402c46bfd64" providerId="LiveId" clId="{D5DB0E11-DF7C-4F92-975D-8346DCEF4B09}" dt="2023-12-18T06:28:29.135" v="313" actId="165"/>
          <ac:spMkLst>
            <pc:docMk/>
            <pc:sldMk cId="2361690" sldId="257"/>
            <ac:spMk id="78" creationId="{A14C067C-1FB7-4EBA-89F0-C2FC626BC343}"/>
          </ac:spMkLst>
        </pc:spChg>
        <pc:spChg chg="mod">
          <ac:chgData name="星榜 阮" userId="28304402c46bfd64" providerId="LiveId" clId="{D5DB0E11-DF7C-4F92-975D-8346DCEF4B09}" dt="2023-12-18T06:28:29.135" v="313" actId="165"/>
          <ac:spMkLst>
            <pc:docMk/>
            <pc:sldMk cId="2361690" sldId="257"/>
            <ac:spMk id="79" creationId="{4613939C-4741-4BFA-A148-948507084A63}"/>
          </ac:spMkLst>
        </pc:spChg>
        <pc:spChg chg="mod">
          <ac:chgData name="星榜 阮" userId="28304402c46bfd64" providerId="LiveId" clId="{D5DB0E11-DF7C-4F92-975D-8346DCEF4B09}" dt="2023-12-18T06:28:29.135" v="313" actId="165"/>
          <ac:spMkLst>
            <pc:docMk/>
            <pc:sldMk cId="2361690" sldId="257"/>
            <ac:spMk id="80" creationId="{93C4664F-2AA4-49DB-84F1-8A19E671DEC6}"/>
          </ac:spMkLst>
        </pc:spChg>
        <pc:spChg chg="mod">
          <ac:chgData name="星榜 阮" userId="28304402c46bfd64" providerId="LiveId" clId="{D5DB0E11-DF7C-4F92-975D-8346DCEF4B09}" dt="2023-12-18T06:28:29.135" v="313" actId="165"/>
          <ac:spMkLst>
            <pc:docMk/>
            <pc:sldMk cId="2361690" sldId="257"/>
            <ac:spMk id="81" creationId="{D4BFC389-24F6-43F1-AF22-4D8B73393E14}"/>
          </ac:spMkLst>
        </pc:spChg>
        <pc:spChg chg="mod">
          <ac:chgData name="星榜 阮" userId="28304402c46bfd64" providerId="LiveId" clId="{D5DB0E11-DF7C-4F92-975D-8346DCEF4B09}" dt="2023-12-18T06:28:29.135" v="313" actId="165"/>
          <ac:spMkLst>
            <pc:docMk/>
            <pc:sldMk cId="2361690" sldId="257"/>
            <ac:spMk id="82" creationId="{A09E8C62-9EDB-4370-9484-D54A3053D8DE}"/>
          </ac:spMkLst>
        </pc:spChg>
        <pc:spChg chg="mod">
          <ac:chgData name="星榜 阮" userId="28304402c46bfd64" providerId="LiveId" clId="{D5DB0E11-DF7C-4F92-975D-8346DCEF4B09}" dt="2023-12-18T06:28:29.135" v="313" actId="165"/>
          <ac:spMkLst>
            <pc:docMk/>
            <pc:sldMk cId="2361690" sldId="257"/>
            <ac:spMk id="83" creationId="{24635F9C-5FFD-4152-B9FC-87516A27280B}"/>
          </ac:spMkLst>
        </pc:spChg>
        <pc:spChg chg="mod">
          <ac:chgData name="星榜 阮" userId="28304402c46bfd64" providerId="LiveId" clId="{D5DB0E11-DF7C-4F92-975D-8346DCEF4B09}" dt="2023-12-18T06:28:29.135" v="313" actId="165"/>
          <ac:spMkLst>
            <pc:docMk/>
            <pc:sldMk cId="2361690" sldId="257"/>
            <ac:spMk id="84" creationId="{A6356DF4-F823-469A-B4D8-3CF763DC9984}"/>
          </ac:spMkLst>
        </pc:spChg>
        <pc:spChg chg="mod">
          <ac:chgData name="星榜 阮" userId="28304402c46bfd64" providerId="LiveId" clId="{D5DB0E11-DF7C-4F92-975D-8346DCEF4B09}" dt="2023-12-18T06:28:29.135" v="313" actId="165"/>
          <ac:spMkLst>
            <pc:docMk/>
            <pc:sldMk cId="2361690" sldId="257"/>
            <ac:spMk id="85" creationId="{B599AC54-A864-474D-AD61-ABCA901A2C9A}"/>
          </ac:spMkLst>
        </pc:spChg>
        <pc:spChg chg="mod">
          <ac:chgData name="星榜 阮" userId="28304402c46bfd64" providerId="LiveId" clId="{D5DB0E11-DF7C-4F92-975D-8346DCEF4B09}" dt="2023-12-18T06:28:23.351" v="312" actId="165"/>
          <ac:spMkLst>
            <pc:docMk/>
            <pc:sldMk cId="2361690" sldId="257"/>
            <ac:spMk id="87" creationId="{4CC8B6FC-9202-46DB-9363-C1E1C9FDF2C9}"/>
          </ac:spMkLst>
        </pc:spChg>
        <pc:spChg chg="mod">
          <ac:chgData name="星榜 阮" userId="28304402c46bfd64" providerId="LiveId" clId="{D5DB0E11-DF7C-4F92-975D-8346DCEF4B09}" dt="2023-12-18T06:28:23.351" v="312" actId="165"/>
          <ac:spMkLst>
            <pc:docMk/>
            <pc:sldMk cId="2361690" sldId="257"/>
            <ac:spMk id="88" creationId="{8531D149-2A0F-4ACC-84E3-93DE81F5AA09}"/>
          </ac:spMkLst>
        </pc:spChg>
        <pc:spChg chg="mod">
          <ac:chgData name="星榜 阮" userId="28304402c46bfd64" providerId="LiveId" clId="{D5DB0E11-DF7C-4F92-975D-8346DCEF4B09}" dt="2023-12-18T06:28:23.351" v="312" actId="165"/>
          <ac:spMkLst>
            <pc:docMk/>
            <pc:sldMk cId="2361690" sldId="257"/>
            <ac:spMk id="89" creationId="{66850B9A-DB79-452A-A232-6F157CA5FF80}"/>
          </ac:spMkLst>
        </pc:spChg>
        <pc:spChg chg="mod">
          <ac:chgData name="星榜 阮" userId="28304402c46bfd64" providerId="LiveId" clId="{D5DB0E11-DF7C-4F92-975D-8346DCEF4B09}" dt="2023-12-18T06:28:23.351" v="312" actId="165"/>
          <ac:spMkLst>
            <pc:docMk/>
            <pc:sldMk cId="2361690" sldId="257"/>
            <ac:spMk id="91" creationId="{70D95204-91D1-4DD8-A9F5-EC7A280D07D9}"/>
          </ac:spMkLst>
        </pc:spChg>
        <pc:spChg chg="mod">
          <ac:chgData name="星榜 阮" userId="28304402c46bfd64" providerId="LiveId" clId="{D5DB0E11-DF7C-4F92-975D-8346DCEF4B09}" dt="2023-12-18T06:28:23.351" v="312" actId="165"/>
          <ac:spMkLst>
            <pc:docMk/>
            <pc:sldMk cId="2361690" sldId="257"/>
            <ac:spMk id="92" creationId="{B2097306-5FEC-402B-B1BF-E3926D1DD3AA}"/>
          </ac:spMkLst>
        </pc:spChg>
        <pc:spChg chg="mod">
          <ac:chgData name="星榜 阮" userId="28304402c46bfd64" providerId="LiveId" clId="{D5DB0E11-DF7C-4F92-975D-8346DCEF4B09}" dt="2023-12-18T06:28:23.351" v="312" actId="165"/>
          <ac:spMkLst>
            <pc:docMk/>
            <pc:sldMk cId="2361690" sldId="257"/>
            <ac:spMk id="93" creationId="{519A6897-D2B5-417B-9344-D77340F6B81B}"/>
          </ac:spMkLst>
        </pc:spChg>
        <pc:spChg chg="mod">
          <ac:chgData name="星榜 阮" userId="28304402c46bfd64" providerId="LiveId" clId="{D5DB0E11-DF7C-4F92-975D-8346DCEF4B09}" dt="2023-12-18T06:28:23.351" v="312" actId="165"/>
          <ac:spMkLst>
            <pc:docMk/>
            <pc:sldMk cId="2361690" sldId="257"/>
            <ac:spMk id="94" creationId="{C40E55A0-C722-4846-8B6E-CDE9B1C545D8}"/>
          </ac:spMkLst>
        </pc:spChg>
        <pc:spChg chg="mod">
          <ac:chgData name="星榜 阮" userId="28304402c46bfd64" providerId="LiveId" clId="{D5DB0E11-DF7C-4F92-975D-8346DCEF4B09}" dt="2023-12-18T06:28:23.351" v="312" actId="165"/>
          <ac:spMkLst>
            <pc:docMk/>
            <pc:sldMk cId="2361690" sldId="257"/>
            <ac:spMk id="95" creationId="{DC77D175-F531-4104-9324-382B697D267F}"/>
          </ac:spMkLst>
        </pc:spChg>
        <pc:spChg chg="mod">
          <ac:chgData name="星榜 阮" userId="28304402c46bfd64" providerId="LiveId" clId="{D5DB0E11-DF7C-4F92-975D-8346DCEF4B09}" dt="2023-12-18T06:28:23.351" v="312" actId="165"/>
          <ac:spMkLst>
            <pc:docMk/>
            <pc:sldMk cId="2361690" sldId="257"/>
            <ac:spMk id="96" creationId="{C3AD1703-8478-4DFC-B88A-DC55907E36A9}"/>
          </ac:spMkLst>
        </pc:spChg>
        <pc:spChg chg="mod">
          <ac:chgData name="星榜 阮" userId="28304402c46bfd64" providerId="LiveId" clId="{D5DB0E11-DF7C-4F92-975D-8346DCEF4B09}" dt="2023-12-18T06:28:23.351" v="312" actId="165"/>
          <ac:spMkLst>
            <pc:docMk/>
            <pc:sldMk cId="2361690" sldId="257"/>
            <ac:spMk id="97" creationId="{605CDACF-B4B8-4895-9278-30DE1CB6ACB6}"/>
          </ac:spMkLst>
        </pc:spChg>
        <pc:spChg chg="mod">
          <ac:chgData name="星榜 阮" userId="28304402c46bfd64" providerId="LiveId" clId="{D5DB0E11-DF7C-4F92-975D-8346DCEF4B09}" dt="2023-12-18T06:28:23.351" v="312" actId="165"/>
          <ac:spMkLst>
            <pc:docMk/>
            <pc:sldMk cId="2361690" sldId="257"/>
            <ac:spMk id="98" creationId="{7D7034E6-5EB3-456D-89D5-9D4B1B818EC4}"/>
          </ac:spMkLst>
        </pc:spChg>
        <pc:spChg chg="mod">
          <ac:chgData name="星榜 阮" userId="28304402c46bfd64" providerId="LiveId" clId="{D5DB0E11-DF7C-4F92-975D-8346DCEF4B09}" dt="2023-12-18T06:28:23.351" v="312" actId="165"/>
          <ac:spMkLst>
            <pc:docMk/>
            <pc:sldMk cId="2361690" sldId="257"/>
            <ac:spMk id="99" creationId="{3F7F6FC6-D007-4C08-9F9F-33D268607C9E}"/>
          </ac:spMkLst>
        </pc:spChg>
        <pc:grpChg chg="mod topLvl">
          <ac:chgData name="星榜 阮" userId="28304402c46bfd64" providerId="LiveId" clId="{D5DB0E11-DF7C-4F92-975D-8346DCEF4B09}" dt="2023-12-18T06:28:29.135" v="313" actId="165"/>
          <ac:grpSpMkLst>
            <pc:docMk/>
            <pc:sldMk cId="2361690" sldId="257"/>
            <ac:grpSpMk id="2" creationId="{30542487-0CBD-452E-BF4D-FF135F8D4A4F}"/>
          </ac:grpSpMkLst>
        </pc:grpChg>
        <pc:grpChg chg="del mod topLvl">
          <ac:chgData name="星榜 阮" userId="28304402c46bfd64" providerId="LiveId" clId="{D5DB0E11-DF7C-4F92-975D-8346DCEF4B09}" dt="2023-12-18T06:28:23.351" v="312" actId="165"/>
          <ac:grpSpMkLst>
            <pc:docMk/>
            <pc:sldMk cId="2361690" sldId="257"/>
            <ac:grpSpMk id="5" creationId="{A622F148-5BD2-4B44-AE7F-59C5A00A1DC6}"/>
          </ac:grpSpMkLst>
        </pc:grpChg>
        <pc:grpChg chg="del mod topLvl">
          <ac:chgData name="星榜 阮" userId="28304402c46bfd64" providerId="LiveId" clId="{D5DB0E11-DF7C-4F92-975D-8346DCEF4B09}" dt="2023-12-18T06:28:29.135" v="313" actId="165"/>
          <ac:grpSpMkLst>
            <pc:docMk/>
            <pc:sldMk cId="2361690" sldId="257"/>
            <ac:grpSpMk id="16" creationId="{A0E62220-B8E7-43BA-B3A2-B6064CB92719}"/>
          </ac:grpSpMkLst>
        </pc:grpChg>
        <pc:grpChg chg="mod topLvl">
          <ac:chgData name="星榜 阮" userId="28304402c46bfd64" providerId="LiveId" clId="{D5DB0E11-DF7C-4F92-975D-8346DCEF4B09}" dt="2023-12-18T06:28:29.135" v="313" actId="165"/>
          <ac:grpSpMkLst>
            <pc:docMk/>
            <pc:sldMk cId="2361690" sldId="257"/>
            <ac:grpSpMk id="21" creationId="{0C75A7B5-6AC4-48EA-8470-BC9A048DB1F1}"/>
          </ac:grpSpMkLst>
        </pc:grpChg>
        <pc:grpChg chg="mod topLvl">
          <ac:chgData name="星榜 阮" userId="28304402c46bfd64" providerId="LiveId" clId="{D5DB0E11-DF7C-4F92-975D-8346DCEF4B09}" dt="2023-12-18T06:28:23.351" v="312" actId="165"/>
          <ac:grpSpMkLst>
            <pc:docMk/>
            <pc:sldMk cId="2361690" sldId="257"/>
            <ac:grpSpMk id="34" creationId="{DF5190C2-D1D9-413E-9D7F-84038703A84B}"/>
          </ac:grpSpMkLst>
        </pc:grpChg>
        <pc:grpChg chg="mod topLvl">
          <ac:chgData name="星榜 阮" userId="28304402c46bfd64" providerId="LiveId" clId="{D5DB0E11-DF7C-4F92-975D-8346DCEF4B09}" dt="2023-12-18T06:28:29.135" v="313" actId="165"/>
          <ac:grpSpMkLst>
            <pc:docMk/>
            <pc:sldMk cId="2361690" sldId="257"/>
            <ac:grpSpMk id="45" creationId="{4CE05AE9-CCB0-422E-86B9-B67C5341968B}"/>
          </ac:grpSpMkLst>
        </pc:grpChg>
        <pc:grpChg chg="mod topLvl">
          <ac:chgData name="星榜 阮" userId="28304402c46bfd64" providerId="LiveId" clId="{D5DB0E11-DF7C-4F92-975D-8346DCEF4B09}" dt="2023-12-18T06:28:23.351" v="312" actId="165"/>
          <ac:grpSpMkLst>
            <pc:docMk/>
            <pc:sldMk cId="2361690" sldId="257"/>
            <ac:grpSpMk id="66" creationId="{D095F360-0EDC-444D-8393-3C50E1BE9A7B}"/>
          </ac:grpSpMkLst>
        </pc:grpChg>
        <pc:grpChg chg="mod topLvl">
          <ac:chgData name="星榜 阮" userId="28304402c46bfd64" providerId="LiveId" clId="{D5DB0E11-DF7C-4F92-975D-8346DCEF4B09}" dt="2023-12-18T06:28:29.135" v="313" actId="165"/>
          <ac:grpSpMkLst>
            <pc:docMk/>
            <pc:sldMk cId="2361690" sldId="257"/>
            <ac:grpSpMk id="77" creationId="{FF19BC2C-70D7-426A-A6FD-7B489E310052}"/>
          </ac:grpSpMkLst>
        </pc:grpChg>
        <pc:grpChg chg="mod topLvl">
          <ac:chgData name="星榜 阮" userId="28304402c46bfd64" providerId="LiveId" clId="{D5DB0E11-DF7C-4F92-975D-8346DCEF4B09}" dt="2023-12-18T06:28:23.351" v="312" actId="165"/>
          <ac:grpSpMkLst>
            <pc:docMk/>
            <pc:sldMk cId="2361690" sldId="257"/>
            <ac:grpSpMk id="86" creationId="{047309B7-103D-4D08-B783-416D8F0FEA1A}"/>
          </ac:grpSpMkLst>
        </pc:grpChg>
        <pc:grpChg chg="mod">
          <ac:chgData name="星榜 阮" userId="28304402c46bfd64" providerId="LiveId" clId="{D5DB0E11-DF7C-4F92-975D-8346DCEF4B09}" dt="2023-12-18T06:28:23.351" v="312" actId="165"/>
          <ac:grpSpMkLst>
            <pc:docMk/>
            <pc:sldMk cId="2361690" sldId="257"/>
            <ac:grpSpMk id="90" creationId="{3729ED41-9287-4BDA-B586-D2A84F3B5A03}"/>
          </ac:grpSpMkLst>
        </pc:grpChg>
        <pc:grpChg chg="del mod">
          <ac:chgData name="星榜 阮" userId="28304402c46bfd64" providerId="LiveId" clId="{D5DB0E11-DF7C-4F92-975D-8346DCEF4B09}" dt="2023-12-18T06:28:00.421" v="306" actId="165"/>
          <ac:grpSpMkLst>
            <pc:docMk/>
            <pc:sldMk cId="2361690" sldId="257"/>
            <ac:grpSpMk id="107" creationId="{0226B1A5-1E7C-43FD-AE92-AC8D8A05E371}"/>
          </ac:grpSpMkLst>
        </pc:grpChg>
        <pc:picChg chg="mod">
          <ac:chgData name="星榜 阮" userId="28304402c46bfd64" providerId="LiveId" clId="{D5DB0E11-DF7C-4F92-975D-8346DCEF4B09}" dt="2023-12-18T06:23:02.455" v="248" actId="1076"/>
          <ac:picMkLst>
            <pc:docMk/>
            <pc:sldMk cId="2361690" sldId="257"/>
            <ac:picMk id="113" creationId="{4188A36B-177C-48D1-A7AD-FC2C1F008AE0}"/>
          </ac:picMkLst>
        </pc:picChg>
      </pc:sldChg>
      <pc:sldChg chg="delSp modSp mod">
        <pc:chgData name="星榜 阮" userId="28304402c46bfd64" providerId="LiveId" clId="{D5DB0E11-DF7C-4F92-975D-8346DCEF4B09}" dt="2023-12-18T06:23:14.554" v="250" actId="478"/>
        <pc:sldMkLst>
          <pc:docMk/>
          <pc:sldMk cId="2018306996" sldId="258"/>
        </pc:sldMkLst>
        <pc:spChg chg="mod">
          <ac:chgData name="星榜 阮" userId="28304402c46bfd64" providerId="LiveId" clId="{D5DB0E11-DF7C-4F92-975D-8346DCEF4B09}" dt="2023-12-18T06:23:11.995" v="249"/>
          <ac:spMkLst>
            <pc:docMk/>
            <pc:sldMk cId="2018306996" sldId="258"/>
            <ac:spMk id="30" creationId="{68E0F491-CDEE-48B4-8175-46B90DCD5620}"/>
          </ac:spMkLst>
        </pc:spChg>
        <pc:spChg chg="del">
          <ac:chgData name="星榜 阮" userId="28304402c46bfd64" providerId="LiveId" clId="{D5DB0E11-DF7C-4F92-975D-8346DCEF4B09}" dt="2023-12-18T06:23:14.554" v="250" actId="478"/>
          <ac:spMkLst>
            <pc:docMk/>
            <pc:sldMk cId="2018306996" sldId="258"/>
            <ac:spMk id="100" creationId="{19EDCEC9-61E9-4A71-B965-DD0517554C86}"/>
          </ac:spMkLst>
        </pc:spChg>
      </pc:sldChg>
      <pc:sldChg chg="delSp modSp mod ord">
        <pc:chgData name="星榜 阮" userId="28304402c46bfd64" providerId="LiveId" clId="{D5DB0E11-DF7C-4F92-975D-8346DCEF4B09}" dt="2023-12-18T06:25:18.116" v="266" actId="478"/>
        <pc:sldMkLst>
          <pc:docMk/>
          <pc:sldMk cId="588074356" sldId="259"/>
        </pc:sldMkLst>
        <pc:spChg chg="mod">
          <ac:chgData name="星榜 阮" userId="28304402c46bfd64" providerId="LiveId" clId="{D5DB0E11-DF7C-4F92-975D-8346DCEF4B09}" dt="2023-12-18T06:25:12.956" v="264"/>
          <ac:spMkLst>
            <pc:docMk/>
            <pc:sldMk cId="588074356" sldId="259"/>
            <ac:spMk id="30" creationId="{68E0F491-CDEE-48B4-8175-46B90DCD5620}"/>
          </ac:spMkLst>
        </pc:spChg>
        <pc:spChg chg="del mod">
          <ac:chgData name="星榜 阮" userId="28304402c46bfd64" providerId="LiveId" clId="{D5DB0E11-DF7C-4F92-975D-8346DCEF4B09}" dt="2023-12-18T06:25:18.116" v="266" actId="478"/>
          <ac:spMkLst>
            <pc:docMk/>
            <pc:sldMk cId="588074356" sldId="259"/>
            <ac:spMk id="100" creationId="{19EDCEC9-61E9-4A71-B965-DD0517554C86}"/>
          </ac:spMkLst>
        </pc:spChg>
      </pc:sldChg>
      <pc:sldChg chg="delSp modSp mod ord">
        <pc:chgData name="星榜 阮" userId="28304402c46bfd64" providerId="LiveId" clId="{D5DB0E11-DF7C-4F92-975D-8346DCEF4B09}" dt="2023-12-18T07:24:01.610" v="1219" actId="20577"/>
        <pc:sldMkLst>
          <pc:docMk/>
          <pc:sldMk cId="1113244774" sldId="260"/>
        </pc:sldMkLst>
        <pc:spChg chg="mod">
          <ac:chgData name="星榜 阮" userId="28304402c46bfd64" providerId="LiveId" clId="{D5DB0E11-DF7C-4F92-975D-8346DCEF4B09}" dt="2023-12-18T07:24:01.610" v="1219" actId="20577"/>
          <ac:spMkLst>
            <pc:docMk/>
            <pc:sldMk cId="1113244774" sldId="260"/>
            <ac:spMk id="30" creationId="{68E0F491-CDEE-48B4-8175-46B90DCD5620}"/>
          </ac:spMkLst>
        </pc:spChg>
        <pc:spChg chg="del">
          <ac:chgData name="星榜 阮" userId="28304402c46bfd64" providerId="LiveId" clId="{D5DB0E11-DF7C-4F92-975D-8346DCEF4B09}" dt="2023-12-18T06:25:29.807" v="268" actId="478"/>
          <ac:spMkLst>
            <pc:docMk/>
            <pc:sldMk cId="1113244774" sldId="260"/>
            <ac:spMk id="100" creationId="{19EDCEC9-61E9-4A71-B965-DD0517554C86}"/>
          </ac:spMkLst>
        </pc:spChg>
      </pc:sldChg>
      <pc:sldChg chg="delSp modSp mod ord">
        <pc:chgData name="星榜 阮" userId="28304402c46bfd64" providerId="LiveId" clId="{D5DB0E11-DF7C-4F92-975D-8346DCEF4B09}" dt="2023-12-18T07:24:19.937" v="1238" actId="20577"/>
        <pc:sldMkLst>
          <pc:docMk/>
          <pc:sldMk cId="3406479247" sldId="261"/>
        </pc:sldMkLst>
        <pc:spChg chg="mod">
          <ac:chgData name="星榜 阮" userId="28304402c46bfd64" providerId="LiveId" clId="{D5DB0E11-DF7C-4F92-975D-8346DCEF4B09}" dt="2023-12-18T07:24:19.937" v="1238" actId="20577"/>
          <ac:spMkLst>
            <pc:docMk/>
            <pc:sldMk cId="3406479247" sldId="261"/>
            <ac:spMk id="30" creationId="{68E0F491-CDEE-48B4-8175-46B90DCD5620}"/>
          </ac:spMkLst>
        </pc:spChg>
        <pc:spChg chg="del">
          <ac:chgData name="星榜 阮" userId="28304402c46bfd64" providerId="LiveId" clId="{D5DB0E11-DF7C-4F92-975D-8346DCEF4B09}" dt="2023-12-18T07:24:14.559" v="1222" actId="478"/>
          <ac:spMkLst>
            <pc:docMk/>
            <pc:sldMk cId="3406479247" sldId="261"/>
            <ac:spMk id="100" creationId="{19EDCEC9-61E9-4A71-B965-DD0517554C86}"/>
          </ac:spMkLst>
        </pc:spChg>
      </pc:sldChg>
      <pc:sldChg chg="modSp mod ord">
        <pc:chgData name="星榜 阮" userId="28304402c46bfd64" providerId="LiveId" clId="{D5DB0E11-DF7C-4F92-975D-8346DCEF4B09}" dt="2023-12-18T07:29:27.337" v="1303"/>
        <pc:sldMkLst>
          <pc:docMk/>
          <pc:sldMk cId="2135483998" sldId="262"/>
        </pc:sldMkLst>
        <pc:spChg chg="mod">
          <ac:chgData name="星榜 阮" userId="28304402c46bfd64" providerId="LiveId" clId="{D5DB0E11-DF7C-4F92-975D-8346DCEF4B09}" dt="2023-12-18T07:29:10.041" v="1295" actId="20577"/>
          <ac:spMkLst>
            <pc:docMk/>
            <pc:sldMk cId="2135483998" sldId="262"/>
            <ac:spMk id="7" creationId="{E4E81C0A-1C1F-4D06-AC08-DB84715CD856}"/>
          </ac:spMkLst>
        </pc:spChg>
        <pc:spChg chg="mod">
          <ac:chgData name="星榜 阮" userId="28304402c46bfd64" providerId="LiveId" clId="{D5DB0E11-DF7C-4F92-975D-8346DCEF4B09}" dt="2023-12-18T07:29:13.773" v="1302" actId="20577"/>
          <ac:spMkLst>
            <pc:docMk/>
            <pc:sldMk cId="2135483998" sldId="262"/>
            <ac:spMk id="8" creationId="{720CD853-1104-4FE5-88B0-B849BEE3F10E}"/>
          </ac:spMkLst>
        </pc:spChg>
        <pc:spChg chg="mod">
          <ac:chgData name="星榜 阮" userId="28304402c46bfd64" providerId="LiveId" clId="{D5DB0E11-DF7C-4F92-975D-8346DCEF4B09}" dt="2023-12-18T07:29:27.337" v="1303"/>
          <ac:spMkLst>
            <pc:docMk/>
            <pc:sldMk cId="2135483998" sldId="262"/>
            <ac:spMk id="11" creationId="{F54A08A3-4E3E-4135-AED5-BCF469F338E4}"/>
          </ac:spMkLst>
        </pc:spChg>
      </pc:sldChg>
      <pc:sldChg chg="modSp mod">
        <pc:chgData name="星榜 阮" userId="28304402c46bfd64" providerId="LiveId" clId="{D5DB0E11-DF7C-4F92-975D-8346DCEF4B09}" dt="2023-12-18T06:23:35.944" v="256" actId="1076"/>
        <pc:sldMkLst>
          <pc:docMk/>
          <pc:sldMk cId="740699876" sldId="263"/>
        </pc:sldMkLst>
        <pc:spChg chg="mod">
          <ac:chgData name="星榜 阮" userId="28304402c46bfd64" providerId="LiveId" clId="{D5DB0E11-DF7C-4F92-975D-8346DCEF4B09}" dt="2023-12-18T06:23:31.521" v="255" actId="1076"/>
          <ac:spMkLst>
            <pc:docMk/>
            <pc:sldMk cId="740699876" sldId="263"/>
            <ac:spMk id="20" creationId="{F0611BE8-B18B-4420-9989-6851BB528801}"/>
          </ac:spMkLst>
        </pc:spChg>
        <pc:grpChg chg="mod">
          <ac:chgData name="星榜 阮" userId="28304402c46bfd64" providerId="LiveId" clId="{D5DB0E11-DF7C-4F92-975D-8346DCEF4B09}" dt="2023-12-18T06:23:35.944" v="256" actId="1076"/>
          <ac:grpSpMkLst>
            <pc:docMk/>
            <pc:sldMk cId="740699876" sldId="263"/>
            <ac:grpSpMk id="6" creationId="{88F0E115-1914-4964-B92D-07050E580930}"/>
          </ac:grpSpMkLst>
        </pc:grpChg>
      </pc:sldChg>
      <pc:sldChg chg="new del ord">
        <pc:chgData name="星榜 阮" userId="28304402c46bfd64" providerId="LiveId" clId="{D5DB0E11-DF7C-4F92-975D-8346DCEF4B09}" dt="2023-12-18T06:26:15.438" v="275" actId="47"/>
        <pc:sldMkLst>
          <pc:docMk/>
          <pc:sldMk cId="345243747" sldId="273"/>
        </pc:sldMkLst>
      </pc:sldChg>
      <pc:sldChg chg="del">
        <pc:chgData name="星榜 阮" userId="28304402c46bfd64" providerId="LiveId" clId="{D5DB0E11-DF7C-4F92-975D-8346DCEF4B09}" dt="2023-12-18T06:24:44.402" v="257" actId="2696"/>
        <pc:sldMkLst>
          <pc:docMk/>
          <pc:sldMk cId="1628721982" sldId="273"/>
        </pc:sldMkLst>
      </pc:sldChg>
      <pc:sldChg chg="addSp delSp modSp add mod ord">
        <pc:chgData name="星榜 阮" userId="28304402c46bfd64" providerId="LiveId" clId="{D5DB0E11-DF7C-4F92-975D-8346DCEF4B09}" dt="2023-12-18T07:25:34.044" v="1257" actId="21"/>
        <pc:sldMkLst>
          <pc:docMk/>
          <pc:sldMk cId="3262879972" sldId="274"/>
        </pc:sldMkLst>
        <pc:spChg chg="mod">
          <ac:chgData name="星榜 阮" userId="28304402c46bfd64" providerId="LiveId" clId="{D5DB0E11-DF7C-4F92-975D-8346DCEF4B09}" dt="2023-12-18T06:29:26" v="322" actId="1076"/>
          <ac:spMkLst>
            <pc:docMk/>
            <pc:sldMk cId="3262879972" sldId="274"/>
            <ac:spMk id="5" creationId="{142B6660-6D7A-8534-21A9-983EFD44D855}"/>
          </ac:spMkLst>
        </pc:spChg>
        <pc:spChg chg="add del mod">
          <ac:chgData name="星榜 阮" userId="28304402c46bfd64" providerId="LiveId" clId="{D5DB0E11-DF7C-4F92-975D-8346DCEF4B09}" dt="2023-12-18T06:30:17.094" v="343" actId="21"/>
          <ac:spMkLst>
            <pc:docMk/>
            <pc:sldMk cId="3262879972" sldId="274"/>
            <ac:spMk id="7" creationId="{91F346C1-7BE0-599E-E499-6FDE36E81128}"/>
          </ac:spMkLst>
        </pc:spChg>
        <pc:spChg chg="mod">
          <ac:chgData name="星榜 阮" userId="28304402c46bfd64" providerId="LiveId" clId="{D5DB0E11-DF7C-4F92-975D-8346DCEF4B09}" dt="2023-12-18T06:29:50.396" v="335" actId="20577"/>
          <ac:spMkLst>
            <pc:docMk/>
            <pc:sldMk cId="3262879972" sldId="274"/>
            <ac:spMk id="9" creationId="{9D4DDB75-6B1F-41CA-7667-0ED2B990CE9A}"/>
          </ac:spMkLst>
        </pc:spChg>
        <pc:spChg chg="del mod">
          <ac:chgData name="星榜 阮" userId="28304402c46bfd64" providerId="LiveId" clId="{D5DB0E11-DF7C-4F92-975D-8346DCEF4B09}" dt="2023-12-18T06:29:31.706" v="323" actId="478"/>
          <ac:spMkLst>
            <pc:docMk/>
            <pc:sldMk cId="3262879972" sldId="274"/>
            <ac:spMk id="10" creationId="{D84864DC-53AB-1F4E-CDFF-1D63F11DEE78}"/>
          </ac:spMkLst>
        </pc:spChg>
        <pc:spChg chg="add mod">
          <ac:chgData name="星榜 阮" userId="28304402c46bfd64" providerId="LiveId" clId="{D5DB0E11-DF7C-4F92-975D-8346DCEF4B09}" dt="2023-12-18T06:45:39.170" v="599"/>
          <ac:spMkLst>
            <pc:docMk/>
            <pc:sldMk cId="3262879972" sldId="274"/>
            <ac:spMk id="12" creationId="{7D86F7E5-FF18-61CD-5A11-C65F48D08123}"/>
          </ac:spMkLst>
        </pc:spChg>
        <pc:spChg chg="mod">
          <ac:chgData name="星榜 阮" userId="28304402c46bfd64" providerId="LiveId" clId="{D5DB0E11-DF7C-4F92-975D-8346DCEF4B09}" dt="2023-12-18T06:45:39.170" v="599"/>
          <ac:spMkLst>
            <pc:docMk/>
            <pc:sldMk cId="3262879972" sldId="274"/>
            <ac:spMk id="14" creationId="{D267500C-2BAB-D3D8-6F61-35C489AA4BF4}"/>
          </ac:spMkLst>
        </pc:spChg>
        <pc:spChg chg="mod">
          <ac:chgData name="星榜 阮" userId="28304402c46bfd64" providerId="LiveId" clId="{D5DB0E11-DF7C-4F92-975D-8346DCEF4B09}" dt="2023-12-18T06:45:39.170" v="599"/>
          <ac:spMkLst>
            <pc:docMk/>
            <pc:sldMk cId="3262879972" sldId="274"/>
            <ac:spMk id="19" creationId="{EBCCB7D2-8A65-96CC-D0C9-174C2331FAED}"/>
          </ac:spMkLst>
        </pc:spChg>
        <pc:spChg chg="mod">
          <ac:chgData name="星榜 阮" userId="28304402c46bfd64" providerId="LiveId" clId="{D5DB0E11-DF7C-4F92-975D-8346DCEF4B09}" dt="2023-12-18T06:45:39.170" v="599"/>
          <ac:spMkLst>
            <pc:docMk/>
            <pc:sldMk cId="3262879972" sldId="274"/>
            <ac:spMk id="22" creationId="{78FBD40F-AE5B-FDD3-C505-719970081608}"/>
          </ac:spMkLst>
        </pc:spChg>
        <pc:spChg chg="mod">
          <ac:chgData name="星榜 阮" userId="28304402c46bfd64" providerId="LiveId" clId="{D5DB0E11-DF7C-4F92-975D-8346DCEF4B09}" dt="2023-12-18T06:45:39.170" v="599"/>
          <ac:spMkLst>
            <pc:docMk/>
            <pc:sldMk cId="3262879972" sldId="274"/>
            <ac:spMk id="25" creationId="{6FBE2862-7A89-A583-08A9-DD4F5D8FB190}"/>
          </ac:spMkLst>
        </pc:spChg>
        <pc:spChg chg="mod">
          <ac:chgData name="星榜 阮" userId="28304402c46bfd64" providerId="LiveId" clId="{D5DB0E11-DF7C-4F92-975D-8346DCEF4B09}" dt="2023-12-18T06:45:39.170" v="599"/>
          <ac:spMkLst>
            <pc:docMk/>
            <pc:sldMk cId="3262879972" sldId="274"/>
            <ac:spMk id="26" creationId="{599F6E02-BA36-B3C2-467D-E3342147F619}"/>
          </ac:spMkLst>
        </pc:spChg>
        <pc:spChg chg="mod">
          <ac:chgData name="星榜 阮" userId="28304402c46bfd64" providerId="LiveId" clId="{D5DB0E11-DF7C-4F92-975D-8346DCEF4B09}" dt="2023-12-18T06:45:39.170" v="599"/>
          <ac:spMkLst>
            <pc:docMk/>
            <pc:sldMk cId="3262879972" sldId="274"/>
            <ac:spMk id="27" creationId="{85461805-42EE-E0CB-03B8-5C46B72FAF1F}"/>
          </ac:spMkLst>
        </pc:spChg>
        <pc:spChg chg="mod">
          <ac:chgData name="星榜 阮" userId="28304402c46bfd64" providerId="LiveId" clId="{D5DB0E11-DF7C-4F92-975D-8346DCEF4B09}" dt="2023-12-18T06:45:39.170" v="599"/>
          <ac:spMkLst>
            <pc:docMk/>
            <pc:sldMk cId="3262879972" sldId="274"/>
            <ac:spMk id="28" creationId="{29FC7106-2524-A4EB-C8F0-CAD407B7D1E3}"/>
          </ac:spMkLst>
        </pc:spChg>
        <pc:spChg chg="mod">
          <ac:chgData name="星榜 阮" userId="28304402c46bfd64" providerId="LiveId" clId="{D5DB0E11-DF7C-4F92-975D-8346DCEF4B09}" dt="2023-12-18T06:45:39.170" v="599"/>
          <ac:spMkLst>
            <pc:docMk/>
            <pc:sldMk cId="3262879972" sldId="274"/>
            <ac:spMk id="29" creationId="{AD47BA74-C871-FE0E-8ACE-C3E80D6DA476}"/>
          </ac:spMkLst>
        </pc:spChg>
        <pc:spChg chg="mod">
          <ac:chgData name="星榜 阮" userId="28304402c46bfd64" providerId="LiveId" clId="{D5DB0E11-DF7C-4F92-975D-8346DCEF4B09}" dt="2023-12-18T06:45:39.170" v="599"/>
          <ac:spMkLst>
            <pc:docMk/>
            <pc:sldMk cId="3262879972" sldId="274"/>
            <ac:spMk id="30" creationId="{E13F9A9E-E291-9DC1-4593-FCBA1E6A250E}"/>
          </ac:spMkLst>
        </pc:spChg>
        <pc:spChg chg="mod">
          <ac:chgData name="星榜 阮" userId="28304402c46bfd64" providerId="LiveId" clId="{D5DB0E11-DF7C-4F92-975D-8346DCEF4B09}" dt="2023-12-18T06:45:39.170" v="599"/>
          <ac:spMkLst>
            <pc:docMk/>
            <pc:sldMk cId="3262879972" sldId="274"/>
            <ac:spMk id="31" creationId="{84C4ED61-0623-A714-BACA-CA56B4E5B17C}"/>
          </ac:spMkLst>
        </pc:spChg>
        <pc:spChg chg="mod">
          <ac:chgData name="星榜 阮" userId="28304402c46bfd64" providerId="LiveId" clId="{D5DB0E11-DF7C-4F92-975D-8346DCEF4B09}" dt="2023-12-18T06:45:39.170" v="599"/>
          <ac:spMkLst>
            <pc:docMk/>
            <pc:sldMk cId="3262879972" sldId="274"/>
            <ac:spMk id="32" creationId="{7AE4EF3C-80FB-1579-423A-E3E6F87AAC32}"/>
          </ac:spMkLst>
        </pc:spChg>
        <pc:spChg chg="mod">
          <ac:chgData name="星榜 阮" userId="28304402c46bfd64" providerId="LiveId" clId="{D5DB0E11-DF7C-4F92-975D-8346DCEF4B09}" dt="2023-12-18T06:45:39.170" v="599"/>
          <ac:spMkLst>
            <pc:docMk/>
            <pc:sldMk cId="3262879972" sldId="274"/>
            <ac:spMk id="33" creationId="{E056821C-6907-8913-32B9-CDA7094585FA}"/>
          </ac:spMkLst>
        </pc:spChg>
        <pc:spChg chg="mod">
          <ac:chgData name="星榜 阮" userId="28304402c46bfd64" providerId="LiveId" clId="{D5DB0E11-DF7C-4F92-975D-8346DCEF4B09}" dt="2023-12-18T06:45:39.170" v="599"/>
          <ac:spMkLst>
            <pc:docMk/>
            <pc:sldMk cId="3262879972" sldId="274"/>
            <ac:spMk id="34" creationId="{D154EDD2-EFE5-6ADB-6B36-A8DB93079C66}"/>
          </ac:spMkLst>
        </pc:spChg>
        <pc:spChg chg="mod">
          <ac:chgData name="星榜 阮" userId="28304402c46bfd64" providerId="LiveId" clId="{D5DB0E11-DF7C-4F92-975D-8346DCEF4B09}" dt="2023-12-18T06:45:39.170" v="599"/>
          <ac:spMkLst>
            <pc:docMk/>
            <pc:sldMk cId="3262879972" sldId="274"/>
            <ac:spMk id="35" creationId="{860FD6E2-27B5-5EB4-D2F0-A4217176E466}"/>
          </ac:spMkLst>
        </pc:spChg>
        <pc:spChg chg="mod">
          <ac:chgData name="星榜 阮" userId="28304402c46bfd64" providerId="LiveId" clId="{D5DB0E11-DF7C-4F92-975D-8346DCEF4B09}" dt="2023-12-18T06:45:39.170" v="599"/>
          <ac:spMkLst>
            <pc:docMk/>
            <pc:sldMk cId="3262879972" sldId="274"/>
            <ac:spMk id="36" creationId="{661BC59D-0DBF-3A60-CB73-766BB0EE1059}"/>
          </ac:spMkLst>
        </pc:spChg>
        <pc:spChg chg="mod">
          <ac:chgData name="星榜 阮" userId="28304402c46bfd64" providerId="LiveId" clId="{D5DB0E11-DF7C-4F92-975D-8346DCEF4B09}" dt="2023-12-18T06:45:39.170" v="599"/>
          <ac:spMkLst>
            <pc:docMk/>
            <pc:sldMk cId="3262879972" sldId="274"/>
            <ac:spMk id="37" creationId="{F7231582-2FE7-F327-CEC9-8D7AE7BC285B}"/>
          </ac:spMkLst>
        </pc:spChg>
        <pc:spChg chg="mod">
          <ac:chgData name="星榜 阮" userId="28304402c46bfd64" providerId="LiveId" clId="{D5DB0E11-DF7C-4F92-975D-8346DCEF4B09}" dt="2023-12-18T06:45:39.170" v="599"/>
          <ac:spMkLst>
            <pc:docMk/>
            <pc:sldMk cId="3262879972" sldId="274"/>
            <ac:spMk id="38" creationId="{4CAD1623-AC72-2073-3A33-CA709C03AB37}"/>
          </ac:spMkLst>
        </pc:spChg>
        <pc:spChg chg="mod">
          <ac:chgData name="星榜 阮" userId="28304402c46bfd64" providerId="LiveId" clId="{D5DB0E11-DF7C-4F92-975D-8346DCEF4B09}" dt="2023-12-18T06:45:39.170" v="599"/>
          <ac:spMkLst>
            <pc:docMk/>
            <pc:sldMk cId="3262879972" sldId="274"/>
            <ac:spMk id="39" creationId="{C011F8B7-B960-EBEB-B36A-6333A66FD5BC}"/>
          </ac:spMkLst>
        </pc:spChg>
        <pc:spChg chg="mod">
          <ac:chgData name="星榜 阮" userId="28304402c46bfd64" providerId="LiveId" clId="{D5DB0E11-DF7C-4F92-975D-8346DCEF4B09}" dt="2023-12-18T06:45:39.170" v="599"/>
          <ac:spMkLst>
            <pc:docMk/>
            <pc:sldMk cId="3262879972" sldId="274"/>
            <ac:spMk id="40" creationId="{A0771A0A-BFEC-8202-9744-EA4FD5095F91}"/>
          </ac:spMkLst>
        </pc:spChg>
        <pc:spChg chg="mod">
          <ac:chgData name="星榜 阮" userId="28304402c46bfd64" providerId="LiveId" clId="{D5DB0E11-DF7C-4F92-975D-8346DCEF4B09}" dt="2023-12-18T06:45:39.170" v="599"/>
          <ac:spMkLst>
            <pc:docMk/>
            <pc:sldMk cId="3262879972" sldId="274"/>
            <ac:spMk id="41" creationId="{E1E1DCD5-C7AD-E3DD-342E-66833A3FD8E2}"/>
          </ac:spMkLst>
        </pc:spChg>
        <pc:spChg chg="mod">
          <ac:chgData name="星榜 阮" userId="28304402c46bfd64" providerId="LiveId" clId="{D5DB0E11-DF7C-4F92-975D-8346DCEF4B09}" dt="2023-12-18T06:45:39.170" v="599"/>
          <ac:spMkLst>
            <pc:docMk/>
            <pc:sldMk cId="3262879972" sldId="274"/>
            <ac:spMk id="42" creationId="{47E69668-86FA-2C67-59B6-AE72E0106189}"/>
          </ac:spMkLst>
        </pc:spChg>
        <pc:spChg chg="mod">
          <ac:chgData name="星榜 阮" userId="28304402c46bfd64" providerId="LiveId" clId="{D5DB0E11-DF7C-4F92-975D-8346DCEF4B09}" dt="2023-12-18T06:45:39.170" v="599"/>
          <ac:spMkLst>
            <pc:docMk/>
            <pc:sldMk cId="3262879972" sldId="274"/>
            <ac:spMk id="43" creationId="{962A35F1-8EDA-40B5-5B1D-06ADA716CF2F}"/>
          </ac:spMkLst>
        </pc:spChg>
        <pc:spChg chg="mod">
          <ac:chgData name="星榜 阮" userId="28304402c46bfd64" providerId="LiveId" clId="{D5DB0E11-DF7C-4F92-975D-8346DCEF4B09}" dt="2023-12-18T06:45:39.170" v="599"/>
          <ac:spMkLst>
            <pc:docMk/>
            <pc:sldMk cId="3262879972" sldId="274"/>
            <ac:spMk id="44" creationId="{41D06BA7-E504-EB41-9D46-AE225CA5EDC2}"/>
          </ac:spMkLst>
        </pc:spChg>
        <pc:spChg chg="mod">
          <ac:chgData name="星榜 阮" userId="28304402c46bfd64" providerId="LiveId" clId="{D5DB0E11-DF7C-4F92-975D-8346DCEF4B09}" dt="2023-12-18T06:45:39.170" v="599"/>
          <ac:spMkLst>
            <pc:docMk/>
            <pc:sldMk cId="3262879972" sldId="274"/>
            <ac:spMk id="45" creationId="{086FBBDC-6FD0-EF00-875E-749B5129B538}"/>
          </ac:spMkLst>
        </pc:spChg>
        <pc:spChg chg="mod">
          <ac:chgData name="星榜 阮" userId="28304402c46bfd64" providerId="LiveId" clId="{D5DB0E11-DF7C-4F92-975D-8346DCEF4B09}" dt="2023-12-18T06:45:39.170" v="599"/>
          <ac:spMkLst>
            <pc:docMk/>
            <pc:sldMk cId="3262879972" sldId="274"/>
            <ac:spMk id="46" creationId="{FA5447EB-2782-2261-325B-015CF965BA9B}"/>
          </ac:spMkLst>
        </pc:spChg>
        <pc:spChg chg="mod">
          <ac:chgData name="星榜 阮" userId="28304402c46bfd64" providerId="LiveId" clId="{D5DB0E11-DF7C-4F92-975D-8346DCEF4B09}" dt="2023-12-18T06:45:39.170" v="599"/>
          <ac:spMkLst>
            <pc:docMk/>
            <pc:sldMk cId="3262879972" sldId="274"/>
            <ac:spMk id="47" creationId="{BCCF41A3-447B-28E9-F7D4-1CE3BE95E856}"/>
          </ac:spMkLst>
        </pc:spChg>
        <pc:spChg chg="mod">
          <ac:chgData name="星榜 阮" userId="28304402c46bfd64" providerId="LiveId" clId="{D5DB0E11-DF7C-4F92-975D-8346DCEF4B09}" dt="2023-12-18T06:45:39.170" v="599"/>
          <ac:spMkLst>
            <pc:docMk/>
            <pc:sldMk cId="3262879972" sldId="274"/>
            <ac:spMk id="48" creationId="{19648A3F-615D-8BA1-CED4-BEF1C0E5548D}"/>
          </ac:spMkLst>
        </pc:spChg>
        <pc:spChg chg="mod">
          <ac:chgData name="星榜 阮" userId="28304402c46bfd64" providerId="LiveId" clId="{D5DB0E11-DF7C-4F92-975D-8346DCEF4B09}" dt="2023-12-18T06:45:39.170" v="599"/>
          <ac:spMkLst>
            <pc:docMk/>
            <pc:sldMk cId="3262879972" sldId="274"/>
            <ac:spMk id="49" creationId="{B84854B8-853E-7CE9-78C5-34F6186A4C2B}"/>
          </ac:spMkLst>
        </pc:spChg>
        <pc:spChg chg="add del mod">
          <ac:chgData name="星榜 阮" userId="28304402c46bfd64" providerId="LiveId" clId="{D5DB0E11-DF7C-4F92-975D-8346DCEF4B09}" dt="2023-12-18T07:25:34.044" v="1257" actId="21"/>
          <ac:spMkLst>
            <pc:docMk/>
            <pc:sldMk cId="3262879972" sldId="274"/>
            <ac:spMk id="50" creationId="{391BA183-029D-32AA-7C22-B25912121268}"/>
          </ac:spMkLst>
        </pc:spChg>
        <pc:spChg chg="add del mod">
          <ac:chgData name="星榜 阮" userId="28304402c46bfd64" providerId="LiveId" clId="{D5DB0E11-DF7C-4F92-975D-8346DCEF4B09}" dt="2023-12-18T07:25:34.044" v="1257" actId="21"/>
          <ac:spMkLst>
            <pc:docMk/>
            <pc:sldMk cId="3262879972" sldId="274"/>
            <ac:spMk id="51" creationId="{9D4DD94D-2803-C86E-067B-9DCE179BCB93}"/>
          </ac:spMkLst>
        </pc:spChg>
        <pc:grpChg chg="add del mod">
          <ac:chgData name="星榜 阮" userId="28304402c46bfd64" providerId="LiveId" clId="{D5DB0E11-DF7C-4F92-975D-8346DCEF4B09}" dt="2023-12-18T06:30:18.640" v="344" actId="21"/>
          <ac:grpSpMkLst>
            <pc:docMk/>
            <pc:sldMk cId="3262879972" sldId="274"/>
            <ac:grpSpMk id="2" creationId="{38317A43-FCA1-20FD-1768-3E919E719C4A}"/>
          </ac:grpSpMkLst>
        </pc:grpChg>
        <pc:grpChg chg="del">
          <ac:chgData name="星榜 阮" userId="28304402c46bfd64" providerId="LiveId" clId="{D5DB0E11-DF7C-4F92-975D-8346DCEF4B09}" dt="2023-12-18T06:26:18.934" v="276" actId="478"/>
          <ac:grpSpMkLst>
            <pc:docMk/>
            <pc:sldMk cId="3262879972" sldId="274"/>
            <ac:grpSpMk id="4" creationId="{7944EDAC-9289-448A-948C-28F5632089C2}"/>
          </ac:grpSpMkLst>
        </pc:grpChg>
        <pc:grpChg chg="add mod">
          <ac:chgData name="星榜 阮" userId="28304402c46bfd64" providerId="LiveId" clId="{D5DB0E11-DF7C-4F92-975D-8346DCEF4B09}" dt="2023-12-18T06:45:39.170" v="599"/>
          <ac:grpSpMkLst>
            <pc:docMk/>
            <pc:sldMk cId="3262879972" sldId="274"/>
            <ac:grpSpMk id="13" creationId="{A02216A5-E817-C48F-6F40-FCDF029F3D44}"/>
          </ac:grpSpMkLst>
        </pc:grpChg>
        <pc:grpChg chg="add mod">
          <ac:chgData name="星榜 阮" userId="28304402c46bfd64" providerId="LiveId" clId="{D5DB0E11-DF7C-4F92-975D-8346DCEF4B09}" dt="2023-12-18T06:45:39.170" v="599"/>
          <ac:grpSpMkLst>
            <pc:docMk/>
            <pc:sldMk cId="3262879972" sldId="274"/>
            <ac:grpSpMk id="21" creationId="{B5127A9C-2E21-E9E8-AB4F-B5B0A6675329}"/>
          </ac:grpSpMkLst>
        </pc:grpChg>
        <pc:picChg chg="del">
          <ac:chgData name="星榜 阮" userId="28304402c46bfd64" providerId="LiveId" clId="{D5DB0E11-DF7C-4F92-975D-8346DCEF4B09}" dt="2023-12-18T06:26:18.934" v="276" actId="478"/>
          <ac:picMkLst>
            <pc:docMk/>
            <pc:sldMk cId="3262879972" sldId="274"/>
            <ac:picMk id="23" creationId="{4B3FDF2D-71AC-4474-83FC-6FBC0C75F6AD}"/>
          </ac:picMkLst>
        </pc:picChg>
        <pc:picChg chg="add del mod">
          <ac:chgData name="星榜 阮" userId="28304402c46bfd64" providerId="LiveId" clId="{D5DB0E11-DF7C-4F92-975D-8346DCEF4B09}" dt="2023-12-18T07:25:34.044" v="1257" actId="21"/>
          <ac:picMkLst>
            <pc:docMk/>
            <pc:sldMk cId="3262879972" sldId="274"/>
            <ac:picMk id="52" creationId="{F45FEFCF-D1D3-27A0-4EF6-96DD121FF513}"/>
          </ac:picMkLst>
        </pc:picChg>
        <pc:picChg chg="add del mod">
          <ac:chgData name="星榜 阮" userId="28304402c46bfd64" providerId="LiveId" clId="{D5DB0E11-DF7C-4F92-975D-8346DCEF4B09}" dt="2023-12-18T07:25:34.044" v="1257" actId="21"/>
          <ac:picMkLst>
            <pc:docMk/>
            <pc:sldMk cId="3262879972" sldId="274"/>
            <ac:picMk id="53" creationId="{9B6A3F10-DBCA-AAF9-B443-6A6AC3A52C83}"/>
          </ac:picMkLst>
        </pc:picChg>
        <pc:cxnChg chg="del">
          <ac:chgData name="星榜 阮" userId="28304402c46bfd64" providerId="LiveId" clId="{D5DB0E11-DF7C-4F92-975D-8346DCEF4B09}" dt="2023-12-18T06:26:18.934" v="276" actId="478"/>
          <ac:cxnSpMkLst>
            <pc:docMk/>
            <pc:sldMk cId="3262879972" sldId="274"/>
            <ac:cxnSpMk id="8" creationId="{1EE3315B-FA18-4C42-93F6-1D4B3B8B4CC3}"/>
          </ac:cxnSpMkLst>
        </pc:cxnChg>
      </pc:sldChg>
      <pc:sldChg chg="addSp modSp add mod">
        <pc:chgData name="星榜 阮" userId="28304402c46bfd64" providerId="LiveId" clId="{D5DB0E11-DF7C-4F92-975D-8346DCEF4B09}" dt="2023-12-18T06:37:34.115" v="375" actId="113"/>
        <pc:sldMkLst>
          <pc:docMk/>
          <pc:sldMk cId="3314026622" sldId="275"/>
        </pc:sldMkLst>
        <pc:spChg chg="mod">
          <ac:chgData name="星榜 阮" userId="28304402c46bfd64" providerId="LiveId" clId="{D5DB0E11-DF7C-4F92-975D-8346DCEF4B09}" dt="2023-12-18T06:30:20.073" v="345"/>
          <ac:spMkLst>
            <pc:docMk/>
            <pc:sldMk cId="3314026622" sldId="275"/>
            <ac:spMk id="5" creationId="{142B6660-6D7A-8534-21A9-983EFD44D855}"/>
          </ac:spMkLst>
        </pc:spChg>
        <pc:spChg chg="mod">
          <ac:chgData name="星榜 阮" userId="28304402c46bfd64" providerId="LiveId" clId="{D5DB0E11-DF7C-4F92-975D-8346DCEF4B09}" dt="2023-12-18T06:37:34.115" v="375" actId="113"/>
          <ac:spMkLst>
            <pc:docMk/>
            <pc:sldMk cId="3314026622" sldId="275"/>
            <ac:spMk id="7" creationId="{91F346C1-7BE0-599E-E499-6FDE36E81128}"/>
          </ac:spMkLst>
        </pc:spChg>
        <pc:spChg chg="mod">
          <ac:chgData name="星榜 阮" userId="28304402c46bfd64" providerId="LiveId" clId="{D5DB0E11-DF7C-4F92-975D-8346DCEF4B09}" dt="2023-12-18T06:30:20.073" v="345"/>
          <ac:spMkLst>
            <pc:docMk/>
            <pc:sldMk cId="3314026622" sldId="275"/>
            <ac:spMk id="9" creationId="{9D4DDB75-6B1F-41CA-7667-0ED2B990CE9A}"/>
          </ac:spMkLst>
        </pc:spChg>
        <pc:spChg chg="mod">
          <ac:chgData name="星榜 阮" userId="28304402c46bfd64" providerId="LiveId" clId="{D5DB0E11-DF7C-4F92-975D-8346DCEF4B09}" dt="2023-12-18T06:26:40.288" v="280"/>
          <ac:spMkLst>
            <pc:docMk/>
            <pc:sldMk cId="3314026622" sldId="275"/>
            <ac:spMk id="20" creationId="{F0611BE8-B18B-4420-9989-6851BB528801}"/>
          </ac:spMkLst>
        </pc:spChg>
        <pc:grpChg chg="add mod">
          <ac:chgData name="星榜 阮" userId="28304402c46bfd64" providerId="LiveId" clId="{D5DB0E11-DF7C-4F92-975D-8346DCEF4B09}" dt="2023-12-18T06:36:32.302" v="348" actId="1076"/>
          <ac:grpSpMkLst>
            <pc:docMk/>
            <pc:sldMk cId="3314026622" sldId="275"/>
            <ac:grpSpMk id="2" creationId="{38317A43-FCA1-20FD-1768-3E919E719C4A}"/>
          </ac:grpSpMkLst>
        </pc:grpChg>
        <pc:grpChg chg="mod">
          <ac:chgData name="星榜 阮" userId="28304402c46bfd64" providerId="LiveId" clId="{D5DB0E11-DF7C-4F92-975D-8346DCEF4B09}" dt="2023-12-18T06:26:43.915" v="282" actId="1076"/>
          <ac:grpSpMkLst>
            <pc:docMk/>
            <pc:sldMk cId="3314026622" sldId="275"/>
            <ac:grpSpMk id="6" creationId="{88F0E115-1914-4964-B92D-07050E580930}"/>
          </ac:grpSpMkLst>
        </pc:grpChg>
      </pc:sldChg>
      <pc:sldChg chg="addSp modSp add del mod">
        <pc:chgData name="星榜 阮" userId="28304402c46bfd64" providerId="LiveId" clId="{D5DB0E11-DF7C-4F92-975D-8346DCEF4B09}" dt="2023-12-18T06:40:46.107" v="460" actId="47"/>
        <pc:sldMkLst>
          <pc:docMk/>
          <pc:sldMk cId="3798589859" sldId="276"/>
        </pc:sldMkLst>
        <pc:spChg chg="mod">
          <ac:chgData name="星榜 阮" userId="28304402c46bfd64" providerId="LiveId" clId="{D5DB0E11-DF7C-4F92-975D-8346DCEF4B09}" dt="2023-12-18T06:37:42.526" v="381" actId="20577"/>
          <ac:spMkLst>
            <pc:docMk/>
            <pc:sldMk cId="3798589859" sldId="276"/>
            <ac:spMk id="9" creationId="{4EA51D37-501E-E1FC-AE82-BC3C3C5D72B1}"/>
          </ac:spMkLst>
        </pc:spChg>
        <pc:spChg chg="mod">
          <ac:chgData name="星榜 阮" userId="28304402c46bfd64" providerId="LiveId" clId="{D5DB0E11-DF7C-4F92-975D-8346DCEF4B09}" dt="2023-12-18T06:39:18.690" v="428" actId="207"/>
          <ac:spMkLst>
            <pc:docMk/>
            <pc:sldMk cId="3798589859" sldId="276"/>
            <ac:spMk id="10" creationId="{2BB57713-E816-51BD-1774-4EB8B2906CC8}"/>
          </ac:spMkLst>
        </pc:spChg>
        <pc:spChg chg="mod">
          <ac:chgData name="星榜 阮" userId="28304402c46bfd64" providerId="LiveId" clId="{D5DB0E11-DF7C-4F92-975D-8346DCEF4B09}" dt="2023-12-18T06:39:50.651" v="458" actId="20577"/>
          <ac:spMkLst>
            <pc:docMk/>
            <pc:sldMk cId="3798589859" sldId="276"/>
            <ac:spMk id="11" creationId="{E682F036-621D-015E-D12D-620CF42AD783}"/>
          </ac:spMkLst>
        </pc:spChg>
        <pc:spChg chg="mod">
          <ac:chgData name="星榜 阮" userId="28304402c46bfd64" providerId="LiveId" clId="{D5DB0E11-DF7C-4F92-975D-8346DCEF4B09}" dt="2023-12-18T06:37:12.275" v="350"/>
          <ac:spMkLst>
            <pc:docMk/>
            <pc:sldMk cId="3798589859" sldId="276"/>
            <ac:spMk id="12" creationId="{C9B84ACE-CACE-22CA-0A48-85B666716095}"/>
          </ac:spMkLst>
        </pc:spChg>
        <pc:spChg chg="mod">
          <ac:chgData name="星榜 阮" userId="28304402c46bfd64" providerId="LiveId" clId="{D5DB0E11-DF7C-4F92-975D-8346DCEF4B09}" dt="2023-12-18T06:37:12.275" v="350"/>
          <ac:spMkLst>
            <pc:docMk/>
            <pc:sldMk cId="3798589859" sldId="276"/>
            <ac:spMk id="13" creationId="{626ED288-ECCD-9B85-48EF-4363BC4084BB}"/>
          </ac:spMkLst>
        </pc:spChg>
        <pc:spChg chg="mod">
          <ac:chgData name="星榜 阮" userId="28304402c46bfd64" providerId="LiveId" clId="{D5DB0E11-DF7C-4F92-975D-8346DCEF4B09}" dt="2023-12-18T06:37:12.275" v="350"/>
          <ac:spMkLst>
            <pc:docMk/>
            <pc:sldMk cId="3798589859" sldId="276"/>
            <ac:spMk id="14" creationId="{B8C21BE3-E4BE-8E45-598E-12490D4C5485}"/>
          </ac:spMkLst>
        </pc:spChg>
        <pc:spChg chg="mod">
          <ac:chgData name="星榜 阮" userId="28304402c46bfd64" providerId="LiveId" clId="{D5DB0E11-DF7C-4F92-975D-8346DCEF4B09}" dt="2023-12-18T06:37:12.275" v="350"/>
          <ac:spMkLst>
            <pc:docMk/>
            <pc:sldMk cId="3798589859" sldId="276"/>
            <ac:spMk id="15" creationId="{42221296-27DF-AC29-2DC7-84181111E2C7}"/>
          </ac:spMkLst>
        </pc:spChg>
        <pc:spChg chg="mod">
          <ac:chgData name="星榜 阮" userId="28304402c46bfd64" providerId="LiveId" clId="{D5DB0E11-DF7C-4F92-975D-8346DCEF4B09}" dt="2023-12-18T06:37:12.275" v="350"/>
          <ac:spMkLst>
            <pc:docMk/>
            <pc:sldMk cId="3798589859" sldId="276"/>
            <ac:spMk id="16" creationId="{1CBBF1E2-A9F5-0FA4-72E9-1BF0E3ED4307}"/>
          </ac:spMkLst>
        </pc:spChg>
        <pc:spChg chg="mod">
          <ac:chgData name="星榜 阮" userId="28304402c46bfd64" providerId="LiveId" clId="{D5DB0E11-DF7C-4F92-975D-8346DCEF4B09}" dt="2023-12-18T06:37:12.275" v="350"/>
          <ac:spMkLst>
            <pc:docMk/>
            <pc:sldMk cId="3798589859" sldId="276"/>
            <ac:spMk id="18" creationId="{F3C4764A-A138-FBFB-A51A-1DDC9FCF77B4}"/>
          </ac:spMkLst>
        </pc:spChg>
        <pc:spChg chg="mod">
          <ac:chgData name="星榜 阮" userId="28304402c46bfd64" providerId="LiveId" clId="{D5DB0E11-DF7C-4F92-975D-8346DCEF4B09}" dt="2023-12-18T06:37:12.275" v="350"/>
          <ac:spMkLst>
            <pc:docMk/>
            <pc:sldMk cId="3798589859" sldId="276"/>
            <ac:spMk id="19" creationId="{7E1E5E16-6BE2-FD7C-5515-D6C8BFD82264}"/>
          </ac:spMkLst>
        </pc:spChg>
        <pc:spChg chg="mod">
          <ac:chgData name="星榜 阮" userId="28304402c46bfd64" providerId="LiveId" clId="{D5DB0E11-DF7C-4F92-975D-8346DCEF4B09}" dt="2023-12-18T06:37:12.275" v="350"/>
          <ac:spMkLst>
            <pc:docMk/>
            <pc:sldMk cId="3798589859" sldId="276"/>
            <ac:spMk id="21" creationId="{2DA61069-F2E3-62AA-07E2-B3E90709C18E}"/>
          </ac:spMkLst>
        </pc:spChg>
        <pc:spChg chg="mod">
          <ac:chgData name="星榜 阮" userId="28304402c46bfd64" providerId="LiveId" clId="{D5DB0E11-DF7C-4F92-975D-8346DCEF4B09}" dt="2023-12-18T06:37:12.275" v="350"/>
          <ac:spMkLst>
            <pc:docMk/>
            <pc:sldMk cId="3798589859" sldId="276"/>
            <ac:spMk id="23" creationId="{E628AA07-7272-CEFE-101B-703AED1DEF10}"/>
          </ac:spMkLst>
        </pc:spChg>
        <pc:spChg chg="mod">
          <ac:chgData name="星榜 阮" userId="28304402c46bfd64" providerId="LiveId" clId="{D5DB0E11-DF7C-4F92-975D-8346DCEF4B09}" dt="2023-12-18T06:37:12.275" v="350"/>
          <ac:spMkLst>
            <pc:docMk/>
            <pc:sldMk cId="3798589859" sldId="276"/>
            <ac:spMk id="25" creationId="{2CA85F5B-E6E0-BE42-08E1-CDB3BF313D5C}"/>
          </ac:spMkLst>
        </pc:spChg>
        <pc:spChg chg="mod">
          <ac:chgData name="星榜 阮" userId="28304402c46bfd64" providerId="LiveId" clId="{D5DB0E11-DF7C-4F92-975D-8346DCEF4B09}" dt="2023-12-18T06:37:12.275" v="350"/>
          <ac:spMkLst>
            <pc:docMk/>
            <pc:sldMk cId="3798589859" sldId="276"/>
            <ac:spMk id="26" creationId="{1C40AC77-9018-65C5-1C73-6FE5CD9227EB}"/>
          </ac:spMkLst>
        </pc:spChg>
        <pc:spChg chg="mod">
          <ac:chgData name="星榜 阮" userId="28304402c46bfd64" providerId="LiveId" clId="{D5DB0E11-DF7C-4F92-975D-8346DCEF4B09}" dt="2023-12-18T06:37:12.275" v="350"/>
          <ac:spMkLst>
            <pc:docMk/>
            <pc:sldMk cId="3798589859" sldId="276"/>
            <ac:spMk id="27" creationId="{DA01C320-4AD9-4749-2670-044D079E075B}"/>
          </ac:spMkLst>
        </pc:spChg>
        <pc:spChg chg="mod">
          <ac:chgData name="星榜 阮" userId="28304402c46bfd64" providerId="LiveId" clId="{D5DB0E11-DF7C-4F92-975D-8346DCEF4B09}" dt="2023-12-18T06:37:12.275" v="350"/>
          <ac:spMkLst>
            <pc:docMk/>
            <pc:sldMk cId="3798589859" sldId="276"/>
            <ac:spMk id="28" creationId="{B989ED9E-A498-10DC-89BC-6914C18B2DDC}"/>
          </ac:spMkLst>
        </pc:spChg>
        <pc:spChg chg="mod">
          <ac:chgData name="星榜 阮" userId="28304402c46bfd64" providerId="LiveId" clId="{D5DB0E11-DF7C-4F92-975D-8346DCEF4B09}" dt="2023-12-18T06:37:12.275" v="350"/>
          <ac:spMkLst>
            <pc:docMk/>
            <pc:sldMk cId="3798589859" sldId="276"/>
            <ac:spMk id="29" creationId="{18E4BFFE-490C-D993-45B1-D8B00423A30F}"/>
          </ac:spMkLst>
        </pc:spChg>
        <pc:spChg chg="mod">
          <ac:chgData name="星榜 阮" userId="28304402c46bfd64" providerId="LiveId" clId="{D5DB0E11-DF7C-4F92-975D-8346DCEF4B09}" dt="2023-12-18T06:37:12.275" v="350"/>
          <ac:spMkLst>
            <pc:docMk/>
            <pc:sldMk cId="3798589859" sldId="276"/>
            <ac:spMk id="30" creationId="{6EBDCB8D-D715-AF95-1120-D7B0B17F3314}"/>
          </ac:spMkLst>
        </pc:spChg>
        <pc:spChg chg="mod">
          <ac:chgData name="星榜 阮" userId="28304402c46bfd64" providerId="LiveId" clId="{D5DB0E11-DF7C-4F92-975D-8346DCEF4B09}" dt="2023-12-18T06:37:12.275" v="350"/>
          <ac:spMkLst>
            <pc:docMk/>
            <pc:sldMk cId="3798589859" sldId="276"/>
            <ac:spMk id="31" creationId="{A5D8E947-D531-9A21-F4D8-1688EE4DCE34}"/>
          </ac:spMkLst>
        </pc:spChg>
        <pc:spChg chg="mod">
          <ac:chgData name="星榜 阮" userId="28304402c46bfd64" providerId="LiveId" clId="{D5DB0E11-DF7C-4F92-975D-8346DCEF4B09}" dt="2023-12-18T06:37:12.275" v="350"/>
          <ac:spMkLst>
            <pc:docMk/>
            <pc:sldMk cId="3798589859" sldId="276"/>
            <ac:spMk id="32" creationId="{DA44172C-4459-93AA-2214-581BE7CA0C28}"/>
          </ac:spMkLst>
        </pc:spChg>
        <pc:spChg chg="mod">
          <ac:chgData name="星榜 阮" userId="28304402c46bfd64" providerId="LiveId" clId="{D5DB0E11-DF7C-4F92-975D-8346DCEF4B09}" dt="2023-12-18T06:37:12.275" v="350"/>
          <ac:spMkLst>
            <pc:docMk/>
            <pc:sldMk cId="3798589859" sldId="276"/>
            <ac:spMk id="33" creationId="{32FDFB8C-C6B9-9129-07EB-108287CA2147}"/>
          </ac:spMkLst>
        </pc:spChg>
        <pc:spChg chg="mod">
          <ac:chgData name="星榜 阮" userId="28304402c46bfd64" providerId="LiveId" clId="{D5DB0E11-DF7C-4F92-975D-8346DCEF4B09}" dt="2023-12-18T06:37:12.275" v="350"/>
          <ac:spMkLst>
            <pc:docMk/>
            <pc:sldMk cId="3798589859" sldId="276"/>
            <ac:spMk id="34" creationId="{61730A62-50DD-67A5-9E55-ABA6286594AE}"/>
          </ac:spMkLst>
        </pc:spChg>
        <pc:spChg chg="mod">
          <ac:chgData name="星榜 阮" userId="28304402c46bfd64" providerId="LiveId" clId="{D5DB0E11-DF7C-4F92-975D-8346DCEF4B09}" dt="2023-12-18T06:37:12.275" v="350"/>
          <ac:spMkLst>
            <pc:docMk/>
            <pc:sldMk cId="3798589859" sldId="276"/>
            <ac:spMk id="35" creationId="{568FF208-7299-FCAC-ACF4-C0778BBDECA0}"/>
          </ac:spMkLst>
        </pc:spChg>
        <pc:spChg chg="mod">
          <ac:chgData name="星榜 阮" userId="28304402c46bfd64" providerId="LiveId" clId="{D5DB0E11-DF7C-4F92-975D-8346DCEF4B09}" dt="2023-12-18T06:37:12.275" v="350"/>
          <ac:spMkLst>
            <pc:docMk/>
            <pc:sldMk cId="3798589859" sldId="276"/>
            <ac:spMk id="36" creationId="{9B9BBEA6-26BB-1943-3CA1-7CD036ADFE3F}"/>
          </ac:spMkLst>
        </pc:spChg>
        <pc:spChg chg="mod">
          <ac:chgData name="星榜 阮" userId="28304402c46bfd64" providerId="LiveId" clId="{D5DB0E11-DF7C-4F92-975D-8346DCEF4B09}" dt="2023-12-18T06:37:12.275" v="350"/>
          <ac:spMkLst>
            <pc:docMk/>
            <pc:sldMk cId="3798589859" sldId="276"/>
            <ac:spMk id="37" creationId="{F49E2C17-DCCE-4210-97C4-2D8506FC376B}"/>
          </ac:spMkLst>
        </pc:spChg>
        <pc:spChg chg="mod">
          <ac:chgData name="星榜 阮" userId="28304402c46bfd64" providerId="LiveId" clId="{D5DB0E11-DF7C-4F92-975D-8346DCEF4B09}" dt="2023-12-18T06:37:12.275" v="350"/>
          <ac:spMkLst>
            <pc:docMk/>
            <pc:sldMk cId="3798589859" sldId="276"/>
            <ac:spMk id="38" creationId="{EB47AFDB-6CE1-1BBC-340F-9F6CDF00115A}"/>
          </ac:spMkLst>
        </pc:spChg>
        <pc:spChg chg="mod">
          <ac:chgData name="星榜 阮" userId="28304402c46bfd64" providerId="LiveId" clId="{D5DB0E11-DF7C-4F92-975D-8346DCEF4B09}" dt="2023-12-18T06:37:12.275" v="350"/>
          <ac:spMkLst>
            <pc:docMk/>
            <pc:sldMk cId="3798589859" sldId="276"/>
            <ac:spMk id="39" creationId="{4239A163-D1F6-719E-9613-BD893FC92A40}"/>
          </ac:spMkLst>
        </pc:spChg>
        <pc:spChg chg="mod">
          <ac:chgData name="星榜 阮" userId="28304402c46bfd64" providerId="LiveId" clId="{D5DB0E11-DF7C-4F92-975D-8346DCEF4B09}" dt="2023-12-18T06:37:12.275" v="350"/>
          <ac:spMkLst>
            <pc:docMk/>
            <pc:sldMk cId="3798589859" sldId="276"/>
            <ac:spMk id="40" creationId="{88971AEA-5A75-D807-9F12-743AF48F458C}"/>
          </ac:spMkLst>
        </pc:spChg>
        <pc:spChg chg="mod">
          <ac:chgData name="星榜 阮" userId="28304402c46bfd64" providerId="LiveId" clId="{D5DB0E11-DF7C-4F92-975D-8346DCEF4B09}" dt="2023-12-18T06:37:12.275" v="350"/>
          <ac:spMkLst>
            <pc:docMk/>
            <pc:sldMk cId="3798589859" sldId="276"/>
            <ac:spMk id="41" creationId="{6496497D-F4EF-83AF-AB26-5F82EE3BBE26}"/>
          </ac:spMkLst>
        </pc:spChg>
        <pc:spChg chg="mod">
          <ac:chgData name="星榜 阮" userId="28304402c46bfd64" providerId="LiveId" clId="{D5DB0E11-DF7C-4F92-975D-8346DCEF4B09}" dt="2023-12-18T06:37:12.275" v="350"/>
          <ac:spMkLst>
            <pc:docMk/>
            <pc:sldMk cId="3798589859" sldId="276"/>
            <ac:spMk id="42" creationId="{3BAD8B7E-126F-D4A8-76F1-5DF7BD361F61}"/>
          </ac:spMkLst>
        </pc:spChg>
        <pc:spChg chg="mod">
          <ac:chgData name="星榜 阮" userId="28304402c46bfd64" providerId="LiveId" clId="{D5DB0E11-DF7C-4F92-975D-8346DCEF4B09}" dt="2023-12-18T06:37:12.275" v="350"/>
          <ac:spMkLst>
            <pc:docMk/>
            <pc:sldMk cId="3798589859" sldId="276"/>
            <ac:spMk id="43" creationId="{77ED4766-B4AF-C2C2-BF5A-DD84D97FAE94}"/>
          </ac:spMkLst>
        </pc:spChg>
        <pc:spChg chg="mod">
          <ac:chgData name="星榜 阮" userId="28304402c46bfd64" providerId="LiveId" clId="{D5DB0E11-DF7C-4F92-975D-8346DCEF4B09}" dt="2023-12-18T06:37:12.275" v="350"/>
          <ac:spMkLst>
            <pc:docMk/>
            <pc:sldMk cId="3798589859" sldId="276"/>
            <ac:spMk id="44" creationId="{3E217DA4-673C-B66A-1FC5-07524911FEFE}"/>
          </ac:spMkLst>
        </pc:spChg>
        <pc:spChg chg="mod">
          <ac:chgData name="星榜 阮" userId="28304402c46bfd64" providerId="LiveId" clId="{D5DB0E11-DF7C-4F92-975D-8346DCEF4B09}" dt="2023-12-18T06:37:12.275" v="350"/>
          <ac:spMkLst>
            <pc:docMk/>
            <pc:sldMk cId="3798589859" sldId="276"/>
            <ac:spMk id="45" creationId="{3BD4D4A1-E75A-EDF0-CDC5-BD65CA2F7EB0}"/>
          </ac:spMkLst>
        </pc:spChg>
        <pc:spChg chg="mod">
          <ac:chgData name="星榜 阮" userId="28304402c46bfd64" providerId="LiveId" clId="{D5DB0E11-DF7C-4F92-975D-8346DCEF4B09}" dt="2023-12-18T06:37:12.275" v="350"/>
          <ac:spMkLst>
            <pc:docMk/>
            <pc:sldMk cId="3798589859" sldId="276"/>
            <ac:spMk id="46" creationId="{31DE8E20-9B2E-94F4-CE6A-C6A40FDF7437}"/>
          </ac:spMkLst>
        </pc:spChg>
        <pc:spChg chg="mod">
          <ac:chgData name="星榜 阮" userId="28304402c46bfd64" providerId="LiveId" clId="{D5DB0E11-DF7C-4F92-975D-8346DCEF4B09}" dt="2023-12-18T06:37:12.275" v="350"/>
          <ac:spMkLst>
            <pc:docMk/>
            <pc:sldMk cId="3798589859" sldId="276"/>
            <ac:spMk id="47" creationId="{3E6728F5-D3F8-E066-A688-E5D8B7BEBFBE}"/>
          </ac:spMkLst>
        </pc:spChg>
        <pc:spChg chg="mod">
          <ac:chgData name="星榜 阮" userId="28304402c46bfd64" providerId="LiveId" clId="{D5DB0E11-DF7C-4F92-975D-8346DCEF4B09}" dt="2023-12-18T06:37:12.275" v="350"/>
          <ac:spMkLst>
            <pc:docMk/>
            <pc:sldMk cId="3798589859" sldId="276"/>
            <ac:spMk id="48" creationId="{8255D939-9D97-5CD5-84B3-181E89AE0DFB}"/>
          </ac:spMkLst>
        </pc:spChg>
        <pc:spChg chg="mod">
          <ac:chgData name="星榜 阮" userId="28304402c46bfd64" providerId="LiveId" clId="{D5DB0E11-DF7C-4F92-975D-8346DCEF4B09}" dt="2023-12-18T06:37:12.275" v="350"/>
          <ac:spMkLst>
            <pc:docMk/>
            <pc:sldMk cId="3798589859" sldId="276"/>
            <ac:spMk id="49" creationId="{FB4EAD5E-70FA-EDAE-B39B-EBFF1FBAA56F}"/>
          </ac:spMkLst>
        </pc:spChg>
        <pc:spChg chg="mod">
          <ac:chgData name="星榜 阮" userId="28304402c46bfd64" providerId="LiveId" clId="{D5DB0E11-DF7C-4F92-975D-8346DCEF4B09}" dt="2023-12-18T06:37:12.275" v="350"/>
          <ac:spMkLst>
            <pc:docMk/>
            <pc:sldMk cId="3798589859" sldId="276"/>
            <ac:spMk id="51" creationId="{A3E00A6B-C08B-BF7A-6FF5-347C0D401E95}"/>
          </ac:spMkLst>
        </pc:spChg>
        <pc:spChg chg="mod">
          <ac:chgData name="星榜 阮" userId="28304402c46bfd64" providerId="LiveId" clId="{D5DB0E11-DF7C-4F92-975D-8346DCEF4B09}" dt="2023-12-18T06:37:12.275" v="350"/>
          <ac:spMkLst>
            <pc:docMk/>
            <pc:sldMk cId="3798589859" sldId="276"/>
            <ac:spMk id="52" creationId="{7EDD570C-62D0-B003-DA6B-678CAC5C454A}"/>
          </ac:spMkLst>
        </pc:spChg>
        <pc:spChg chg="mod">
          <ac:chgData name="星榜 阮" userId="28304402c46bfd64" providerId="LiveId" clId="{D5DB0E11-DF7C-4F92-975D-8346DCEF4B09}" dt="2023-12-18T06:37:12.275" v="350"/>
          <ac:spMkLst>
            <pc:docMk/>
            <pc:sldMk cId="3798589859" sldId="276"/>
            <ac:spMk id="53" creationId="{EA9B87E9-4CC6-7884-5B78-EADCA0ED3878}"/>
          </ac:spMkLst>
        </pc:spChg>
        <pc:spChg chg="mod">
          <ac:chgData name="星榜 阮" userId="28304402c46bfd64" providerId="LiveId" clId="{D5DB0E11-DF7C-4F92-975D-8346DCEF4B09}" dt="2023-12-18T06:37:12.275" v="350"/>
          <ac:spMkLst>
            <pc:docMk/>
            <pc:sldMk cId="3798589859" sldId="276"/>
            <ac:spMk id="54" creationId="{E0C8C111-6D90-23D2-6964-1659C98E3EAA}"/>
          </ac:spMkLst>
        </pc:spChg>
        <pc:spChg chg="mod">
          <ac:chgData name="星榜 阮" userId="28304402c46bfd64" providerId="LiveId" clId="{D5DB0E11-DF7C-4F92-975D-8346DCEF4B09}" dt="2023-12-18T06:37:12.275" v="350"/>
          <ac:spMkLst>
            <pc:docMk/>
            <pc:sldMk cId="3798589859" sldId="276"/>
            <ac:spMk id="55" creationId="{2F47AF74-5EDD-0889-32E7-CE686166D4E8}"/>
          </ac:spMkLst>
        </pc:spChg>
        <pc:spChg chg="mod">
          <ac:chgData name="星榜 阮" userId="28304402c46bfd64" providerId="LiveId" clId="{D5DB0E11-DF7C-4F92-975D-8346DCEF4B09}" dt="2023-12-18T06:37:12.275" v="350"/>
          <ac:spMkLst>
            <pc:docMk/>
            <pc:sldMk cId="3798589859" sldId="276"/>
            <ac:spMk id="56" creationId="{7D0404CB-B528-2B1A-F715-1CE1052A9A4C}"/>
          </ac:spMkLst>
        </pc:spChg>
        <pc:spChg chg="mod">
          <ac:chgData name="星榜 阮" userId="28304402c46bfd64" providerId="LiveId" clId="{D5DB0E11-DF7C-4F92-975D-8346DCEF4B09}" dt="2023-12-18T06:37:12.275" v="350"/>
          <ac:spMkLst>
            <pc:docMk/>
            <pc:sldMk cId="3798589859" sldId="276"/>
            <ac:spMk id="57" creationId="{8ED2BC57-621F-8321-99FE-3E110108BA82}"/>
          </ac:spMkLst>
        </pc:spChg>
        <pc:spChg chg="mod">
          <ac:chgData name="星榜 阮" userId="28304402c46bfd64" providerId="LiveId" clId="{D5DB0E11-DF7C-4F92-975D-8346DCEF4B09}" dt="2023-12-18T06:37:12.275" v="350"/>
          <ac:spMkLst>
            <pc:docMk/>
            <pc:sldMk cId="3798589859" sldId="276"/>
            <ac:spMk id="58" creationId="{C0336900-D04A-51D7-28B9-9E8780E06BE2}"/>
          </ac:spMkLst>
        </pc:spChg>
        <pc:spChg chg="mod">
          <ac:chgData name="星榜 阮" userId="28304402c46bfd64" providerId="LiveId" clId="{D5DB0E11-DF7C-4F92-975D-8346DCEF4B09}" dt="2023-12-18T06:37:12.275" v="350"/>
          <ac:spMkLst>
            <pc:docMk/>
            <pc:sldMk cId="3798589859" sldId="276"/>
            <ac:spMk id="59" creationId="{19008C2D-A32D-A04D-A341-C9DBB1094B4B}"/>
          </ac:spMkLst>
        </pc:spChg>
        <pc:spChg chg="mod">
          <ac:chgData name="星榜 阮" userId="28304402c46bfd64" providerId="LiveId" clId="{D5DB0E11-DF7C-4F92-975D-8346DCEF4B09}" dt="2023-12-18T06:37:12.275" v="350"/>
          <ac:spMkLst>
            <pc:docMk/>
            <pc:sldMk cId="3798589859" sldId="276"/>
            <ac:spMk id="60" creationId="{F4D32650-867C-D313-BE67-6C27AFBDE1FF}"/>
          </ac:spMkLst>
        </pc:spChg>
        <pc:spChg chg="mod">
          <ac:chgData name="星榜 阮" userId="28304402c46bfd64" providerId="LiveId" clId="{D5DB0E11-DF7C-4F92-975D-8346DCEF4B09}" dt="2023-12-18T06:37:12.275" v="350"/>
          <ac:spMkLst>
            <pc:docMk/>
            <pc:sldMk cId="3798589859" sldId="276"/>
            <ac:spMk id="61" creationId="{80AF54B5-3E37-66CC-32A3-53DC52A872B9}"/>
          </ac:spMkLst>
        </pc:spChg>
        <pc:spChg chg="mod">
          <ac:chgData name="星榜 阮" userId="28304402c46bfd64" providerId="LiveId" clId="{D5DB0E11-DF7C-4F92-975D-8346DCEF4B09}" dt="2023-12-18T06:37:12.275" v="350"/>
          <ac:spMkLst>
            <pc:docMk/>
            <pc:sldMk cId="3798589859" sldId="276"/>
            <ac:spMk id="62" creationId="{0E527CCA-C38B-3759-62BD-039BAD1EBB59}"/>
          </ac:spMkLst>
        </pc:spChg>
        <pc:spChg chg="mod">
          <ac:chgData name="星榜 阮" userId="28304402c46bfd64" providerId="LiveId" clId="{D5DB0E11-DF7C-4F92-975D-8346DCEF4B09}" dt="2023-12-18T06:37:12.275" v="350"/>
          <ac:spMkLst>
            <pc:docMk/>
            <pc:sldMk cId="3798589859" sldId="276"/>
            <ac:spMk id="63" creationId="{D7EC4452-88EB-9698-EB13-CE7CDAE3E4BA}"/>
          </ac:spMkLst>
        </pc:spChg>
        <pc:spChg chg="mod">
          <ac:chgData name="星榜 阮" userId="28304402c46bfd64" providerId="LiveId" clId="{D5DB0E11-DF7C-4F92-975D-8346DCEF4B09}" dt="2023-12-18T06:37:12.275" v="350"/>
          <ac:spMkLst>
            <pc:docMk/>
            <pc:sldMk cId="3798589859" sldId="276"/>
            <ac:spMk id="64" creationId="{B5CB1D35-A596-590C-B6DA-078104E56EE9}"/>
          </ac:spMkLst>
        </pc:spChg>
        <pc:spChg chg="mod">
          <ac:chgData name="星榜 阮" userId="28304402c46bfd64" providerId="LiveId" clId="{D5DB0E11-DF7C-4F92-975D-8346DCEF4B09}" dt="2023-12-18T06:37:12.275" v="350"/>
          <ac:spMkLst>
            <pc:docMk/>
            <pc:sldMk cId="3798589859" sldId="276"/>
            <ac:spMk id="65" creationId="{B2524133-73BC-11D1-AE40-158D330C5655}"/>
          </ac:spMkLst>
        </pc:spChg>
        <pc:spChg chg="mod">
          <ac:chgData name="星榜 阮" userId="28304402c46bfd64" providerId="LiveId" clId="{D5DB0E11-DF7C-4F92-975D-8346DCEF4B09}" dt="2023-12-18T06:37:12.275" v="350"/>
          <ac:spMkLst>
            <pc:docMk/>
            <pc:sldMk cId="3798589859" sldId="276"/>
            <ac:spMk id="66" creationId="{192077F0-F4F6-B678-61A9-BBCDEB01097A}"/>
          </ac:spMkLst>
        </pc:spChg>
        <pc:spChg chg="mod">
          <ac:chgData name="星榜 阮" userId="28304402c46bfd64" providerId="LiveId" clId="{D5DB0E11-DF7C-4F92-975D-8346DCEF4B09}" dt="2023-12-18T06:37:12.275" v="350"/>
          <ac:spMkLst>
            <pc:docMk/>
            <pc:sldMk cId="3798589859" sldId="276"/>
            <ac:spMk id="67" creationId="{3E54A7C3-0FF7-267F-2529-D2734E7537CC}"/>
          </ac:spMkLst>
        </pc:spChg>
        <pc:spChg chg="mod">
          <ac:chgData name="星榜 阮" userId="28304402c46bfd64" providerId="LiveId" clId="{D5DB0E11-DF7C-4F92-975D-8346DCEF4B09}" dt="2023-12-18T06:37:12.275" v="350"/>
          <ac:spMkLst>
            <pc:docMk/>
            <pc:sldMk cId="3798589859" sldId="276"/>
            <ac:spMk id="68" creationId="{E620310C-F78E-35E4-D0BB-4399D2CED41F}"/>
          </ac:spMkLst>
        </pc:spChg>
        <pc:spChg chg="mod">
          <ac:chgData name="星榜 阮" userId="28304402c46bfd64" providerId="LiveId" clId="{D5DB0E11-DF7C-4F92-975D-8346DCEF4B09}" dt="2023-12-18T06:37:12.275" v="350"/>
          <ac:spMkLst>
            <pc:docMk/>
            <pc:sldMk cId="3798589859" sldId="276"/>
            <ac:spMk id="69" creationId="{B19998ED-7553-779D-56EC-2C96C4723C3B}"/>
          </ac:spMkLst>
        </pc:spChg>
        <pc:spChg chg="mod">
          <ac:chgData name="星榜 阮" userId="28304402c46bfd64" providerId="LiveId" clId="{D5DB0E11-DF7C-4F92-975D-8346DCEF4B09}" dt="2023-12-18T06:37:12.275" v="350"/>
          <ac:spMkLst>
            <pc:docMk/>
            <pc:sldMk cId="3798589859" sldId="276"/>
            <ac:spMk id="70" creationId="{023F3522-61E7-9036-449D-7CFBBD63F4F7}"/>
          </ac:spMkLst>
        </pc:spChg>
        <pc:spChg chg="mod">
          <ac:chgData name="星榜 阮" userId="28304402c46bfd64" providerId="LiveId" clId="{D5DB0E11-DF7C-4F92-975D-8346DCEF4B09}" dt="2023-12-18T06:37:12.275" v="350"/>
          <ac:spMkLst>
            <pc:docMk/>
            <pc:sldMk cId="3798589859" sldId="276"/>
            <ac:spMk id="71" creationId="{17ECD2B6-D43B-D316-2DFE-4F6D2F94AEF5}"/>
          </ac:spMkLst>
        </pc:spChg>
        <pc:spChg chg="mod">
          <ac:chgData name="星榜 阮" userId="28304402c46bfd64" providerId="LiveId" clId="{D5DB0E11-DF7C-4F92-975D-8346DCEF4B09}" dt="2023-12-18T06:37:12.275" v="350"/>
          <ac:spMkLst>
            <pc:docMk/>
            <pc:sldMk cId="3798589859" sldId="276"/>
            <ac:spMk id="72" creationId="{3CFAE182-6282-CAB0-3A78-1C5B324942D3}"/>
          </ac:spMkLst>
        </pc:spChg>
        <pc:spChg chg="mod">
          <ac:chgData name="星榜 阮" userId="28304402c46bfd64" providerId="LiveId" clId="{D5DB0E11-DF7C-4F92-975D-8346DCEF4B09}" dt="2023-12-18T06:37:12.275" v="350"/>
          <ac:spMkLst>
            <pc:docMk/>
            <pc:sldMk cId="3798589859" sldId="276"/>
            <ac:spMk id="73" creationId="{3CDE4E78-0F6E-C269-75C0-D8C630B5DAE8}"/>
          </ac:spMkLst>
        </pc:spChg>
        <pc:spChg chg="mod">
          <ac:chgData name="星榜 阮" userId="28304402c46bfd64" providerId="LiveId" clId="{D5DB0E11-DF7C-4F92-975D-8346DCEF4B09}" dt="2023-12-18T06:37:12.275" v="350"/>
          <ac:spMkLst>
            <pc:docMk/>
            <pc:sldMk cId="3798589859" sldId="276"/>
            <ac:spMk id="74" creationId="{EC2DAF2B-9BC2-102F-5D61-40B156A3C10B}"/>
          </ac:spMkLst>
        </pc:spChg>
        <pc:spChg chg="mod">
          <ac:chgData name="星榜 阮" userId="28304402c46bfd64" providerId="LiveId" clId="{D5DB0E11-DF7C-4F92-975D-8346DCEF4B09}" dt="2023-12-18T06:37:12.275" v="350"/>
          <ac:spMkLst>
            <pc:docMk/>
            <pc:sldMk cId="3798589859" sldId="276"/>
            <ac:spMk id="75" creationId="{E6E80556-9505-4671-E0DE-A57B3B8D1754}"/>
          </ac:spMkLst>
        </pc:spChg>
        <pc:spChg chg="mod">
          <ac:chgData name="星榜 阮" userId="28304402c46bfd64" providerId="LiveId" clId="{D5DB0E11-DF7C-4F92-975D-8346DCEF4B09}" dt="2023-12-18T06:37:12.275" v="350"/>
          <ac:spMkLst>
            <pc:docMk/>
            <pc:sldMk cId="3798589859" sldId="276"/>
            <ac:spMk id="76" creationId="{84C58956-3840-93C6-4103-CC71981AECB9}"/>
          </ac:spMkLst>
        </pc:spChg>
        <pc:spChg chg="mod">
          <ac:chgData name="星榜 阮" userId="28304402c46bfd64" providerId="LiveId" clId="{D5DB0E11-DF7C-4F92-975D-8346DCEF4B09}" dt="2023-12-18T06:37:12.275" v="350"/>
          <ac:spMkLst>
            <pc:docMk/>
            <pc:sldMk cId="3798589859" sldId="276"/>
            <ac:spMk id="78" creationId="{C6053BEE-EF13-D16F-D1E5-E522B9D6EC88}"/>
          </ac:spMkLst>
        </pc:spChg>
        <pc:spChg chg="mod">
          <ac:chgData name="星榜 阮" userId="28304402c46bfd64" providerId="LiveId" clId="{D5DB0E11-DF7C-4F92-975D-8346DCEF4B09}" dt="2023-12-18T06:37:12.275" v="350"/>
          <ac:spMkLst>
            <pc:docMk/>
            <pc:sldMk cId="3798589859" sldId="276"/>
            <ac:spMk id="79" creationId="{63E8EFCD-79BA-F184-5764-D6CED2362ED9}"/>
          </ac:spMkLst>
        </pc:spChg>
        <pc:spChg chg="mod">
          <ac:chgData name="星榜 阮" userId="28304402c46bfd64" providerId="LiveId" clId="{D5DB0E11-DF7C-4F92-975D-8346DCEF4B09}" dt="2023-12-18T06:37:12.275" v="350"/>
          <ac:spMkLst>
            <pc:docMk/>
            <pc:sldMk cId="3798589859" sldId="276"/>
            <ac:spMk id="80" creationId="{FD58784B-43B2-0FED-656F-0492C94B29CE}"/>
          </ac:spMkLst>
        </pc:spChg>
        <pc:spChg chg="mod">
          <ac:chgData name="星榜 阮" userId="28304402c46bfd64" providerId="LiveId" clId="{D5DB0E11-DF7C-4F92-975D-8346DCEF4B09}" dt="2023-12-18T06:37:12.275" v="350"/>
          <ac:spMkLst>
            <pc:docMk/>
            <pc:sldMk cId="3798589859" sldId="276"/>
            <ac:spMk id="81" creationId="{5259AE78-2F0E-375E-4ED3-06C0D5ECDFAD}"/>
          </ac:spMkLst>
        </pc:spChg>
        <pc:spChg chg="mod">
          <ac:chgData name="星榜 阮" userId="28304402c46bfd64" providerId="LiveId" clId="{D5DB0E11-DF7C-4F92-975D-8346DCEF4B09}" dt="2023-12-18T06:37:12.275" v="350"/>
          <ac:spMkLst>
            <pc:docMk/>
            <pc:sldMk cId="3798589859" sldId="276"/>
            <ac:spMk id="82" creationId="{458477BC-4499-FE67-DF0D-7441A4F5796B}"/>
          </ac:spMkLst>
        </pc:spChg>
        <pc:spChg chg="mod">
          <ac:chgData name="星榜 阮" userId="28304402c46bfd64" providerId="LiveId" clId="{D5DB0E11-DF7C-4F92-975D-8346DCEF4B09}" dt="2023-12-18T06:37:12.275" v="350"/>
          <ac:spMkLst>
            <pc:docMk/>
            <pc:sldMk cId="3798589859" sldId="276"/>
            <ac:spMk id="83" creationId="{7953E69A-4394-A4F3-4ADC-873F66BDCA85}"/>
          </ac:spMkLst>
        </pc:spChg>
        <pc:spChg chg="mod">
          <ac:chgData name="星榜 阮" userId="28304402c46bfd64" providerId="LiveId" clId="{D5DB0E11-DF7C-4F92-975D-8346DCEF4B09}" dt="2023-12-18T06:37:12.275" v="350"/>
          <ac:spMkLst>
            <pc:docMk/>
            <pc:sldMk cId="3798589859" sldId="276"/>
            <ac:spMk id="84" creationId="{671752C9-9809-910C-EC2C-C445DEBAA68A}"/>
          </ac:spMkLst>
        </pc:spChg>
        <pc:spChg chg="mod">
          <ac:chgData name="星榜 阮" userId="28304402c46bfd64" providerId="LiveId" clId="{D5DB0E11-DF7C-4F92-975D-8346DCEF4B09}" dt="2023-12-18T06:37:12.275" v="350"/>
          <ac:spMkLst>
            <pc:docMk/>
            <pc:sldMk cId="3798589859" sldId="276"/>
            <ac:spMk id="85" creationId="{C0B9C022-01A2-8E36-D19E-1200309D1DC7}"/>
          </ac:spMkLst>
        </pc:spChg>
        <pc:spChg chg="mod">
          <ac:chgData name="星榜 阮" userId="28304402c46bfd64" providerId="LiveId" clId="{D5DB0E11-DF7C-4F92-975D-8346DCEF4B09}" dt="2023-12-18T06:37:12.275" v="350"/>
          <ac:spMkLst>
            <pc:docMk/>
            <pc:sldMk cId="3798589859" sldId="276"/>
            <ac:spMk id="86" creationId="{E327C54E-B559-D88F-9F50-DA8FD7F84F36}"/>
          </ac:spMkLst>
        </pc:spChg>
        <pc:spChg chg="mod">
          <ac:chgData name="星榜 阮" userId="28304402c46bfd64" providerId="LiveId" clId="{D5DB0E11-DF7C-4F92-975D-8346DCEF4B09}" dt="2023-12-18T06:37:12.275" v="350"/>
          <ac:spMkLst>
            <pc:docMk/>
            <pc:sldMk cId="3798589859" sldId="276"/>
            <ac:spMk id="87" creationId="{15446477-92C6-48F7-4F53-6DA3FE6B4015}"/>
          </ac:spMkLst>
        </pc:spChg>
        <pc:spChg chg="mod">
          <ac:chgData name="星榜 阮" userId="28304402c46bfd64" providerId="LiveId" clId="{D5DB0E11-DF7C-4F92-975D-8346DCEF4B09}" dt="2023-12-18T06:37:12.275" v="350"/>
          <ac:spMkLst>
            <pc:docMk/>
            <pc:sldMk cId="3798589859" sldId="276"/>
            <ac:spMk id="88" creationId="{B369EE6D-EAC2-9BBF-54D5-25D0210C2415}"/>
          </ac:spMkLst>
        </pc:spChg>
        <pc:spChg chg="mod">
          <ac:chgData name="星榜 阮" userId="28304402c46bfd64" providerId="LiveId" clId="{D5DB0E11-DF7C-4F92-975D-8346DCEF4B09}" dt="2023-12-18T06:37:12.275" v="350"/>
          <ac:spMkLst>
            <pc:docMk/>
            <pc:sldMk cId="3798589859" sldId="276"/>
            <ac:spMk id="89" creationId="{30AB3B49-7F38-CDFE-2193-6747939CE860}"/>
          </ac:spMkLst>
        </pc:spChg>
        <pc:spChg chg="mod">
          <ac:chgData name="星榜 阮" userId="28304402c46bfd64" providerId="LiveId" clId="{D5DB0E11-DF7C-4F92-975D-8346DCEF4B09}" dt="2023-12-18T06:37:12.275" v="350"/>
          <ac:spMkLst>
            <pc:docMk/>
            <pc:sldMk cId="3798589859" sldId="276"/>
            <ac:spMk id="90" creationId="{D4DCF812-9999-3B6E-8987-1F1F2B22C657}"/>
          </ac:spMkLst>
        </pc:spChg>
        <pc:spChg chg="mod">
          <ac:chgData name="星榜 阮" userId="28304402c46bfd64" providerId="LiveId" clId="{D5DB0E11-DF7C-4F92-975D-8346DCEF4B09}" dt="2023-12-18T06:37:12.275" v="350"/>
          <ac:spMkLst>
            <pc:docMk/>
            <pc:sldMk cId="3798589859" sldId="276"/>
            <ac:spMk id="91" creationId="{C2303981-0EED-721D-811D-50C9CEB911D3}"/>
          </ac:spMkLst>
        </pc:spChg>
        <pc:spChg chg="mod">
          <ac:chgData name="星榜 阮" userId="28304402c46bfd64" providerId="LiveId" clId="{D5DB0E11-DF7C-4F92-975D-8346DCEF4B09}" dt="2023-12-18T06:37:12.275" v="350"/>
          <ac:spMkLst>
            <pc:docMk/>
            <pc:sldMk cId="3798589859" sldId="276"/>
            <ac:spMk id="92" creationId="{45C487CA-9A03-DDA7-326A-0D3C4C8E6B1E}"/>
          </ac:spMkLst>
        </pc:spChg>
        <pc:spChg chg="mod">
          <ac:chgData name="星榜 阮" userId="28304402c46bfd64" providerId="LiveId" clId="{D5DB0E11-DF7C-4F92-975D-8346DCEF4B09}" dt="2023-12-18T06:37:12.275" v="350"/>
          <ac:spMkLst>
            <pc:docMk/>
            <pc:sldMk cId="3798589859" sldId="276"/>
            <ac:spMk id="93" creationId="{579747D2-9236-A8BF-F212-48D4182866EE}"/>
          </ac:spMkLst>
        </pc:spChg>
        <pc:spChg chg="mod">
          <ac:chgData name="星榜 阮" userId="28304402c46bfd64" providerId="LiveId" clId="{D5DB0E11-DF7C-4F92-975D-8346DCEF4B09}" dt="2023-12-18T06:37:12.275" v="350"/>
          <ac:spMkLst>
            <pc:docMk/>
            <pc:sldMk cId="3798589859" sldId="276"/>
            <ac:spMk id="94" creationId="{18D0A54D-6613-91F6-4223-AD3017B70159}"/>
          </ac:spMkLst>
        </pc:spChg>
        <pc:spChg chg="mod">
          <ac:chgData name="星榜 阮" userId="28304402c46bfd64" providerId="LiveId" clId="{D5DB0E11-DF7C-4F92-975D-8346DCEF4B09}" dt="2023-12-18T06:37:12.275" v="350"/>
          <ac:spMkLst>
            <pc:docMk/>
            <pc:sldMk cId="3798589859" sldId="276"/>
            <ac:spMk id="95" creationId="{64DA0C24-C875-FF15-6BA1-BE4A5A1CE144}"/>
          </ac:spMkLst>
        </pc:spChg>
        <pc:spChg chg="mod">
          <ac:chgData name="星榜 阮" userId="28304402c46bfd64" providerId="LiveId" clId="{D5DB0E11-DF7C-4F92-975D-8346DCEF4B09}" dt="2023-12-18T06:37:12.275" v="350"/>
          <ac:spMkLst>
            <pc:docMk/>
            <pc:sldMk cId="3798589859" sldId="276"/>
            <ac:spMk id="96" creationId="{E2DA0249-2E3D-9A63-694D-B4779F433142}"/>
          </ac:spMkLst>
        </pc:spChg>
        <pc:spChg chg="mod">
          <ac:chgData name="星榜 阮" userId="28304402c46bfd64" providerId="LiveId" clId="{D5DB0E11-DF7C-4F92-975D-8346DCEF4B09}" dt="2023-12-18T06:37:12.275" v="350"/>
          <ac:spMkLst>
            <pc:docMk/>
            <pc:sldMk cId="3798589859" sldId="276"/>
            <ac:spMk id="97" creationId="{20538D43-D0C1-10EF-20CF-795C08A4C7D0}"/>
          </ac:spMkLst>
        </pc:spChg>
        <pc:spChg chg="mod">
          <ac:chgData name="星榜 阮" userId="28304402c46bfd64" providerId="LiveId" clId="{D5DB0E11-DF7C-4F92-975D-8346DCEF4B09}" dt="2023-12-18T06:37:12.275" v="350"/>
          <ac:spMkLst>
            <pc:docMk/>
            <pc:sldMk cId="3798589859" sldId="276"/>
            <ac:spMk id="98" creationId="{625FE90A-1579-0294-9EED-DD80BEE8B205}"/>
          </ac:spMkLst>
        </pc:spChg>
        <pc:spChg chg="mod">
          <ac:chgData name="星榜 阮" userId="28304402c46bfd64" providerId="LiveId" clId="{D5DB0E11-DF7C-4F92-975D-8346DCEF4B09}" dt="2023-12-18T06:37:12.275" v="350"/>
          <ac:spMkLst>
            <pc:docMk/>
            <pc:sldMk cId="3798589859" sldId="276"/>
            <ac:spMk id="99" creationId="{D4EC9435-C1A3-FDD5-C030-74A45384B764}"/>
          </ac:spMkLst>
        </pc:spChg>
        <pc:spChg chg="mod">
          <ac:chgData name="星榜 阮" userId="28304402c46bfd64" providerId="LiveId" clId="{D5DB0E11-DF7C-4F92-975D-8346DCEF4B09}" dt="2023-12-18T06:37:12.275" v="350"/>
          <ac:spMkLst>
            <pc:docMk/>
            <pc:sldMk cId="3798589859" sldId="276"/>
            <ac:spMk id="100" creationId="{4B98A589-56E4-EDD6-7BCA-84DAC510C051}"/>
          </ac:spMkLst>
        </pc:spChg>
        <pc:spChg chg="mod">
          <ac:chgData name="星榜 阮" userId="28304402c46bfd64" providerId="LiveId" clId="{D5DB0E11-DF7C-4F92-975D-8346DCEF4B09}" dt="2023-12-18T06:37:12.275" v="350"/>
          <ac:spMkLst>
            <pc:docMk/>
            <pc:sldMk cId="3798589859" sldId="276"/>
            <ac:spMk id="101" creationId="{A1E19420-303F-F454-E3BA-0A484BDA417B}"/>
          </ac:spMkLst>
        </pc:spChg>
        <pc:spChg chg="mod">
          <ac:chgData name="星榜 阮" userId="28304402c46bfd64" providerId="LiveId" clId="{D5DB0E11-DF7C-4F92-975D-8346DCEF4B09}" dt="2023-12-18T06:37:12.275" v="350"/>
          <ac:spMkLst>
            <pc:docMk/>
            <pc:sldMk cId="3798589859" sldId="276"/>
            <ac:spMk id="102" creationId="{05D99D53-77B2-3E69-4F44-B7DC1CB2F713}"/>
          </ac:spMkLst>
        </pc:spChg>
        <pc:spChg chg="mod">
          <ac:chgData name="星榜 阮" userId="28304402c46bfd64" providerId="LiveId" clId="{D5DB0E11-DF7C-4F92-975D-8346DCEF4B09}" dt="2023-12-18T06:37:12.275" v="350"/>
          <ac:spMkLst>
            <pc:docMk/>
            <pc:sldMk cId="3798589859" sldId="276"/>
            <ac:spMk id="103" creationId="{1840B021-59A2-8325-0E33-C9288DE41943}"/>
          </ac:spMkLst>
        </pc:spChg>
        <pc:grpChg chg="add mod">
          <ac:chgData name="星榜 阮" userId="28304402c46bfd64" providerId="LiveId" clId="{D5DB0E11-DF7C-4F92-975D-8346DCEF4B09}" dt="2023-12-18T06:39:29.650" v="429" actId="1076"/>
          <ac:grpSpMkLst>
            <pc:docMk/>
            <pc:sldMk cId="3798589859" sldId="276"/>
            <ac:grpSpMk id="2" creationId="{99C8A4A6-6650-0AFF-C6D5-96722601BD57}"/>
          </ac:grpSpMkLst>
        </pc:grpChg>
        <pc:grpChg chg="mod">
          <ac:chgData name="星榜 阮" userId="28304402c46bfd64" providerId="LiveId" clId="{D5DB0E11-DF7C-4F92-975D-8346DCEF4B09}" dt="2023-12-18T06:37:12.275" v="350"/>
          <ac:grpSpMkLst>
            <pc:docMk/>
            <pc:sldMk cId="3798589859" sldId="276"/>
            <ac:grpSpMk id="4" creationId="{4C2FC190-58A4-3F03-BD11-E23F6C050345}"/>
          </ac:grpSpMkLst>
        </pc:grpChg>
        <pc:grpChg chg="mod">
          <ac:chgData name="星榜 阮" userId="28304402c46bfd64" providerId="LiveId" clId="{D5DB0E11-DF7C-4F92-975D-8346DCEF4B09}" dt="2023-12-18T06:37:12.275" v="350"/>
          <ac:grpSpMkLst>
            <pc:docMk/>
            <pc:sldMk cId="3798589859" sldId="276"/>
            <ac:grpSpMk id="5" creationId="{1C76C43F-6312-FF46-E4FD-78C3287801D0}"/>
          </ac:grpSpMkLst>
        </pc:grpChg>
        <pc:grpChg chg="mod">
          <ac:chgData name="星榜 阮" userId="28304402c46bfd64" providerId="LiveId" clId="{D5DB0E11-DF7C-4F92-975D-8346DCEF4B09}" dt="2023-12-18T06:37:12.275" v="350"/>
          <ac:grpSpMkLst>
            <pc:docMk/>
            <pc:sldMk cId="3798589859" sldId="276"/>
            <ac:grpSpMk id="7" creationId="{474236B3-557D-1F67-1C81-9D6D2E514D33}"/>
          </ac:grpSpMkLst>
        </pc:grpChg>
        <pc:grpChg chg="mod">
          <ac:chgData name="星榜 阮" userId="28304402c46bfd64" providerId="LiveId" clId="{D5DB0E11-DF7C-4F92-975D-8346DCEF4B09}" dt="2023-12-18T06:37:12.275" v="350"/>
          <ac:grpSpMkLst>
            <pc:docMk/>
            <pc:sldMk cId="3798589859" sldId="276"/>
            <ac:grpSpMk id="8" creationId="{F99607E2-B684-F83D-C8B3-F1E65B02ACD9}"/>
          </ac:grpSpMkLst>
        </pc:grpChg>
        <pc:grpChg chg="add mod">
          <ac:chgData name="星榜 阮" userId="28304402c46bfd64" providerId="LiveId" clId="{D5DB0E11-DF7C-4F92-975D-8346DCEF4B09}" dt="2023-12-18T06:39:29.650" v="429" actId="1076"/>
          <ac:grpSpMkLst>
            <pc:docMk/>
            <pc:sldMk cId="3798589859" sldId="276"/>
            <ac:grpSpMk id="22" creationId="{5E30ECA8-7588-341D-0520-81FD7DAF6EEC}"/>
          </ac:grpSpMkLst>
        </pc:grpChg>
        <pc:grpChg chg="add mod">
          <ac:chgData name="星榜 阮" userId="28304402c46bfd64" providerId="LiveId" clId="{D5DB0E11-DF7C-4F92-975D-8346DCEF4B09}" dt="2023-12-18T06:39:29.650" v="429" actId="1076"/>
          <ac:grpSpMkLst>
            <pc:docMk/>
            <pc:sldMk cId="3798589859" sldId="276"/>
            <ac:grpSpMk id="50" creationId="{79B3E438-2D1C-C67C-5325-ADD455951E8F}"/>
          </ac:grpSpMkLst>
        </pc:grpChg>
        <pc:grpChg chg="add mod">
          <ac:chgData name="星榜 阮" userId="28304402c46bfd64" providerId="LiveId" clId="{D5DB0E11-DF7C-4F92-975D-8346DCEF4B09}" dt="2023-12-18T06:39:29.650" v="429" actId="1076"/>
          <ac:grpSpMkLst>
            <pc:docMk/>
            <pc:sldMk cId="3798589859" sldId="276"/>
            <ac:grpSpMk id="77" creationId="{ED14BBB7-76B3-3970-D354-40D47BCDAA7D}"/>
          </ac:grpSpMkLst>
        </pc:grpChg>
        <pc:picChg chg="mod">
          <ac:chgData name="星榜 阮" userId="28304402c46bfd64" providerId="LiveId" clId="{D5DB0E11-DF7C-4F92-975D-8346DCEF4B09}" dt="2023-12-18T06:39:02.799" v="426" actId="1076"/>
          <ac:picMkLst>
            <pc:docMk/>
            <pc:sldMk cId="3798589859" sldId="276"/>
            <ac:picMk id="17" creationId="{1E5B2221-D81C-42D9-911B-3901AD32D156}"/>
          </ac:picMkLst>
        </pc:picChg>
      </pc:sldChg>
      <pc:sldChg chg="addSp delSp modSp add mod">
        <pc:chgData name="星榜 阮" userId="28304402c46bfd64" providerId="LiveId" clId="{D5DB0E11-DF7C-4F92-975D-8346DCEF4B09}" dt="2023-12-18T06:56:15.115" v="696" actId="27918"/>
        <pc:sldMkLst>
          <pc:docMk/>
          <pc:sldMk cId="2795213769" sldId="277"/>
        </pc:sldMkLst>
        <pc:spChg chg="add mod">
          <ac:chgData name="星榜 阮" userId="28304402c46bfd64" providerId="LiveId" clId="{D5DB0E11-DF7C-4F92-975D-8346DCEF4B09}" dt="2023-12-18T06:47:30.337" v="634" actId="1076"/>
          <ac:spMkLst>
            <pc:docMk/>
            <pc:sldMk cId="2795213769" sldId="277"/>
            <ac:spMk id="2" creationId="{8EFB13CF-F0C9-46DF-48EB-4BA14609A686}"/>
          </ac:spMkLst>
        </pc:spChg>
        <pc:spChg chg="mod topLvl">
          <ac:chgData name="星榜 阮" userId="28304402c46bfd64" providerId="LiveId" clId="{D5DB0E11-DF7C-4F92-975D-8346DCEF4B09}" dt="2023-12-18T06:47:32.962" v="635" actId="1076"/>
          <ac:spMkLst>
            <pc:docMk/>
            <pc:sldMk cId="2795213769" sldId="277"/>
            <ac:spMk id="5" creationId="{4F261627-2711-DE1D-45E6-A9B0F6F691D7}"/>
          </ac:spMkLst>
        </pc:spChg>
        <pc:spChg chg="del mod topLvl">
          <ac:chgData name="星榜 阮" userId="28304402c46bfd64" providerId="LiveId" clId="{D5DB0E11-DF7C-4F92-975D-8346DCEF4B09}" dt="2023-12-18T06:45:55.533" v="602" actId="478"/>
          <ac:spMkLst>
            <pc:docMk/>
            <pc:sldMk cId="2795213769" sldId="277"/>
            <ac:spMk id="7" creationId="{1F7087FA-FD7F-11BA-9FFF-6708339A39BF}"/>
          </ac:spMkLst>
        </pc:spChg>
        <pc:spChg chg="mod">
          <ac:chgData name="星榜 阮" userId="28304402c46bfd64" providerId="LiveId" clId="{D5DB0E11-DF7C-4F92-975D-8346DCEF4B09}" dt="2023-12-18T06:45:44.972" v="600"/>
          <ac:spMkLst>
            <pc:docMk/>
            <pc:sldMk cId="2795213769" sldId="277"/>
            <ac:spMk id="9" creationId="{EE1DDE17-307D-BC07-215E-22AE715226B5}"/>
          </ac:spMkLst>
        </pc:spChg>
        <pc:spChg chg="mod">
          <ac:chgData name="星榜 阮" userId="28304402c46bfd64" providerId="LiveId" clId="{D5DB0E11-DF7C-4F92-975D-8346DCEF4B09}" dt="2023-12-18T06:45:44.972" v="600"/>
          <ac:spMkLst>
            <pc:docMk/>
            <pc:sldMk cId="2795213769" sldId="277"/>
            <ac:spMk id="10" creationId="{9A4C339C-B695-43B2-77E2-2D3EDCCE6C56}"/>
          </ac:spMkLst>
        </pc:spChg>
        <pc:spChg chg="mod">
          <ac:chgData name="星榜 阮" userId="28304402c46bfd64" providerId="LiveId" clId="{D5DB0E11-DF7C-4F92-975D-8346DCEF4B09}" dt="2023-12-18T06:45:44.972" v="600"/>
          <ac:spMkLst>
            <pc:docMk/>
            <pc:sldMk cId="2795213769" sldId="277"/>
            <ac:spMk id="11" creationId="{CDC5E195-7180-530F-7994-8EC0EAAB6E9B}"/>
          </ac:spMkLst>
        </pc:spChg>
        <pc:spChg chg="mod">
          <ac:chgData name="星榜 阮" userId="28304402c46bfd64" providerId="LiveId" clId="{D5DB0E11-DF7C-4F92-975D-8346DCEF4B09}" dt="2023-12-18T06:45:44.972" v="600"/>
          <ac:spMkLst>
            <pc:docMk/>
            <pc:sldMk cId="2795213769" sldId="277"/>
            <ac:spMk id="12" creationId="{52CA26C5-202A-95CD-4BB9-79BF34571930}"/>
          </ac:spMkLst>
        </pc:spChg>
        <pc:spChg chg="mod">
          <ac:chgData name="星榜 阮" userId="28304402c46bfd64" providerId="LiveId" clId="{D5DB0E11-DF7C-4F92-975D-8346DCEF4B09}" dt="2023-12-18T06:45:44.972" v="600"/>
          <ac:spMkLst>
            <pc:docMk/>
            <pc:sldMk cId="2795213769" sldId="277"/>
            <ac:spMk id="13" creationId="{A60FD50A-75BC-F6E3-E35F-C4E62E863BA9}"/>
          </ac:spMkLst>
        </pc:spChg>
        <pc:spChg chg="mod">
          <ac:chgData name="星榜 阮" userId="28304402c46bfd64" providerId="LiveId" clId="{D5DB0E11-DF7C-4F92-975D-8346DCEF4B09}" dt="2023-12-18T06:45:44.972" v="600"/>
          <ac:spMkLst>
            <pc:docMk/>
            <pc:sldMk cId="2795213769" sldId="277"/>
            <ac:spMk id="14" creationId="{6B33D101-65B1-C231-3F0A-9A7B1E872336}"/>
          </ac:spMkLst>
        </pc:spChg>
        <pc:spChg chg="mod">
          <ac:chgData name="星榜 阮" userId="28304402c46bfd64" providerId="LiveId" clId="{D5DB0E11-DF7C-4F92-975D-8346DCEF4B09}" dt="2023-12-18T06:45:44.972" v="600"/>
          <ac:spMkLst>
            <pc:docMk/>
            <pc:sldMk cId="2795213769" sldId="277"/>
            <ac:spMk id="15" creationId="{52FD75BD-3265-D513-78AE-B356F439726B}"/>
          </ac:spMkLst>
        </pc:spChg>
        <pc:spChg chg="mod">
          <ac:chgData name="星榜 阮" userId="28304402c46bfd64" providerId="LiveId" clId="{D5DB0E11-DF7C-4F92-975D-8346DCEF4B09}" dt="2023-12-18T06:45:44.972" v="600"/>
          <ac:spMkLst>
            <pc:docMk/>
            <pc:sldMk cId="2795213769" sldId="277"/>
            <ac:spMk id="16" creationId="{FFFA3B37-6994-0699-FA76-9CA59A0B6A1A}"/>
          </ac:spMkLst>
        </pc:spChg>
        <pc:spChg chg="mod">
          <ac:chgData name="星榜 阮" userId="28304402c46bfd64" providerId="LiveId" clId="{D5DB0E11-DF7C-4F92-975D-8346DCEF4B09}" dt="2023-12-18T06:45:44.972" v="600"/>
          <ac:spMkLst>
            <pc:docMk/>
            <pc:sldMk cId="2795213769" sldId="277"/>
            <ac:spMk id="18" creationId="{C6EEAA49-BF5C-54F8-F18F-ECA2CBF75800}"/>
          </ac:spMkLst>
        </pc:spChg>
        <pc:spChg chg="mod">
          <ac:chgData name="星榜 阮" userId="28304402c46bfd64" providerId="LiveId" clId="{D5DB0E11-DF7C-4F92-975D-8346DCEF4B09}" dt="2023-12-18T06:45:44.972" v="600"/>
          <ac:spMkLst>
            <pc:docMk/>
            <pc:sldMk cId="2795213769" sldId="277"/>
            <ac:spMk id="19" creationId="{7B654F8E-04B6-EC56-2062-957C77D12207}"/>
          </ac:spMkLst>
        </pc:spChg>
        <pc:spChg chg="mod">
          <ac:chgData name="星榜 阮" userId="28304402c46bfd64" providerId="LiveId" clId="{D5DB0E11-DF7C-4F92-975D-8346DCEF4B09}" dt="2023-12-18T06:45:44.972" v="600"/>
          <ac:spMkLst>
            <pc:docMk/>
            <pc:sldMk cId="2795213769" sldId="277"/>
            <ac:spMk id="21" creationId="{463BE6FA-1FD0-47DA-4FDE-BF5ACD8A6AF5}"/>
          </ac:spMkLst>
        </pc:spChg>
        <pc:spChg chg="mod">
          <ac:chgData name="星榜 阮" userId="28304402c46bfd64" providerId="LiveId" clId="{D5DB0E11-DF7C-4F92-975D-8346DCEF4B09}" dt="2023-12-18T06:45:44.972" v="600"/>
          <ac:spMkLst>
            <pc:docMk/>
            <pc:sldMk cId="2795213769" sldId="277"/>
            <ac:spMk id="22" creationId="{7F25D75A-664F-071E-BCB8-AFFFFE1C73F6}"/>
          </ac:spMkLst>
        </pc:spChg>
        <pc:spChg chg="mod">
          <ac:chgData name="星榜 阮" userId="28304402c46bfd64" providerId="LiveId" clId="{D5DB0E11-DF7C-4F92-975D-8346DCEF4B09}" dt="2023-12-18T06:45:44.972" v="600"/>
          <ac:spMkLst>
            <pc:docMk/>
            <pc:sldMk cId="2795213769" sldId="277"/>
            <ac:spMk id="23" creationId="{7B0BC8E7-91BC-6A38-D659-8EB7D58051F3}"/>
          </ac:spMkLst>
        </pc:spChg>
        <pc:spChg chg="mod">
          <ac:chgData name="星榜 阮" userId="28304402c46bfd64" providerId="LiveId" clId="{D5DB0E11-DF7C-4F92-975D-8346DCEF4B09}" dt="2023-12-18T06:45:44.972" v="600"/>
          <ac:spMkLst>
            <pc:docMk/>
            <pc:sldMk cId="2795213769" sldId="277"/>
            <ac:spMk id="25" creationId="{F8F217B4-9501-9BEB-78EE-EE3208C8CC65}"/>
          </ac:spMkLst>
        </pc:spChg>
        <pc:spChg chg="mod">
          <ac:chgData name="星榜 阮" userId="28304402c46bfd64" providerId="LiveId" clId="{D5DB0E11-DF7C-4F92-975D-8346DCEF4B09}" dt="2023-12-18T06:45:44.972" v="600"/>
          <ac:spMkLst>
            <pc:docMk/>
            <pc:sldMk cId="2795213769" sldId="277"/>
            <ac:spMk id="26" creationId="{BC9E89E5-52D9-596E-AD62-5D3BD2567EBE}"/>
          </ac:spMkLst>
        </pc:spChg>
        <pc:spChg chg="mod">
          <ac:chgData name="星榜 阮" userId="28304402c46bfd64" providerId="LiveId" clId="{D5DB0E11-DF7C-4F92-975D-8346DCEF4B09}" dt="2023-12-18T06:45:44.972" v="600"/>
          <ac:spMkLst>
            <pc:docMk/>
            <pc:sldMk cId="2795213769" sldId="277"/>
            <ac:spMk id="27" creationId="{DB0F028E-ED0D-115D-B43F-F1BC0825E341}"/>
          </ac:spMkLst>
        </pc:spChg>
        <pc:spChg chg="mod">
          <ac:chgData name="星榜 阮" userId="28304402c46bfd64" providerId="LiveId" clId="{D5DB0E11-DF7C-4F92-975D-8346DCEF4B09}" dt="2023-12-18T06:45:44.972" v="600"/>
          <ac:spMkLst>
            <pc:docMk/>
            <pc:sldMk cId="2795213769" sldId="277"/>
            <ac:spMk id="28" creationId="{C5F03FA3-25E7-48DF-30F9-7AE02DCB173B}"/>
          </ac:spMkLst>
        </pc:spChg>
        <pc:spChg chg="mod">
          <ac:chgData name="星榜 阮" userId="28304402c46bfd64" providerId="LiveId" clId="{D5DB0E11-DF7C-4F92-975D-8346DCEF4B09}" dt="2023-12-18T06:45:44.972" v="600"/>
          <ac:spMkLst>
            <pc:docMk/>
            <pc:sldMk cId="2795213769" sldId="277"/>
            <ac:spMk id="29" creationId="{2B3473D6-6C46-6BDC-CC8E-8A56F124E180}"/>
          </ac:spMkLst>
        </pc:spChg>
        <pc:spChg chg="mod">
          <ac:chgData name="星榜 阮" userId="28304402c46bfd64" providerId="LiveId" clId="{D5DB0E11-DF7C-4F92-975D-8346DCEF4B09}" dt="2023-12-18T06:45:44.972" v="600"/>
          <ac:spMkLst>
            <pc:docMk/>
            <pc:sldMk cId="2795213769" sldId="277"/>
            <ac:spMk id="30" creationId="{7A73432E-31B3-207B-2AE7-115F9A6C34C6}"/>
          </ac:spMkLst>
        </pc:spChg>
        <pc:spChg chg="mod">
          <ac:chgData name="星榜 阮" userId="28304402c46bfd64" providerId="LiveId" clId="{D5DB0E11-DF7C-4F92-975D-8346DCEF4B09}" dt="2023-12-18T06:45:44.972" v="600"/>
          <ac:spMkLst>
            <pc:docMk/>
            <pc:sldMk cId="2795213769" sldId="277"/>
            <ac:spMk id="31" creationId="{60D61FA6-38BC-249B-76BF-DD7C71E9BE94}"/>
          </ac:spMkLst>
        </pc:spChg>
        <pc:spChg chg="mod">
          <ac:chgData name="星榜 阮" userId="28304402c46bfd64" providerId="LiveId" clId="{D5DB0E11-DF7C-4F92-975D-8346DCEF4B09}" dt="2023-12-18T06:45:44.972" v="600"/>
          <ac:spMkLst>
            <pc:docMk/>
            <pc:sldMk cId="2795213769" sldId="277"/>
            <ac:spMk id="32" creationId="{D5FF2E9E-6211-9635-048F-E5C86681F0ED}"/>
          </ac:spMkLst>
        </pc:spChg>
        <pc:spChg chg="mod">
          <ac:chgData name="星榜 阮" userId="28304402c46bfd64" providerId="LiveId" clId="{D5DB0E11-DF7C-4F92-975D-8346DCEF4B09}" dt="2023-12-18T06:45:44.972" v="600"/>
          <ac:spMkLst>
            <pc:docMk/>
            <pc:sldMk cId="2795213769" sldId="277"/>
            <ac:spMk id="33" creationId="{624DE553-B832-A748-3CE5-744EFA90D719}"/>
          </ac:spMkLst>
        </pc:spChg>
        <pc:spChg chg="mod">
          <ac:chgData name="星榜 阮" userId="28304402c46bfd64" providerId="LiveId" clId="{D5DB0E11-DF7C-4F92-975D-8346DCEF4B09}" dt="2023-12-18T06:45:44.972" v="600"/>
          <ac:spMkLst>
            <pc:docMk/>
            <pc:sldMk cId="2795213769" sldId="277"/>
            <ac:spMk id="34" creationId="{1A994179-77A8-6DAA-E9CB-2EABC2A76791}"/>
          </ac:spMkLst>
        </pc:spChg>
        <pc:spChg chg="mod">
          <ac:chgData name="星榜 阮" userId="28304402c46bfd64" providerId="LiveId" clId="{D5DB0E11-DF7C-4F92-975D-8346DCEF4B09}" dt="2023-12-18T06:45:44.972" v="600"/>
          <ac:spMkLst>
            <pc:docMk/>
            <pc:sldMk cId="2795213769" sldId="277"/>
            <ac:spMk id="35" creationId="{0F424DD3-C5F7-533B-EBB5-0A61F773F970}"/>
          </ac:spMkLst>
        </pc:spChg>
        <pc:spChg chg="mod">
          <ac:chgData name="星榜 阮" userId="28304402c46bfd64" providerId="LiveId" clId="{D5DB0E11-DF7C-4F92-975D-8346DCEF4B09}" dt="2023-12-18T06:45:44.972" v="600"/>
          <ac:spMkLst>
            <pc:docMk/>
            <pc:sldMk cId="2795213769" sldId="277"/>
            <ac:spMk id="36" creationId="{512B6322-5D0E-0198-53BD-E8948955D33A}"/>
          </ac:spMkLst>
        </pc:spChg>
        <pc:spChg chg="mod">
          <ac:chgData name="星榜 阮" userId="28304402c46bfd64" providerId="LiveId" clId="{D5DB0E11-DF7C-4F92-975D-8346DCEF4B09}" dt="2023-12-18T06:45:44.972" v="600"/>
          <ac:spMkLst>
            <pc:docMk/>
            <pc:sldMk cId="2795213769" sldId="277"/>
            <ac:spMk id="37" creationId="{7A36D579-CCDF-4ED0-1F21-D9FC26475386}"/>
          </ac:spMkLst>
        </pc:spChg>
        <pc:grpChg chg="add del mod">
          <ac:chgData name="星榜 阮" userId="28304402c46bfd64" providerId="LiveId" clId="{D5DB0E11-DF7C-4F92-975D-8346DCEF4B09}" dt="2023-12-18T06:45:55.533" v="602" actId="478"/>
          <ac:grpSpMkLst>
            <pc:docMk/>
            <pc:sldMk cId="2795213769" sldId="277"/>
            <ac:grpSpMk id="4" creationId="{AECE585C-1D38-9274-C865-545C888CB48E}"/>
          </ac:grpSpMkLst>
        </pc:grpChg>
        <pc:grpChg chg="add del mod">
          <ac:chgData name="星榜 阮" userId="28304402c46bfd64" providerId="LiveId" clId="{D5DB0E11-DF7C-4F92-975D-8346DCEF4B09}" dt="2023-12-18T06:46:49.300" v="619" actId="478"/>
          <ac:grpSpMkLst>
            <pc:docMk/>
            <pc:sldMk cId="2795213769" sldId="277"/>
            <ac:grpSpMk id="8" creationId="{F16F390A-38CA-529D-C0E4-8189F4879E49}"/>
          </ac:grpSpMkLst>
        </pc:grpChg>
        <pc:graphicFrameChg chg="add mod">
          <ac:chgData name="星榜 阮" userId="28304402c46bfd64" providerId="LiveId" clId="{D5DB0E11-DF7C-4F92-975D-8346DCEF4B09}" dt="2023-12-18T06:56:11.456" v="695"/>
          <ac:graphicFrameMkLst>
            <pc:docMk/>
            <pc:sldMk cId="2795213769" sldId="277"/>
            <ac:graphicFrameMk id="40" creationId="{FC023D60-AA31-9D3E-B026-BE1CF10D6B44}"/>
          </ac:graphicFrameMkLst>
        </pc:graphicFrameChg>
      </pc:sldChg>
      <pc:sldChg chg="addSp delSp modSp add mod">
        <pc:chgData name="星榜 阮" userId="28304402c46bfd64" providerId="LiveId" clId="{D5DB0E11-DF7C-4F92-975D-8346DCEF4B09}" dt="2023-12-18T06:45:01.102" v="598" actId="207"/>
        <pc:sldMkLst>
          <pc:docMk/>
          <pc:sldMk cId="3790229975" sldId="278"/>
        </pc:sldMkLst>
        <pc:spChg chg="mod">
          <ac:chgData name="星榜 阮" userId="28304402c46bfd64" providerId="LiveId" clId="{D5DB0E11-DF7C-4F92-975D-8346DCEF4B09}" dt="2023-12-18T06:41:40.104" v="485" actId="165"/>
          <ac:spMkLst>
            <pc:docMk/>
            <pc:sldMk cId="3790229975" sldId="278"/>
            <ac:spMk id="51" creationId="{446CE383-0EE8-482B-9EDC-E53F1A0C07B6}"/>
          </ac:spMkLst>
        </pc:spChg>
        <pc:spChg chg="mod">
          <ac:chgData name="星榜 阮" userId="28304402c46bfd64" providerId="LiveId" clId="{D5DB0E11-DF7C-4F92-975D-8346DCEF4B09}" dt="2023-12-18T06:41:40.104" v="485" actId="165"/>
          <ac:spMkLst>
            <pc:docMk/>
            <pc:sldMk cId="3790229975" sldId="278"/>
            <ac:spMk id="52" creationId="{D68E06F6-6E5B-418B-89BF-834538005CCA}"/>
          </ac:spMkLst>
        </pc:spChg>
        <pc:spChg chg="mod">
          <ac:chgData name="星榜 阮" userId="28304402c46bfd64" providerId="LiveId" clId="{D5DB0E11-DF7C-4F92-975D-8346DCEF4B09}" dt="2023-12-18T06:41:40.104" v="485" actId="165"/>
          <ac:spMkLst>
            <pc:docMk/>
            <pc:sldMk cId="3790229975" sldId="278"/>
            <ac:spMk id="53" creationId="{4184FB27-A6F6-4987-8873-9EC5CAC65A14}"/>
          </ac:spMkLst>
        </pc:spChg>
        <pc:spChg chg="mod">
          <ac:chgData name="星榜 阮" userId="28304402c46bfd64" providerId="LiveId" clId="{D5DB0E11-DF7C-4F92-975D-8346DCEF4B09}" dt="2023-12-18T06:41:40.104" v="485" actId="165"/>
          <ac:spMkLst>
            <pc:docMk/>
            <pc:sldMk cId="3790229975" sldId="278"/>
            <ac:spMk id="54" creationId="{ED4BF6E4-E26B-4176-89D2-8AAE36B8A461}"/>
          </ac:spMkLst>
        </pc:spChg>
        <pc:spChg chg="mod">
          <ac:chgData name="星榜 阮" userId="28304402c46bfd64" providerId="LiveId" clId="{D5DB0E11-DF7C-4F92-975D-8346DCEF4B09}" dt="2023-12-18T06:41:40.104" v="485" actId="165"/>
          <ac:spMkLst>
            <pc:docMk/>
            <pc:sldMk cId="3790229975" sldId="278"/>
            <ac:spMk id="55" creationId="{185AC858-63A0-4B3D-B534-1D82DA57F1D8}"/>
          </ac:spMkLst>
        </pc:spChg>
        <pc:spChg chg="mod">
          <ac:chgData name="星榜 阮" userId="28304402c46bfd64" providerId="LiveId" clId="{D5DB0E11-DF7C-4F92-975D-8346DCEF4B09}" dt="2023-12-18T06:41:40.104" v="485" actId="165"/>
          <ac:spMkLst>
            <pc:docMk/>
            <pc:sldMk cId="3790229975" sldId="278"/>
            <ac:spMk id="56" creationId="{CF2776E2-2A12-4644-B097-1DDDB61ED1C0}"/>
          </ac:spMkLst>
        </pc:spChg>
        <pc:spChg chg="mod">
          <ac:chgData name="星榜 阮" userId="28304402c46bfd64" providerId="LiveId" clId="{D5DB0E11-DF7C-4F92-975D-8346DCEF4B09}" dt="2023-12-18T06:43:30.653" v="569" actId="207"/>
          <ac:spMkLst>
            <pc:docMk/>
            <pc:sldMk cId="3790229975" sldId="278"/>
            <ac:spMk id="58" creationId="{5832800D-BB95-4985-A27D-E5C1E17DB487}"/>
          </ac:spMkLst>
        </pc:spChg>
        <pc:spChg chg="mod">
          <ac:chgData name="星榜 阮" userId="28304402c46bfd64" providerId="LiveId" clId="{D5DB0E11-DF7C-4F92-975D-8346DCEF4B09}" dt="2023-12-18T06:42:11.075" v="504" actId="20577"/>
          <ac:spMkLst>
            <pc:docMk/>
            <pc:sldMk cId="3790229975" sldId="278"/>
            <ac:spMk id="59" creationId="{0E80AC7F-674E-4038-8F73-A8A887A531D9}"/>
          </ac:spMkLst>
        </pc:spChg>
        <pc:spChg chg="mod">
          <ac:chgData name="星榜 阮" userId="28304402c46bfd64" providerId="LiveId" clId="{D5DB0E11-DF7C-4F92-975D-8346DCEF4B09}" dt="2023-12-18T06:43:01.063" v="549" actId="20577"/>
          <ac:spMkLst>
            <pc:docMk/>
            <pc:sldMk cId="3790229975" sldId="278"/>
            <ac:spMk id="61" creationId="{1C37E286-0443-42D0-924E-9906B49D0D9D}"/>
          </ac:spMkLst>
        </pc:spChg>
        <pc:spChg chg="mod">
          <ac:chgData name="星榜 阮" userId="28304402c46bfd64" providerId="LiveId" clId="{D5DB0E11-DF7C-4F92-975D-8346DCEF4B09}" dt="2023-12-18T06:44:52.319" v="597" actId="20577"/>
          <ac:spMkLst>
            <pc:docMk/>
            <pc:sldMk cId="3790229975" sldId="278"/>
            <ac:spMk id="62" creationId="{F342E2D3-8751-4D7A-9757-EF748CD023CA}"/>
          </ac:spMkLst>
        </pc:spChg>
        <pc:spChg chg="mod">
          <ac:chgData name="星榜 阮" userId="28304402c46bfd64" providerId="LiveId" clId="{D5DB0E11-DF7C-4F92-975D-8346DCEF4B09}" dt="2023-12-18T06:44:15.362" v="591" actId="20577"/>
          <ac:spMkLst>
            <pc:docMk/>
            <pc:sldMk cId="3790229975" sldId="278"/>
            <ac:spMk id="64" creationId="{FABD6B9F-85AE-4A10-9578-82407775E6A4}"/>
          </ac:spMkLst>
        </pc:spChg>
        <pc:spChg chg="mod">
          <ac:chgData name="星榜 阮" userId="28304402c46bfd64" providerId="LiveId" clId="{D5DB0E11-DF7C-4F92-975D-8346DCEF4B09}" dt="2023-12-18T06:45:01.102" v="598" actId="207"/>
          <ac:spMkLst>
            <pc:docMk/>
            <pc:sldMk cId="3790229975" sldId="278"/>
            <ac:spMk id="65" creationId="{294E4DF0-6A84-405F-AD3B-046FA6E49675}"/>
          </ac:spMkLst>
        </pc:spChg>
        <pc:grpChg chg="mod topLvl">
          <ac:chgData name="星榜 阮" userId="28304402c46bfd64" providerId="LiveId" clId="{D5DB0E11-DF7C-4F92-975D-8346DCEF4B09}" dt="2023-12-18T06:41:44.034" v="486" actId="1076"/>
          <ac:grpSpMkLst>
            <pc:docMk/>
            <pc:sldMk cId="3790229975" sldId="278"/>
            <ac:grpSpMk id="2" creationId="{6666E52D-ABBC-4F89-AF3F-BD941410D3BD}"/>
          </ac:grpSpMkLst>
        </pc:grpChg>
        <pc:grpChg chg="del mod">
          <ac:chgData name="星榜 阮" userId="28304402c46bfd64" providerId="LiveId" clId="{D5DB0E11-DF7C-4F92-975D-8346DCEF4B09}" dt="2023-12-18T06:41:40.104" v="485" actId="165"/>
          <ac:grpSpMkLst>
            <pc:docMk/>
            <pc:sldMk cId="3790229975" sldId="278"/>
            <ac:grpSpMk id="4" creationId="{BB2255E6-DB6C-45AB-8C87-824363D5846E}"/>
          </ac:grpSpMkLst>
        </pc:grpChg>
        <pc:grpChg chg="mod topLvl">
          <ac:chgData name="星榜 阮" userId="28304402c46bfd64" providerId="LiveId" clId="{D5DB0E11-DF7C-4F92-975D-8346DCEF4B09}" dt="2023-12-18T06:41:40.104" v="485" actId="165"/>
          <ac:grpSpMkLst>
            <pc:docMk/>
            <pc:sldMk cId="3790229975" sldId="278"/>
            <ac:grpSpMk id="38" creationId="{416C619B-D465-4CD0-B069-9B1DAA6C1DBF}"/>
          </ac:grpSpMkLst>
        </pc:grpChg>
        <pc:grpChg chg="mod topLvl">
          <ac:chgData name="星榜 阮" userId="28304402c46bfd64" providerId="LiveId" clId="{D5DB0E11-DF7C-4F92-975D-8346DCEF4B09}" dt="2023-12-18T06:41:40.104" v="485" actId="165"/>
          <ac:grpSpMkLst>
            <pc:docMk/>
            <pc:sldMk cId="3790229975" sldId="278"/>
            <ac:grpSpMk id="57" creationId="{ACECFFBD-90C1-4455-9186-5E5E6C059B73}"/>
          </ac:grpSpMkLst>
        </pc:grpChg>
        <pc:grpChg chg="mod topLvl">
          <ac:chgData name="星榜 阮" userId="28304402c46bfd64" providerId="LiveId" clId="{D5DB0E11-DF7C-4F92-975D-8346DCEF4B09}" dt="2023-12-18T06:43:03.923" v="550" actId="1076"/>
          <ac:grpSpMkLst>
            <pc:docMk/>
            <pc:sldMk cId="3790229975" sldId="278"/>
            <ac:grpSpMk id="60" creationId="{419A3371-012C-4300-A675-CA1381D7B54A}"/>
          </ac:grpSpMkLst>
        </pc:grpChg>
        <pc:grpChg chg="mod topLvl">
          <ac:chgData name="星榜 阮" userId="28304402c46bfd64" providerId="LiveId" clId="{D5DB0E11-DF7C-4F92-975D-8346DCEF4B09}" dt="2023-12-18T06:41:40.104" v="485" actId="165"/>
          <ac:grpSpMkLst>
            <pc:docMk/>
            <pc:sldMk cId="3790229975" sldId="278"/>
            <ac:grpSpMk id="63" creationId="{9FD93715-9DE3-40B1-98C7-BD33376E90B2}"/>
          </ac:grpSpMkLst>
        </pc:grpChg>
        <pc:picChg chg="add mod">
          <ac:chgData name="星榜 阮" userId="28304402c46bfd64" providerId="LiveId" clId="{D5DB0E11-DF7C-4F92-975D-8346DCEF4B09}" dt="2023-12-18T06:42:38.708" v="510" actId="1076"/>
          <ac:picMkLst>
            <pc:docMk/>
            <pc:sldMk cId="3790229975" sldId="278"/>
            <ac:picMk id="7" creationId="{D784B5BA-5160-6240-CA83-22DD2E4EDDF9}"/>
          </ac:picMkLst>
        </pc:picChg>
      </pc:sldChg>
      <pc:sldChg chg="addSp delSp modSp add mod">
        <pc:chgData name="星榜 阮" userId="28304402c46bfd64" providerId="LiveId" clId="{D5DB0E11-DF7C-4F92-975D-8346DCEF4B09}" dt="2023-12-18T07:01:42.185" v="797" actId="207"/>
        <pc:sldMkLst>
          <pc:docMk/>
          <pc:sldMk cId="1333885447" sldId="279"/>
        </pc:sldMkLst>
        <pc:spChg chg="add mod">
          <ac:chgData name="星榜 阮" userId="28304402c46bfd64" providerId="LiveId" clId="{D5DB0E11-DF7C-4F92-975D-8346DCEF4B09}" dt="2023-12-18T06:59:18.191" v="726" actId="14100"/>
          <ac:spMkLst>
            <pc:docMk/>
            <pc:sldMk cId="1333885447" sldId="279"/>
            <ac:spMk id="2" creationId="{CF09AF30-7990-3707-37BC-78B30CCB512F}"/>
          </ac:spMkLst>
        </pc:spChg>
        <pc:spChg chg="add mod">
          <ac:chgData name="星榜 阮" userId="28304402c46bfd64" providerId="LiveId" clId="{D5DB0E11-DF7C-4F92-975D-8346DCEF4B09}" dt="2023-12-18T07:01:06.406" v="791" actId="1076"/>
          <ac:spMkLst>
            <pc:docMk/>
            <pc:sldMk cId="1333885447" sldId="279"/>
            <ac:spMk id="4" creationId="{585EB7D1-E588-09E7-9CE4-B11113AC2BF2}"/>
          </ac:spMkLst>
        </pc:spChg>
        <pc:spChg chg="mod">
          <ac:chgData name="星榜 阮" userId="28304402c46bfd64" providerId="LiveId" clId="{D5DB0E11-DF7C-4F92-975D-8346DCEF4B09}" dt="2023-12-18T07:01:22.619" v="794" actId="14100"/>
          <ac:spMkLst>
            <pc:docMk/>
            <pc:sldMk cId="1333885447" sldId="279"/>
            <ac:spMk id="7" creationId="{F268EA69-9C6E-5389-EFED-98D4C36AE05B}"/>
          </ac:spMkLst>
        </pc:spChg>
        <pc:spChg chg="mod">
          <ac:chgData name="星榜 阮" userId="28304402c46bfd64" providerId="LiveId" clId="{D5DB0E11-DF7C-4F92-975D-8346DCEF4B09}" dt="2023-12-18T07:00:55.054" v="786" actId="403"/>
          <ac:spMkLst>
            <pc:docMk/>
            <pc:sldMk cId="1333885447" sldId="279"/>
            <ac:spMk id="8" creationId="{DACA16C7-DB90-F75D-F34C-E85E3EDD5E5A}"/>
          </ac:spMkLst>
        </pc:spChg>
        <pc:spChg chg="mod">
          <ac:chgData name="星榜 阮" userId="28304402c46bfd64" providerId="LiveId" clId="{D5DB0E11-DF7C-4F92-975D-8346DCEF4B09}" dt="2023-12-18T07:01:42.185" v="797" actId="207"/>
          <ac:spMkLst>
            <pc:docMk/>
            <pc:sldMk cId="1333885447" sldId="279"/>
            <ac:spMk id="9" creationId="{2DB477A1-2420-935D-F21E-29B6921907CE}"/>
          </ac:spMkLst>
        </pc:spChg>
        <pc:spChg chg="del mod">
          <ac:chgData name="星榜 阮" userId="28304402c46bfd64" providerId="LiveId" clId="{D5DB0E11-DF7C-4F92-975D-8346DCEF4B09}" dt="2023-12-18T07:00:18.836" v="770" actId="478"/>
          <ac:spMkLst>
            <pc:docMk/>
            <pc:sldMk cId="1333885447" sldId="279"/>
            <ac:spMk id="10" creationId="{2DBADC3A-375D-FF7D-A9F9-8A99354F4DD1}"/>
          </ac:spMkLst>
        </pc:spChg>
        <pc:spChg chg="mod">
          <ac:chgData name="星榜 阮" userId="28304402c46bfd64" providerId="LiveId" clId="{D5DB0E11-DF7C-4F92-975D-8346DCEF4B09}" dt="2023-12-18T06:57:21.613" v="698"/>
          <ac:spMkLst>
            <pc:docMk/>
            <pc:sldMk cId="1333885447" sldId="279"/>
            <ac:spMk id="20" creationId="{F0611BE8-B18B-4420-9989-6851BB528801}"/>
          </ac:spMkLst>
        </pc:spChg>
        <pc:grpChg chg="add mod">
          <ac:chgData name="星榜 阮" userId="28304402c46bfd64" providerId="LiveId" clId="{D5DB0E11-DF7C-4F92-975D-8346DCEF4B09}" dt="2023-12-18T07:01:38.355" v="796" actId="1076"/>
          <ac:grpSpMkLst>
            <pc:docMk/>
            <pc:sldMk cId="1333885447" sldId="279"/>
            <ac:grpSpMk id="5" creationId="{92B90E2D-0E0A-B523-06BB-3D41D4C7C594}"/>
          </ac:grpSpMkLst>
        </pc:grpChg>
        <pc:grpChg chg="mod">
          <ac:chgData name="星榜 阮" userId="28304402c46bfd64" providerId="LiveId" clId="{D5DB0E11-DF7C-4F92-975D-8346DCEF4B09}" dt="2023-12-18T06:57:25.226" v="700" actId="1076"/>
          <ac:grpSpMkLst>
            <pc:docMk/>
            <pc:sldMk cId="1333885447" sldId="279"/>
            <ac:grpSpMk id="6" creationId="{88F0E115-1914-4964-B92D-07050E580930}"/>
          </ac:grpSpMkLst>
        </pc:grpChg>
      </pc:sldChg>
      <pc:sldChg chg="addSp delSp modSp add mod">
        <pc:chgData name="星榜 阮" userId="28304402c46bfd64" providerId="LiveId" clId="{D5DB0E11-DF7C-4F92-975D-8346DCEF4B09}" dt="2023-12-18T07:03:42.087" v="821" actId="403"/>
        <pc:sldMkLst>
          <pc:docMk/>
          <pc:sldMk cId="3120516785" sldId="280"/>
        </pc:sldMkLst>
        <pc:spChg chg="add mod">
          <ac:chgData name="星榜 阮" userId="28304402c46bfd64" providerId="LiveId" clId="{D5DB0E11-DF7C-4F92-975D-8346DCEF4B09}" dt="2023-12-18T07:02:44.646" v="804" actId="1076"/>
          <ac:spMkLst>
            <pc:docMk/>
            <pc:sldMk cId="3120516785" sldId="280"/>
            <ac:spMk id="2" creationId="{F9CCCE4A-D6ED-0718-62BB-4F012147020D}"/>
          </ac:spMkLst>
        </pc:spChg>
        <pc:spChg chg="mod">
          <ac:chgData name="星榜 阮" userId="28304402c46bfd64" providerId="LiveId" clId="{D5DB0E11-DF7C-4F92-975D-8346DCEF4B09}" dt="2023-12-18T07:02:40.180" v="801"/>
          <ac:spMkLst>
            <pc:docMk/>
            <pc:sldMk cId="3120516785" sldId="280"/>
            <ac:spMk id="5" creationId="{1654AC45-77C2-2970-C7F4-11826662DBF0}"/>
          </ac:spMkLst>
        </pc:spChg>
        <pc:spChg chg="mod">
          <ac:chgData name="星榜 阮" userId="28304402c46bfd64" providerId="LiveId" clId="{D5DB0E11-DF7C-4F92-975D-8346DCEF4B09}" dt="2023-12-18T07:02:40.180" v="801"/>
          <ac:spMkLst>
            <pc:docMk/>
            <pc:sldMk cId="3120516785" sldId="280"/>
            <ac:spMk id="7" creationId="{4B3B1BC9-A6CF-3038-040C-16093F14FBD3}"/>
          </ac:spMkLst>
        </pc:spChg>
        <pc:spChg chg="mod">
          <ac:chgData name="星榜 阮" userId="28304402c46bfd64" providerId="LiveId" clId="{D5DB0E11-DF7C-4F92-975D-8346DCEF4B09}" dt="2023-12-18T07:02:40.180" v="801"/>
          <ac:spMkLst>
            <pc:docMk/>
            <pc:sldMk cId="3120516785" sldId="280"/>
            <ac:spMk id="8" creationId="{0DAC2C4C-DA5C-D88F-D774-D592BB1BF53D}"/>
          </ac:spMkLst>
        </pc:spChg>
        <pc:spChg chg="add mod">
          <ac:chgData name="星榜 阮" userId="28304402c46bfd64" providerId="LiveId" clId="{D5DB0E11-DF7C-4F92-975D-8346DCEF4B09}" dt="2023-12-18T07:03:06.024" v="811" actId="1076"/>
          <ac:spMkLst>
            <pc:docMk/>
            <pc:sldMk cId="3120516785" sldId="280"/>
            <ac:spMk id="9" creationId="{F8982C0C-43B8-ABED-9542-5DF4D8807AA9}"/>
          </ac:spMkLst>
        </pc:spChg>
        <pc:spChg chg="mod">
          <ac:chgData name="星榜 阮" userId="28304402c46bfd64" providerId="LiveId" clId="{D5DB0E11-DF7C-4F92-975D-8346DCEF4B09}" dt="2023-12-18T07:02:51.374" v="805"/>
          <ac:spMkLst>
            <pc:docMk/>
            <pc:sldMk cId="3120516785" sldId="280"/>
            <ac:spMk id="11" creationId="{E24B5F2B-45EC-C689-98C3-AAA52CC30345}"/>
          </ac:spMkLst>
        </pc:spChg>
        <pc:spChg chg="mod">
          <ac:chgData name="星榜 阮" userId="28304402c46bfd64" providerId="LiveId" clId="{D5DB0E11-DF7C-4F92-975D-8346DCEF4B09}" dt="2023-12-18T07:03:42.087" v="821" actId="403"/>
          <ac:spMkLst>
            <pc:docMk/>
            <pc:sldMk cId="3120516785" sldId="280"/>
            <ac:spMk id="12" creationId="{98A413CD-8F3B-A875-3FBF-D849C3B97B1B}"/>
          </ac:spMkLst>
        </pc:spChg>
        <pc:spChg chg="add del mod">
          <ac:chgData name="星榜 阮" userId="28304402c46bfd64" providerId="LiveId" clId="{D5DB0E11-DF7C-4F92-975D-8346DCEF4B09}" dt="2023-12-18T07:03:28.358" v="819" actId="404"/>
          <ac:spMkLst>
            <pc:docMk/>
            <pc:sldMk cId="3120516785" sldId="280"/>
            <ac:spMk id="13" creationId="{B6F49300-36F1-FE28-06DE-5874AE71C207}"/>
          </ac:spMkLst>
        </pc:spChg>
        <pc:grpChg chg="add mod">
          <ac:chgData name="星榜 阮" userId="28304402c46bfd64" providerId="LiveId" clId="{D5DB0E11-DF7C-4F92-975D-8346DCEF4B09}" dt="2023-12-18T07:02:43.976" v="803" actId="1076"/>
          <ac:grpSpMkLst>
            <pc:docMk/>
            <pc:sldMk cId="3120516785" sldId="280"/>
            <ac:grpSpMk id="4" creationId="{A54E6188-C70F-0C8E-DAC4-284B9E8B5B4F}"/>
          </ac:grpSpMkLst>
        </pc:grpChg>
        <pc:grpChg chg="add mod">
          <ac:chgData name="星榜 阮" userId="28304402c46bfd64" providerId="LiveId" clId="{D5DB0E11-DF7C-4F92-975D-8346DCEF4B09}" dt="2023-12-18T07:03:06.024" v="811" actId="1076"/>
          <ac:grpSpMkLst>
            <pc:docMk/>
            <pc:sldMk cId="3120516785" sldId="280"/>
            <ac:grpSpMk id="10" creationId="{2EDF7B49-9152-B88D-B2CA-A8CE70CBC5CD}"/>
          </ac:grpSpMkLst>
        </pc:grpChg>
      </pc:sldChg>
      <pc:sldChg chg="add del">
        <pc:chgData name="星榜 阮" userId="28304402c46bfd64" providerId="LiveId" clId="{D5DB0E11-DF7C-4F92-975D-8346DCEF4B09}" dt="2023-12-18T07:21:42.422" v="1141" actId="47"/>
        <pc:sldMkLst>
          <pc:docMk/>
          <pc:sldMk cId="1271480518" sldId="281"/>
        </pc:sldMkLst>
      </pc:sldChg>
      <pc:sldChg chg="addSp delSp modSp add mod ord">
        <pc:chgData name="星榜 阮" userId="28304402c46bfd64" providerId="LiveId" clId="{D5DB0E11-DF7C-4F92-975D-8346DCEF4B09}" dt="2023-12-18T07:15:00.330" v="1015" actId="1076"/>
        <pc:sldMkLst>
          <pc:docMk/>
          <pc:sldMk cId="4061435486" sldId="282"/>
        </pc:sldMkLst>
        <pc:spChg chg="del">
          <ac:chgData name="星榜 阮" userId="28304402c46bfd64" providerId="LiveId" clId="{D5DB0E11-DF7C-4F92-975D-8346DCEF4B09}" dt="2023-12-18T07:06:32.391" v="859" actId="478"/>
          <ac:spMkLst>
            <pc:docMk/>
            <pc:sldMk cId="4061435486" sldId="282"/>
            <ac:spMk id="2" creationId="{CF09AF30-7990-3707-37BC-78B30CCB512F}"/>
          </ac:spMkLst>
        </pc:spChg>
        <pc:spChg chg="mod">
          <ac:chgData name="星榜 阮" userId="28304402c46bfd64" providerId="LiveId" clId="{D5DB0E11-DF7C-4F92-975D-8346DCEF4B09}" dt="2023-12-18T07:05:24.850" v="858" actId="2711"/>
          <ac:spMkLst>
            <pc:docMk/>
            <pc:sldMk cId="4061435486" sldId="282"/>
            <ac:spMk id="4" creationId="{585EB7D1-E588-09E7-9CE4-B11113AC2BF2}"/>
          </ac:spMkLst>
        </pc:spChg>
        <pc:spChg chg="add mod">
          <ac:chgData name="星榜 阮" userId="28304402c46bfd64" providerId="LiveId" clId="{D5DB0E11-DF7C-4F92-975D-8346DCEF4B09}" dt="2023-12-18T07:15:00.330" v="1015" actId="1076"/>
          <ac:spMkLst>
            <pc:docMk/>
            <pc:sldMk cId="4061435486" sldId="282"/>
            <ac:spMk id="13" creationId="{4CF98038-6D79-D0F9-50E4-2A5DA7DACB16}"/>
          </ac:spMkLst>
        </pc:spChg>
        <pc:spChg chg="add del mod topLvl">
          <ac:chgData name="星榜 阮" userId="28304402c46bfd64" providerId="LiveId" clId="{D5DB0E11-DF7C-4F92-975D-8346DCEF4B09}" dt="2023-12-18T07:14:01.393" v="997" actId="478"/>
          <ac:spMkLst>
            <pc:docMk/>
            <pc:sldMk cId="4061435486" sldId="282"/>
            <ac:spMk id="15" creationId="{6422109A-535A-42B0-8841-7668E88FA716}"/>
          </ac:spMkLst>
        </pc:spChg>
        <pc:spChg chg="del mod">
          <ac:chgData name="星榜 阮" userId="28304402c46bfd64" providerId="LiveId" clId="{D5DB0E11-DF7C-4F92-975D-8346DCEF4B09}" dt="2023-12-18T07:13:55.767" v="995" actId="478"/>
          <ac:spMkLst>
            <pc:docMk/>
            <pc:sldMk cId="4061435486" sldId="282"/>
            <ac:spMk id="16" creationId="{08CC95F8-9439-3E39-52C7-3366FB8EA053}"/>
          </ac:spMkLst>
        </pc:spChg>
        <pc:spChg chg="mod topLvl">
          <ac:chgData name="星榜 阮" userId="28304402c46bfd64" providerId="LiveId" clId="{D5DB0E11-DF7C-4F92-975D-8346DCEF4B09}" dt="2023-12-18T07:15:00.330" v="1015" actId="1076"/>
          <ac:spMkLst>
            <pc:docMk/>
            <pc:sldMk cId="4061435486" sldId="282"/>
            <ac:spMk id="18" creationId="{EC514C6B-AECD-B066-5985-D6A5E19E49AF}"/>
          </ac:spMkLst>
        </pc:spChg>
        <pc:grpChg chg="del">
          <ac:chgData name="星榜 阮" userId="28304402c46bfd64" providerId="LiveId" clId="{D5DB0E11-DF7C-4F92-975D-8346DCEF4B09}" dt="2023-12-18T07:06:34.864" v="860" actId="478"/>
          <ac:grpSpMkLst>
            <pc:docMk/>
            <pc:sldMk cId="4061435486" sldId="282"/>
            <ac:grpSpMk id="5" creationId="{92B90E2D-0E0A-B523-06BB-3D41D4C7C594}"/>
          </ac:grpSpMkLst>
        </pc:grpChg>
        <pc:grpChg chg="add del mod">
          <ac:chgData name="星榜 阮" userId="28304402c46bfd64" providerId="LiveId" clId="{D5DB0E11-DF7C-4F92-975D-8346DCEF4B09}" dt="2023-12-18T07:14:01.393" v="997" actId="478"/>
          <ac:grpSpMkLst>
            <pc:docMk/>
            <pc:sldMk cId="4061435486" sldId="282"/>
            <ac:grpSpMk id="14" creationId="{4BBED8F2-3056-D2EC-2644-9D80AC96935A}"/>
          </ac:grpSpMkLst>
        </pc:grpChg>
        <pc:graphicFrameChg chg="add mod">
          <ac:chgData name="星榜 阮" userId="28304402c46bfd64" providerId="LiveId" clId="{D5DB0E11-DF7C-4F92-975D-8346DCEF4B09}" dt="2023-12-18T07:13:00.982" v="986"/>
          <ac:graphicFrameMkLst>
            <pc:docMk/>
            <pc:sldMk cId="4061435486" sldId="282"/>
            <ac:graphicFrameMk id="12" creationId="{F4A1AE88-519D-804B-B655-DA62C98F8036}"/>
          </ac:graphicFrameMkLst>
        </pc:graphicFrameChg>
      </pc:sldChg>
      <pc:sldChg chg="addSp delSp modSp add mod ord">
        <pc:chgData name="星榜 阮" userId="28304402c46bfd64" providerId="LiveId" clId="{D5DB0E11-DF7C-4F92-975D-8346DCEF4B09}" dt="2023-12-18T07:19:34.969" v="1083" actId="1076"/>
        <pc:sldMkLst>
          <pc:docMk/>
          <pc:sldMk cId="1850758514" sldId="283"/>
        </pc:sldMkLst>
        <pc:spChg chg="mod">
          <ac:chgData name="星榜 阮" userId="28304402c46bfd64" providerId="LiveId" clId="{D5DB0E11-DF7C-4F92-975D-8346DCEF4B09}" dt="2023-12-18T07:16:11.908" v="1025"/>
          <ac:spMkLst>
            <pc:docMk/>
            <pc:sldMk cId="1850758514" sldId="283"/>
            <ac:spMk id="5" creationId="{EA7342D4-33B8-F313-15C8-DE51FFCF8D46}"/>
          </ac:spMkLst>
        </pc:spChg>
        <pc:spChg chg="mod">
          <ac:chgData name="星榜 阮" userId="28304402c46bfd64" providerId="LiveId" clId="{D5DB0E11-DF7C-4F92-975D-8346DCEF4B09}" dt="2023-12-18T07:18:17.669" v="1061" actId="20577"/>
          <ac:spMkLst>
            <pc:docMk/>
            <pc:sldMk cId="1850758514" sldId="283"/>
            <ac:spMk id="7" creationId="{5F265245-5E45-90B9-62A2-92ADCACEE564}"/>
          </ac:spMkLst>
        </pc:spChg>
        <pc:spChg chg="mod">
          <ac:chgData name="星榜 阮" userId="28304402c46bfd64" providerId="LiveId" clId="{D5DB0E11-DF7C-4F92-975D-8346DCEF4B09}" dt="2023-12-18T07:17:13.941" v="1044" actId="20577"/>
          <ac:spMkLst>
            <pc:docMk/>
            <pc:sldMk cId="1850758514" sldId="283"/>
            <ac:spMk id="9" creationId="{9CEED534-3A2B-C6C6-3A4D-6999DC17E073}"/>
          </ac:spMkLst>
        </pc:spChg>
        <pc:spChg chg="del mod">
          <ac:chgData name="星榜 阮" userId="28304402c46bfd64" providerId="LiveId" clId="{D5DB0E11-DF7C-4F92-975D-8346DCEF4B09}" dt="2023-12-18T07:16:35.970" v="1033" actId="478"/>
          <ac:spMkLst>
            <pc:docMk/>
            <pc:sldMk cId="1850758514" sldId="283"/>
            <ac:spMk id="10" creationId="{1CA9D53D-CDAD-2F62-1BEC-F4E356E89497}"/>
          </ac:spMkLst>
        </pc:spChg>
        <pc:spChg chg="del">
          <ac:chgData name="星榜 阮" userId="28304402c46bfd64" providerId="LiveId" clId="{D5DB0E11-DF7C-4F92-975D-8346DCEF4B09}" dt="2023-12-18T07:18:21.953" v="1062" actId="478"/>
          <ac:spMkLst>
            <pc:docMk/>
            <pc:sldMk cId="1850758514" sldId="283"/>
            <ac:spMk id="11" creationId="{EC704CEF-1D1E-4308-88BA-FE1BDA651E56}"/>
          </ac:spMkLst>
        </pc:spChg>
        <pc:spChg chg="add mod">
          <ac:chgData name="星榜 阮" userId="28304402c46bfd64" providerId="LiveId" clId="{D5DB0E11-DF7C-4F92-975D-8346DCEF4B09}" dt="2023-12-18T07:17:54.774" v="1056" actId="14100"/>
          <ac:spMkLst>
            <pc:docMk/>
            <pc:sldMk cId="1850758514" sldId="283"/>
            <ac:spMk id="12" creationId="{1948CE1B-B612-8C53-6DD1-C272678048BF}"/>
          </ac:spMkLst>
        </pc:spChg>
        <pc:spChg chg="del">
          <ac:chgData name="星榜 阮" userId="28304402c46bfd64" providerId="LiveId" clId="{D5DB0E11-DF7C-4F92-975D-8346DCEF4B09}" dt="2023-12-18T07:18:23.479" v="1063" actId="478"/>
          <ac:spMkLst>
            <pc:docMk/>
            <pc:sldMk cId="1850758514" sldId="283"/>
            <ac:spMk id="15" creationId="{7035321A-95E6-4DE9-A15F-B9CFCE130B95}"/>
          </ac:spMkLst>
        </pc:spChg>
        <pc:spChg chg="mod topLvl">
          <ac:chgData name="星榜 阮" userId="28304402c46bfd64" providerId="LiveId" clId="{D5DB0E11-DF7C-4F92-975D-8346DCEF4B09}" dt="2023-12-18T07:19:34.969" v="1083" actId="1076"/>
          <ac:spMkLst>
            <pc:docMk/>
            <pc:sldMk cId="1850758514" sldId="283"/>
            <ac:spMk id="16" creationId="{5B137F18-983E-43EF-9201-2564E3616A52}"/>
          </ac:spMkLst>
        </pc:spChg>
        <pc:spChg chg="del topLvl">
          <ac:chgData name="星榜 阮" userId="28304402c46bfd64" providerId="LiveId" clId="{D5DB0E11-DF7C-4F92-975D-8346DCEF4B09}" dt="2023-12-18T07:18:29.067" v="1065" actId="478"/>
          <ac:spMkLst>
            <pc:docMk/>
            <pc:sldMk cId="1850758514" sldId="283"/>
            <ac:spMk id="18" creationId="{5A47F9F6-542B-408B-909B-D698AE90D5C4}"/>
          </ac:spMkLst>
        </pc:spChg>
        <pc:spChg chg="mod">
          <ac:chgData name="星榜 阮" userId="28304402c46bfd64" providerId="LiveId" clId="{D5DB0E11-DF7C-4F92-975D-8346DCEF4B09}" dt="2023-12-18T07:15:59.160" v="1021"/>
          <ac:spMkLst>
            <pc:docMk/>
            <pc:sldMk cId="1850758514" sldId="283"/>
            <ac:spMk id="20" creationId="{F0611BE8-B18B-4420-9989-6851BB528801}"/>
          </ac:spMkLst>
        </pc:spChg>
        <pc:grpChg chg="add mod">
          <ac:chgData name="星榜 阮" userId="28304402c46bfd64" providerId="LiveId" clId="{D5DB0E11-DF7C-4F92-975D-8346DCEF4B09}" dt="2023-12-18T07:17:04.321" v="1039" actId="164"/>
          <ac:grpSpMkLst>
            <pc:docMk/>
            <pc:sldMk cId="1850758514" sldId="283"/>
            <ac:grpSpMk id="2" creationId="{CD7E4129-9DEE-CD26-2F52-F8E4A3410475}"/>
          </ac:grpSpMkLst>
        </pc:grpChg>
        <pc:grpChg chg="del mod">
          <ac:chgData name="星榜 阮" userId="28304402c46bfd64" providerId="LiveId" clId="{D5DB0E11-DF7C-4F92-975D-8346DCEF4B09}" dt="2023-12-18T07:18:29.067" v="1065" actId="478"/>
          <ac:grpSpMkLst>
            <pc:docMk/>
            <pc:sldMk cId="1850758514" sldId="283"/>
            <ac:grpSpMk id="4" creationId="{7944EDAC-9289-448A-948C-28F5632089C2}"/>
          </ac:grpSpMkLst>
        </pc:grpChg>
        <pc:grpChg chg="mod">
          <ac:chgData name="星榜 阮" userId="28304402c46bfd64" providerId="LiveId" clId="{D5DB0E11-DF7C-4F92-975D-8346DCEF4B09}" dt="2023-12-18T07:16:04.859" v="1023" actId="1076"/>
          <ac:grpSpMkLst>
            <pc:docMk/>
            <pc:sldMk cId="1850758514" sldId="283"/>
            <ac:grpSpMk id="6" creationId="{88F0E115-1914-4964-B92D-07050E580930}"/>
          </ac:grpSpMkLst>
        </pc:grpChg>
        <pc:grpChg chg="add mod">
          <ac:chgData name="星榜 阮" userId="28304402c46bfd64" providerId="LiveId" clId="{D5DB0E11-DF7C-4F92-975D-8346DCEF4B09}" dt="2023-12-18T07:17:59.593" v="1057" actId="1076"/>
          <ac:grpSpMkLst>
            <pc:docMk/>
            <pc:sldMk cId="1850758514" sldId="283"/>
            <ac:grpSpMk id="13" creationId="{4CCCAD4A-D8C7-3F83-8E9D-B131CC8CEC55}"/>
          </ac:grpSpMkLst>
        </pc:grpChg>
        <pc:picChg chg="del mod">
          <ac:chgData name="星榜 阮" userId="28304402c46bfd64" providerId="LiveId" clId="{D5DB0E11-DF7C-4F92-975D-8346DCEF4B09}" dt="2023-12-18T07:15:44.799" v="1018" actId="478"/>
          <ac:picMkLst>
            <pc:docMk/>
            <pc:sldMk cId="1850758514" sldId="283"/>
            <ac:picMk id="23" creationId="{4B3FDF2D-71AC-4474-83FC-6FBC0C75F6AD}"/>
          </ac:picMkLst>
        </pc:picChg>
        <pc:cxnChg chg="mod">
          <ac:chgData name="星榜 阮" userId="28304402c46bfd64" providerId="LiveId" clId="{D5DB0E11-DF7C-4F92-975D-8346DCEF4B09}" dt="2023-12-18T07:18:01.863" v="1058" actId="1076"/>
          <ac:cxnSpMkLst>
            <pc:docMk/>
            <pc:sldMk cId="1850758514" sldId="283"/>
            <ac:cxnSpMk id="8" creationId="{1EE3315B-FA18-4C42-93F6-1D4B3B8B4CC3}"/>
          </ac:cxnSpMkLst>
        </pc:cxnChg>
      </pc:sldChg>
      <pc:sldChg chg="delSp modSp add mod">
        <pc:chgData name="星榜 阮" userId="28304402c46bfd64" providerId="LiveId" clId="{D5DB0E11-DF7C-4F92-975D-8346DCEF4B09}" dt="2023-12-18T07:20:58.711" v="1129" actId="1076"/>
        <pc:sldMkLst>
          <pc:docMk/>
          <pc:sldMk cId="851298785" sldId="284"/>
        </pc:sldMkLst>
        <pc:spChg chg="mod">
          <ac:chgData name="星榜 阮" userId="28304402c46bfd64" providerId="LiveId" clId="{D5DB0E11-DF7C-4F92-975D-8346DCEF4B09}" dt="2023-12-18T07:20:08.127" v="1113" actId="20577"/>
          <ac:spMkLst>
            <pc:docMk/>
            <pc:sldMk cId="851298785" sldId="284"/>
            <ac:spMk id="4" creationId="{585EB7D1-E588-09E7-9CE4-B11113AC2BF2}"/>
          </ac:spMkLst>
        </pc:spChg>
        <pc:spChg chg="del topLvl">
          <ac:chgData name="星榜 阮" userId="28304402c46bfd64" providerId="LiveId" clId="{D5DB0E11-DF7C-4F92-975D-8346DCEF4B09}" dt="2023-12-18T07:20:23.564" v="1115" actId="478"/>
          <ac:spMkLst>
            <pc:docMk/>
            <pc:sldMk cId="851298785" sldId="284"/>
            <ac:spMk id="7" creationId="{F268EA69-9C6E-5389-EFED-98D4C36AE05B}"/>
          </ac:spMkLst>
        </pc:spChg>
        <pc:spChg chg="del">
          <ac:chgData name="星榜 阮" userId="28304402c46bfd64" providerId="LiveId" clId="{D5DB0E11-DF7C-4F92-975D-8346DCEF4B09}" dt="2023-12-18T07:20:21.650" v="1114" actId="478"/>
          <ac:spMkLst>
            <pc:docMk/>
            <pc:sldMk cId="851298785" sldId="284"/>
            <ac:spMk id="8" creationId="{DACA16C7-DB90-F75D-F34C-E85E3EDD5E5A}"/>
          </ac:spMkLst>
        </pc:spChg>
        <pc:spChg chg="mod topLvl">
          <ac:chgData name="星榜 阮" userId="28304402c46bfd64" providerId="LiveId" clId="{D5DB0E11-DF7C-4F92-975D-8346DCEF4B09}" dt="2023-12-18T07:20:58.711" v="1129" actId="1076"/>
          <ac:spMkLst>
            <pc:docMk/>
            <pc:sldMk cId="851298785" sldId="284"/>
            <ac:spMk id="9" creationId="{2DB477A1-2420-935D-F21E-29B6921907CE}"/>
          </ac:spMkLst>
        </pc:spChg>
        <pc:grpChg chg="del">
          <ac:chgData name="星榜 阮" userId="28304402c46bfd64" providerId="LiveId" clId="{D5DB0E11-DF7C-4F92-975D-8346DCEF4B09}" dt="2023-12-18T07:20:23.564" v="1115" actId="478"/>
          <ac:grpSpMkLst>
            <pc:docMk/>
            <pc:sldMk cId="851298785" sldId="284"/>
            <ac:grpSpMk id="5" creationId="{92B90E2D-0E0A-B523-06BB-3D41D4C7C594}"/>
          </ac:grpSpMkLst>
        </pc:grpChg>
      </pc:sldChg>
      <pc:sldChg chg="modSp add mod">
        <pc:chgData name="星榜 阮" userId="28304402c46bfd64" providerId="LiveId" clId="{D5DB0E11-DF7C-4F92-975D-8346DCEF4B09}" dt="2023-12-18T07:21:30.096" v="1140" actId="207"/>
        <pc:sldMkLst>
          <pc:docMk/>
          <pc:sldMk cId="1543164920" sldId="285"/>
        </pc:sldMkLst>
        <pc:spChg chg="mod">
          <ac:chgData name="星榜 阮" userId="28304402c46bfd64" providerId="LiveId" clId="{D5DB0E11-DF7C-4F92-975D-8346DCEF4B09}" dt="2023-12-18T07:21:30.096" v="1140" actId="207"/>
          <ac:spMkLst>
            <pc:docMk/>
            <pc:sldMk cId="1543164920" sldId="285"/>
            <ac:spMk id="9" creationId="{2DB477A1-2420-935D-F21E-29B6921907CE}"/>
          </ac:spMkLst>
        </pc:spChg>
      </pc:sldChg>
      <pc:sldChg chg="modSp add mod">
        <pc:chgData name="星榜 阮" userId="28304402c46bfd64" providerId="LiveId" clId="{D5DB0E11-DF7C-4F92-975D-8346DCEF4B09}" dt="2023-12-18T07:24:23.691" v="1239"/>
        <pc:sldMkLst>
          <pc:docMk/>
          <pc:sldMk cId="3695694205" sldId="286"/>
        </pc:sldMkLst>
        <pc:spChg chg="mod">
          <ac:chgData name="星榜 阮" userId="28304402c46bfd64" providerId="LiveId" clId="{D5DB0E11-DF7C-4F92-975D-8346DCEF4B09}" dt="2023-12-18T07:22:27.040" v="1148" actId="20577"/>
          <ac:spMkLst>
            <pc:docMk/>
            <pc:sldMk cId="3695694205" sldId="286"/>
            <ac:spMk id="9" creationId="{CC872D00-2A07-45B5-9AB7-38F9514EBCA1}"/>
          </ac:spMkLst>
        </pc:spChg>
        <pc:spChg chg="mod">
          <ac:chgData name="星榜 阮" userId="28304402c46bfd64" providerId="LiveId" clId="{D5DB0E11-DF7C-4F92-975D-8346DCEF4B09}" dt="2023-12-18T07:23:16.507" v="1180" actId="20577"/>
          <ac:spMkLst>
            <pc:docMk/>
            <pc:sldMk cId="3695694205" sldId="286"/>
            <ac:spMk id="10" creationId="{E000F10C-536F-47F8-A894-024A0DCE1E7E}"/>
          </ac:spMkLst>
        </pc:spChg>
        <pc:spChg chg="mod">
          <ac:chgData name="星榜 阮" userId="28304402c46bfd64" providerId="LiveId" clId="{D5DB0E11-DF7C-4F92-975D-8346DCEF4B09}" dt="2023-12-18T07:22:53.466" v="1159" actId="20577"/>
          <ac:spMkLst>
            <pc:docMk/>
            <pc:sldMk cId="3695694205" sldId="286"/>
            <ac:spMk id="11" creationId="{E6BBB772-E14B-4B1C-9E35-9B27E085561D}"/>
          </ac:spMkLst>
        </pc:spChg>
        <pc:spChg chg="mod">
          <ac:chgData name="星榜 阮" userId="28304402c46bfd64" providerId="LiveId" clId="{D5DB0E11-DF7C-4F92-975D-8346DCEF4B09}" dt="2023-12-18T07:22:56.803" v="1163" actId="20577"/>
          <ac:spMkLst>
            <pc:docMk/>
            <pc:sldMk cId="3695694205" sldId="286"/>
            <ac:spMk id="12" creationId="{18F47143-5BF8-41D8-90E1-FF346FA8E003}"/>
          </ac:spMkLst>
        </pc:spChg>
        <pc:spChg chg="mod">
          <ac:chgData name="星榜 阮" userId="28304402c46bfd64" providerId="LiveId" clId="{D5DB0E11-DF7C-4F92-975D-8346DCEF4B09}" dt="2023-12-18T07:24:23.691" v="1239"/>
          <ac:spMkLst>
            <pc:docMk/>
            <pc:sldMk cId="3695694205" sldId="286"/>
            <ac:spMk id="20" creationId="{F0611BE8-B18B-4420-9989-6851BB528801}"/>
          </ac:spMkLst>
        </pc:spChg>
        <pc:grpChg chg="mod">
          <ac:chgData name="星榜 阮" userId="28304402c46bfd64" providerId="LiveId" clId="{D5DB0E11-DF7C-4F92-975D-8346DCEF4B09}" dt="2023-12-18T07:22:49.924" v="1155" actId="1076"/>
          <ac:grpSpMkLst>
            <pc:docMk/>
            <pc:sldMk cId="3695694205" sldId="286"/>
            <ac:grpSpMk id="6" creationId="{88F0E115-1914-4964-B92D-07050E580930}"/>
          </ac:grpSpMkLst>
        </pc:grpChg>
      </pc:sldChg>
      <pc:sldChg chg="addSp modSp add mod">
        <pc:chgData name="星榜 阮" userId="28304402c46bfd64" providerId="LiveId" clId="{D5DB0E11-DF7C-4F92-975D-8346DCEF4B09}" dt="2023-12-18T07:28:55.253" v="1288" actId="115"/>
        <pc:sldMkLst>
          <pc:docMk/>
          <pc:sldMk cId="1081104339" sldId="287"/>
        </pc:sldMkLst>
        <pc:spChg chg="add mod">
          <ac:chgData name="星榜 阮" userId="28304402c46bfd64" providerId="LiveId" clId="{D5DB0E11-DF7C-4F92-975D-8346DCEF4B09}" dt="2023-12-18T07:25:39.327" v="1259" actId="14100"/>
          <ac:spMkLst>
            <pc:docMk/>
            <pc:sldMk cId="1081104339" sldId="287"/>
            <ac:spMk id="2" creationId="{CAD75F5B-4873-94BE-B2C8-4F932BF48C02}"/>
          </ac:spMkLst>
        </pc:spChg>
        <pc:spChg chg="add mod">
          <ac:chgData name="星榜 阮" userId="28304402c46bfd64" providerId="LiveId" clId="{D5DB0E11-DF7C-4F92-975D-8346DCEF4B09}" dt="2023-12-18T07:28:38.444" v="1280" actId="14100"/>
          <ac:spMkLst>
            <pc:docMk/>
            <pc:sldMk cId="1081104339" sldId="287"/>
            <ac:spMk id="4" creationId="{1D1F5823-934A-025B-014D-323A0B9B4D81}"/>
          </ac:spMkLst>
        </pc:spChg>
        <pc:spChg chg="mod">
          <ac:chgData name="星榜 阮" userId="28304402c46bfd64" providerId="LiveId" clId="{D5DB0E11-DF7C-4F92-975D-8346DCEF4B09}" dt="2023-12-18T07:25:10.856" v="1253" actId="14100"/>
          <ac:spMkLst>
            <pc:docMk/>
            <pc:sldMk cId="1081104339" sldId="287"/>
            <ac:spMk id="20" creationId="{F0611BE8-B18B-4420-9989-6851BB528801}"/>
          </ac:spMkLst>
        </pc:spChg>
        <pc:spChg chg="add mod">
          <ac:chgData name="星榜 阮" userId="28304402c46bfd64" providerId="LiveId" clId="{D5DB0E11-DF7C-4F92-975D-8346DCEF4B09}" dt="2023-12-18T07:28:55.253" v="1288" actId="115"/>
          <ac:spMkLst>
            <pc:docMk/>
            <pc:sldMk cId="1081104339" sldId="287"/>
            <ac:spMk id="50" creationId="{391BA183-029D-32AA-7C22-B25912121268}"/>
          </ac:spMkLst>
        </pc:spChg>
        <pc:spChg chg="add mod">
          <ac:chgData name="星榜 阮" userId="28304402c46bfd64" providerId="LiveId" clId="{D5DB0E11-DF7C-4F92-975D-8346DCEF4B09}" dt="2023-12-18T07:28:40.539" v="1281" actId="14100"/>
          <ac:spMkLst>
            <pc:docMk/>
            <pc:sldMk cId="1081104339" sldId="287"/>
            <ac:spMk id="51" creationId="{9D4DD94D-2803-C86E-067B-9DCE179BCB93}"/>
          </ac:spMkLst>
        </pc:spChg>
        <pc:grpChg chg="mod">
          <ac:chgData name="星榜 阮" userId="28304402c46bfd64" providerId="LiveId" clId="{D5DB0E11-DF7C-4F92-975D-8346DCEF4B09}" dt="2023-12-18T07:25:15.695" v="1254" actId="1076"/>
          <ac:grpSpMkLst>
            <pc:docMk/>
            <pc:sldMk cId="1081104339" sldId="287"/>
            <ac:grpSpMk id="6" creationId="{88F0E115-1914-4964-B92D-07050E580930}"/>
          </ac:grpSpMkLst>
        </pc:grpChg>
        <pc:picChg chg="add mod">
          <ac:chgData name="星榜 阮" userId="28304402c46bfd64" providerId="LiveId" clId="{D5DB0E11-DF7C-4F92-975D-8346DCEF4B09}" dt="2023-12-18T07:28:34.848" v="1279" actId="14100"/>
          <ac:picMkLst>
            <pc:docMk/>
            <pc:sldMk cId="1081104339" sldId="287"/>
            <ac:picMk id="5" creationId="{97646495-DA94-8B09-C300-0D1A51BB00DB}"/>
          </ac:picMkLst>
        </pc:picChg>
        <pc:picChg chg="add mod">
          <ac:chgData name="星榜 阮" userId="28304402c46bfd64" providerId="LiveId" clId="{D5DB0E11-DF7C-4F92-975D-8346DCEF4B09}" dt="2023-12-18T07:25:35.318" v="1258"/>
          <ac:picMkLst>
            <pc:docMk/>
            <pc:sldMk cId="1081104339" sldId="287"/>
            <ac:picMk id="52" creationId="{F45FEFCF-D1D3-27A0-4EF6-96DD121FF513}"/>
          </ac:picMkLst>
        </pc:picChg>
        <pc:picChg chg="add mod">
          <ac:chgData name="星榜 阮" userId="28304402c46bfd64" providerId="LiveId" clId="{D5DB0E11-DF7C-4F92-975D-8346DCEF4B09}" dt="2023-12-18T07:25:35.318" v="1258"/>
          <ac:picMkLst>
            <pc:docMk/>
            <pc:sldMk cId="1081104339" sldId="287"/>
            <ac:picMk id="53" creationId="{9B6A3F10-DBCA-AAF9-B443-6A6AC3A52C8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5AC4-4FDC-AD99-2CE5D80EAF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5AC4-4FDC-AD99-2CE5D80EAF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1-5AC4-4FDC-AD99-2CE5D80EAF9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3-5AC4-4FDC-AD99-2CE5D80EAF9A}"/>
              </c:ext>
            </c:extLst>
          </c:dPt>
          <c:dLbls>
            <c:dLbl>
              <c:idx val="0"/>
              <c:tx>
                <c:rich>
                  <a:bodyPr/>
                  <a:lstStyle/>
                  <a:p>
                    <a:fld id="{CD8DBC12-6669-4561-A6F7-3A04DE80759F}" type="CATEGORYNAME">
                      <a:rPr lang="zh-CN" altLang="en-US"/>
                      <a:pPr/>
                      <a:t>[类别名称]</a:t>
                    </a:fld>
                    <a:r>
                      <a:rPr lang="zh-CN" altLang="en-US" baseline="0"/>
                      <a:t>
</a:t>
                    </a:r>
                    <a:r>
                      <a:rPr lang="en-US" altLang="zh-CN" baseline="0"/>
                      <a:t>50%~60%</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AC4-4FDC-AD99-2CE5D80EAF9A}"/>
                </c:ext>
              </c:extLst>
            </c:dLbl>
            <c:dLbl>
              <c:idx val="1"/>
              <c:tx>
                <c:rich>
                  <a:bodyPr/>
                  <a:lstStyle/>
                  <a:p>
                    <a:fld id="{344C31F9-463D-4CBB-9E2A-FC04E7E1C85A}" type="CATEGORYNAME">
                      <a:rPr lang="zh-CN" altLang="en-US"/>
                      <a:pPr/>
                      <a:t>[类别名称]</a:t>
                    </a:fld>
                    <a:r>
                      <a:rPr lang="zh-CN" altLang="en-US" baseline="0"/>
                      <a:t>
</a:t>
                    </a:r>
                    <a:r>
                      <a:rPr lang="en-US" altLang="zh-CN" baseline="0"/>
                      <a:t>17%~21%</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AC4-4FDC-AD99-2CE5D80EAF9A}"/>
                </c:ext>
              </c:extLst>
            </c:dLbl>
            <c:dLbl>
              <c:idx val="2"/>
              <c:tx>
                <c:rich>
                  <a:bodyPr/>
                  <a:lstStyle/>
                  <a:p>
                    <a:fld id="{D523542E-E1BD-4797-BA4B-DF5B352E9BAF}" type="CATEGORYNAME">
                      <a:rPr lang="zh-CN" altLang="en-US"/>
                      <a:pPr/>
                      <a:t>[类别名称]</a:t>
                    </a:fld>
                    <a:r>
                      <a:rPr lang="zh-CN" altLang="en-US" baseline="0"/>
                      <a:t>
</a:t>
                    </a:r>
                    <a:r>
                      <a:rPr lang="en-US" altLang="zh-CN" baseline="0"/>
                      <a:t>18%~25%</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AC4-4FDC-AD99-2CE5D80EAF9A}"/>
                </c:ext>
              </c:extLst>
            </c:dLbl>
            <c:dLbl>
              <c:idx val="3"/>
              <c:tx>
                <c:rich>
                  <a:bodyPr/>
                  <a:lstStyle/>
                  <a:p>
                    <a:fld id="{1F6C07B7-CFC7-4FCB-A889-C9CCB46F4B1B}" type="CATEGORYNAME">
                      <a:rPr lang="zh-CN" altLang="en-US"/>
                      <a:pPr/>
                      <a:t>[类别名称]</a:t>
                    </a:fld>
                    <a:r>
                      <a:rPr lang="zh-CN" altLang="en-US" baseline="0"/>
                      <a:t>
</a:t>
                    </a:r>
                    <a:fld id="{5EC9AF85-8CFB-466A-9A48-C8674C953CF1}" type="PERCENTAGE">
                      <a:rPr lang="en-US" altLang="zh-CN" baseline="0" smtClean="0"/>
                      <a:pPr/>
                      <a:t>[百分比]</a:t>
                    </a:fld>
                    <a:r>
                      <a:rPr lang="zh-CN" altLang="en-US" baseline="0"/>
                      <a:t>左右</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AC4-4FDC-AD99-2CE5D80EAF9A}"/>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完善性维护</c:v>
                </c:pt>
                <c:pt idx="1">
                  <c:v>改正性维护</c:v>
                </c:pt>
                <c:pt idx="2">
                  <c:v>适应性维护</c:v>
                </c:pt>
                <c:pt idx="3">
                  <c:v>其他维护活动</c:v>
                </c:pt>
              </c:strCache>
            </c:strRef>
          </c:cat>
          <c:val>
            <c:numRef>
              <c:f>Sheet1!$B$2:$B$5</c:f>
              <c:numCache>
                <c:formatCode>General</c:formatCode>
                <c:ptCount val="4"/>
                <c:pt idx="0">
                  <c:v>60</c:v>
                </c:pt>
                <c:pt idx="1">
                  <c:v>15</c:v>
                </c:pt>
                <c:pt idx="2">
                  <c:v>21</c:v>
                </c:pt>
                <c:pt idx="3">
                  <c:v>4</c:v>
                </c:pt>
              </c:numCache>
            </c:numRef>
          </c:val>
          <c:extLst>
            <c:ext xmlns:c16="http://schemas.microsoft.com/office/drawing/2014/chart" uri="{C3380CC4-5D6E-409C-BE32-E72D297353CC}">
              <c16:uniqueId val="{00000000-5AC4-4FDC-AD99-2CE5D80EAF9A}"/>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baseline="0" dirty="0">
                <a:solidFill>
                  <a:schemeClr val="bg1"/>
                </a:solidFill>
              </a:rPr>
              <a:t>维护费用</a:t>
            </a:r>
          </a:p>
        </c:rich>
      </c:tx>
      <c:layout>
        <c:manualLayout>
          <c:xMode val="edge"/>
          <c:yMode val="edge"/>
          <c:x val="9.786541836979365E-2"/>
          <c:y val="3.519021767366337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维护费用</c:v>
                </c:pt>
              </c:strCache>
            </c:strRef>
          </c:tx>
          <c:spPr>
            <a:solidFill>
              <a:schemeClr val="accent1"/>
            </a:solidFill>
            <a:ln>
              <a:noFill/>
            </a:ln>
            <a:effectLst/>
            <a:sp3d/>
          </c:spPr>
          <c:invertIfNegative val="0"/>
          <c:cat>
            <c:strRef>
              <c:f>Sheet1!$A$2:$A$4</c:f>
              <c:strCache>
                <c:ptCount val="3"/>
                <c:pt idx="0">
                  <c:v>1970 年</c:v>
                </c:pt>
                <c:pt idx="1">
                  <c:v>1980 年</c:v>
                </c:pt>
                <c:pt idx="2">
                  <c:v>1990 年</c:v>
                </c:pt>
              </c:strCache>
            </c:strRef>
          </c:cat>
          <c:val>
            <c:numRef>
              <c:f>Sheet1!$B$2:$B$4</c:f>
              <c:numCache>
                <c:formatCode>0%</c:formatCode>
                <c:ptCount val="3"/>
                <c:pt idx="0">
                  <c:v>0.37</c:v>
                </c:pt>
                <c:pt idx="1">
                  <c:v>0.57999999999999996</c:v>
                </c:pt>
                <c:pt idx="2">
                  <c:v>0.77</c:v>
                </c:pt>
              </c:numCache>
            </c:numRef>
          </c:val>
          <c:extLst>
            <c:ext xmlns:c16="http://schemas.microsoft.com/office/drawing/2014/chart" uri="{C3380CC4-5D6E-409C-BE32-E72D297353CC}">
              <c16:uniqueId val="{00000000-DEAC-44B4-8C0F-14A7CB79ED21}"/>
            </c:ext>
          </c:extLst>
        </c:ser>
        <c:dLbls>
          <c:showLegendKey val="0"/>
          <c:showVal val="0"/>
          <c:showCatName val="0"/>
          <c:showSerName val="0"/>
          <c:showPercent val="0"/>
          <c:showBubbleSize val="0"/>
        </c:dLbls>
        <c:gapWidth val="150"/>
        <c:shape val="box"/>
        <c:axId val="1110745887"/>
        <c:axId val="700870000"/>
        <c:axId val="0"/>
      </c:bar3DChart>
      <c:catAx>
        <c:axId val="11107458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700870000"/>
        <c:crosses val="autoZero"/>
        <c:auto val="1"/>
        <c:lblAlgn val="ctr"/>
        <c:lblOffset val="100"/>
        <c:noMultiLvlLbl val="0"/>
      </c:catAx>
      <c:valAx>
        <c:axId val="7008700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110745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橙子演示">
            <a:extLst>
              <a:ext uri="{FF2B5EF4-FFF2-40B4-BE49-F238E27FC236}">
                <a16:creationId xmlns:a16="http://schemas.microsoft.com/office/drawing/2014/main" id="{63CCA001-55E3-4E2D-8572-A63C8D93F9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939280"/>
          </a:xfrm>
          <a:prstGeom prst="rect">
            <a:avLst/>
          </a:prstGeom>
        </p:spPr>
      </p:pic>
    </p:spTree>
    <p:extLst>
      <p:ext uri="{BB962C8B-B14F-4D97-AF65-F5344CB8AC3E}">
        <p14:creationId xmlns:p14="http://schemas.microsoft.com/office/powerpoint/2010/main" val="317525730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74599AC-98CF-41FC-9E4C-F5811DE258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5F8FBF1-4C0C-4F4E-8E24-C1C4894AD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8DEDD1-C406-4B57-99B6-8DC2ECF606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5FF1A-37BD-4653-83EC-1C794A46B7F4}" type="datetimeFigureOut">
              <a:rPr lang="zh-CN" altLang="en-US" smtClean="0"/>
              <a:t>2023/12/18</a:t>
            </a:fld>
            <a:endParaRPr lang="zh-CN" altLang="en-US"/>
          </a:p>
        </p:txBody>
      </p:sp>
      <p:sp>
        <p:nvSpPr>
          <p:cNvPr id="5" name="页脚占位符 4">
            <a:extLst>
              <a:ext uri="{FF2B5EF4-FFF2-40B4-BE49-F238E27FC236}">
                <a16:creationId xmlns:a16="http://schemas.microsoft.com/office/drawing/2014/main" id="{C064EEC9-1064-44E2-A102-34F60DD87F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99B0572-8F7A-4262-8C54-36E7FD397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F6FEC9-80E0-447B-8345-0844473F755C}" type="slidenum">
              <a:rPr lang="zh-CN" altLang="en-US" smtClean="0"/>
              <a:t>‹#›</a:t>
            </a:fld>
            <a:endParaRPr lang="zh-CN" altLang="en-US"/>
          </a:p>
        </p:txBody>
      </p:sp>
    </p:spTree>
    <p:extLst>
      <p:ext uri="{BB962C8B-B14F-4D97-AF65-F5344CB8AC3E}">
        <p14:creationId xmlns:p14="http://schemas.microsoft.com/office/powerpoint/2010/main" val="3369111059"/>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blog.csdn.net/qq_46084754/article/details/11726443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blog.csdn.net/qq_41860497/article/details/105430387" TargetMode="External"/><Relationship Id="rId5" Type="http://schemas.openxmlformats.org/officeDocument/2006/relationships/image" Target="../media/image13.emf"/><Relationship Id="rId4" Type="http://schemas.openxmlformats.org/officeDocument/2006/relationships/hyperlink" Target="https://blog.csdn.net/m0_53022813/article/details/12911698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jp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47CAE33F-358B-4F44-A883-838B6AE9CE81}"/>
              </a:ext>
            </a:extLst>
          </p:cNvPr>
          <p:cNvGrpSpPr/>
          <p:nvPr/>
        </p:nvGrpSpPr>
        <p:grpSpPr>
          <a:xfrm>
            <a:off x="4723738" y="1847502"/>
            <a:ext cx="2744522" cy="576000"/>
            <a:chOff x="4723739" y="1753727"/>
            <a:chExt cx="2744522" cy="576000"/>
          </a:xfrm>
        </p:grpSpPr>
        <p:sp>
          <p:nvSpPr>
            <p:cNvPr id="7" name="椭圆">
              <a:extLst>
                <a:ext uri="{FF2B5EF4-FFF2-40B4-BE49-F238E27FC236}">
                  <a16:creationId xmlns:a16="http://schemas.microsoft.com/office/drawing/2014/main" id="{E4E81C0A-1C1F-4D06-AC08-DB84715CD856}"/>
                </a:ext>
              </a:extLst>
            </p:cNvPr>
            <p:cNvSpPr>
              <a:spLocks noChangeAspect="1"/>
            </p:cNvSpPr>
            <p:nvPr/>
          </p:nvSpPr>
          <p:spPr>
            <a:xfrm>
              <a:off x="4723739"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翻</a:t>
              </a:r>
            </a:p>
          </p:txBody>
        </p:sp>
        <p:sp>
          <p:nvSpPr>
            <p:cNvPr id="8" name="椭圆">
              <a:extLst>
                <a:ext uri="{FF2B5EF4-FFF2-40B4-BE49-F238E27FC236}">
                  <a16:creationId xmlns:a16="http://schemas.microsoft.com/office/drawing/2014/main" id="{720CD853-1104-4FE5-88B0-B849BEE3F10E}"/>
                </a:ext>
              </a:extLst>
            </p:cNvPr>
            <p:cNvSpPr>
              <a:spLocks noChangeAspect="1"/>
            </p:cNvSpPr>
            <p:nvPr/>
          </p:nvSpPr>
          <p:spPr>
            <a:xfrm>
              <a:off x="5444838"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chemeClr val="bg1"/>
                  </a:solidFill>
                  <a:latin typeface="思源黑体 CN Regular" panose="020B0500000000000000" pitchFamily="34" charset="-122"/>
                  <a:ea typeface="思源黑体 CN Regular" panose="020B0500000000000000" pitchFamily="34" charset="-122"/>
                </a:rPr>
                <a:t>转</a:t>
              </a: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椭圆">
              <a:extLst>
                <a:ext uri="{FF2B5EF4-FFF2-40B4-BE49-F238E27FC236}">
                  <a16:creationId xmlns:a16="http://schemas.microsoft.com/office/drawing/2014/main" id="{23266939-2936-4D98-B3C7-722859B3ED3E}"/>
                </a:ext>
              </a:extLst>
            </p:cNvPr>
            <p:cNvSpPr>
              <a:spLocks noChangeAspect="1"/>
            </p:cNvSpPr>
            <p:nvPr/>
          </p:nvSpPr>
          <p:spPr>
            <a:xfrm>
              <a:off x="6171162"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课</a:t>
              </a:r>
            </a:p>
          </p:txBody>
        </p:sp>
        <p:sp>
          <p:nvSpPr>
            <p:cNvPr id="10" name="椭圆">
              <a:extLst>
                <a:ext uri="{FF2B5EF4-FFF2-40B4-BE49-F238E27FC236}">
                  <a16:creationId xmlns:a16="http://schemas.microsoft.com/office/drawing/2014/main" id="{E4311638-E035-4E30-BFCC-9EBB5E7DBB13}"/>
                </a:ext>
              </a:extLst>
            </p:cNvPr>
            <p:cNvSpPr>
              <a:spLocks noChangeAspect="1"/>
            </p:cNvSpPr>
            <p:nvPr/>
          </p:nvSpPr>
          <p:spPr>
            <a:xfrm>
              <a:off x="6892261"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堂</a:t>
              </a:r>
            </a:p>
          </p:txBody>
        </p:sp>
      </p:grpSp>
      <p:grpSp>
        <p:nvGrpSpPr>
          <p:cNvPr id="13" name="组合 12">
            <a:extLst>
              <a:ext uri="{FF2B5EF4-FFF2-40B4-BE49-F238E27FC236}">
                <a16:creationId xmlns:a16="http://schemas.microsoft.com/office/drawing/2014/main" id="{E8BCFEF3-3847-4C6E-9197-5F39675D472C}"/>
              </a:ext>
            </a:extLst>
          </p:cNvPr>
          <p:cNvGrpSpPr/>
          <p:nvPr/>
        </p:nvGrpSpPr>
        <p:grpSpPr>
          <a:xfrm>
            <a:off x="1824556" y="2597168"/>
            <a:ext cx="8542898" cy="1505860"/>
            <a:chOff x="1824557" y="2593045"/>
            <a:chExt cx="8542898" cy="1505860"/>
          </a:xfrm>
        </p:grpSpPr>
        <p:sp>
          <p:nvSpPr>
            <p:cNvPr id="11" name="文本">
              <a:extLst>
                <a:ext uri="{FF2B5EF4-FFF2-40B4-BE49-F238E27FC236}">
                  <a16:creationId xmlns:a16="http://schemas.microsoft.com/office/drawing/2014/main" id="{F54A08A3-4E3E-4135-AED5-BCF469F338E4}"/>
                </a:ext>
              </a:extLst>
            </p:cNvPr>
            <p:cNvSpPr/>
            <p:nvPr/>
          </p:nvSpPr>
          <p:spPr>
            <a:xfrm>
              <a:off x="2690981" y="3760351"/>
              <a:ext cx="6810052" cy="338554"/>
            </a:xfrm>
            <a:prstGeom prst="rect">
              <a:avLst/>
            </a:prstGeom>
            <a:noFill/>
            <a:ln>
              <a:noFill/>
            </a:ln>
          </p:spPr>
          <p:txBody>
            <a:bodyPr wrap="none" lIns="144000" rtlCol="0">
              <a:spAutoFit/>
            </a:bodyPr>
            <a:lstStyle/>
            <a:p>
              <a:pPr algn="ctr" defTabSz="914377"/>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组号：</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G04 |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汇报人：侯兢喆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组员：韩晨烨 阮星榜 朱化宇</a:t>
              </a:r>
            </a:p>
          </p:txBody>
        </p:sp>
        <p:sp>
          <p:nvSpPr>
            <p:cNvPr id="12" name="标题">
              <a:extLst>
                <a:ext uri="{FF2B5EF4-FFF2-40B4-BE49-F238E27FC236}">
                  <a16:creationId xmlns:a16="http://schemas.microsoft.com/office/drawing/2014/main" id="{33AA4C75-34B7-47D2-AEBE-60DE2FCCD8E4}"/>
                </a:ext>
              </a:extLst>
            </p:cNvPr>
            <p:cNvSpPr txBox="1"/>
            <p:nvPr/>
          </p:nvSpPr>
          <p:spPr>
            <a:xfrm>
              <a:off x="1824557" y="2593045"/>
              <a:ext cx="8542898" cy="1015663"/>
            </a:xfrm>
            <a:prstGeom prst="rect">
              <a:avLst/>
            </a:prstGeom>
            <a:noFill/>
          </p:spPr>
          <p:txBody>
            <a:bodyPr wrap="none" lIns="144000" rtlCol="0">
              <a:spAutoFit/>
            </a:bodyPr>
            <a:lstStyle>
              <a:defPPr>
                <a:defRPr lang="zh-CN"/>
              </a:defPPr>
              <a:lvl1pPr algn="ctr" defTabSz="914377">
                <a:defRPr sz="5067" b="1" spc="213">
                  <a:blipFill dpi="0" rotWithShape="1">
                    <a:blip r:embed="rId2"/>
                    <a:srcRect/>
                    <a:tile tx="0" ty="0" sx="100000" sy="100000" flip="none" algn="tl"/>
                  </a:blipFill>
                  <a:latin typeface="+mj-ea"/>
                  <a:ea typeface="+mj-ea"/>
                </a:defRPr>
              </a:lvl1pPr>
            </a:lstStyle>
            <a:p>
              <a:r>
                <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第八章 维护 </a:t>
              </a:r>
              <a:r>
                <a:rPr lang="en-US" altLang="zh-CN"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8.1~8.2</a:t>
              </a:r>
              <a:endPar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endParaRPr>
            </a:p>
          </p:txBody>
        </p:sp>
      </p:grpSp>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3">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8" name="图片 17">
            <a:extLst>
              <a:ext uri="{FF2B5EF4-FFF2-40B4-BE49-F238E27FC236}">
                <a16:creationId xmlns:a16="http://schemas.microsoft.com/office/drawing/2014/main" id="{326CAAEB-43C4-4AB1-ACD1-43633F3ED2E4}"/>
              </a:ext>
            </a:extLst>
          </p:cNvPr>
          <p:cNvPicPr>
            <a:picLocks noChangeAspect="1"/>
          </p:cNvPicPr>
          <p:nvPr/>
        </p:nvPicPr>
        <p:blipFill>
          <a:blip r:embed="rId4">
            <a:extLst>
              <a:ext uri="{28A0092B-C50C-407E-A947-70E740481C1C}">
                <a14:useLocalDpi xmlns:a14="http://schemas.microsoft.com/office/drawing/2010/main" val="0"/>
              </a:ext>
            </a:extLst>
          </a:blip>
          <a:srcRect l="4722" t="63145" r="80555" b="5070"/>
          <a:stretch>
            <a:fillRect/>
          </a:stretch>
        </p:blipFill>
        <p:spPr>
          <a:xfrm>
            <a:off x="-18605" y="472296"/>
            <a:ext cx="1817352" cy="1285862"/>
          </a:xfrm>
          <a:prstGeom prst="rect">
            <a:avLst/>
          </a:prstGeom>
        </p:spPr>
      </p:pic>
      <p:pic>
        <p:nvPicPr>
          <p:cNvPr id="19" name="图片 18">
            <a:extLst>
              <a:ext uri="{FF2B5EF4-FFF2-40B4-BE49-F238E27FC236}">
                <a16:creationId xmlns:a16="http://schemas.microsoft.com/office/drawing/2014/main" id="{0492ED6E-2EDA-4A44-9337-5A3DE904F557}"/>
              </a:ext>
            </a:extLst>
          </p:cNvPr>
          <p:cNvPicPr>
            <a:picLocks noChangeAspect="1"/>
          </p:cNvPicPr>
          <p:nvPr/>
        </p:nvPicPr>
        <p:blipFill>
          <a:blip r:embed="rId5">
            <a:biLevel thresh="25000"/>
          </a:blip>
          <a:srcRect l="38062" t="58543" r="50100" b="36116"/>
          <a:stretch>
            <a:fillRect/>
          </a:stretch>
        </p:blipFill>
        <p:spPr>
          <a:xfrm rot="298272">
            <a:off x="10060235" y="4893708"/>
            <a:ext cx="1016432" cy="556582"/>
          </a:xfrm>
          <a:custGeom>
            <a:avLst/>
            <a:gdLst>
              <a:gd name="connsiteX0" fmla="*/ 60006 w 1504951"/>
              <a:gd name="connsiteY0" fmla="*/ 4 h 824088"/>
              <a:gd name="connsiteX1" fmla="*/ 133350 w 1504951"/>
              <a:gd name="connsiteY1" fmla="*/ 4938 h 824088"/>
              <a:gd name="connsiteX2" fmla="*/ 952500 w 1504951"/>
              <a:gd name="connsiteY2" fmla="*/ 62088 h 824088"/>
              <a:gd name="connsiteX3" fmla="*/ 1181100 w 1504951"/>
              <a:gd name="connsiteY3" fmla="*/ 176388 h 824088"/>
              <a:gd name="connsiteX4" fmla="*/ 1238250 w 1504951"/>
              <a:gd name="connsiteY4" fmla="*/ 214488 h 824088"/>
              <a:gd name="connsiteX5" fmla="*/ 1371600 w 1504951"/>
              <a:gd name="connsiteY5" fmla="*/ 366888 h 824088"/>
              <a:gd name="connsiteX6" fmla="*/ 1409700 w 1504951"/>
              <a:gd name="connsiteY6" fmla="*/ 424038 h 824088"/>
              <a:gd name="connsiteX7" fmla="*/ 1466850 w 1504951"/>
              <a:gd name="connsiteY7" fmla="*/ 481188 h 824088"/>
              <a:gd name="connsiteX8" fmla="*/ 1504951 w 1504951"/>
              <a:gd name="connsiteY8" fmla="*/ 595488 h 824088"/>
              <a:gd name="connsiteX9" fmla="*/ 1485900 w 1504951"/>
              <a:gd name="connsiteY9" fmla="*/ 690738 h 824088"/>
              <a:gd name="connsiteX10" fmla="*/ 1314450 w 1504951"/>
              <a:gd name="connsiteY10" fmla="*/ 785988 h 824088"/>
              <a:gd name="connsiteX11" fmla="*/ 1123951 w 1504951"/>
              <a:gd name="connsiteY11" fmla="*/ 824088 h 824088"/>
              <a:gd name="connsiteX12" fmla="*/ 819151 w 1504951"/>
              <a:gd name="connsiteY12" fmla="*/ 805038 h 824088"/>
              <a:gd name="connsiteX13" fmla="*/ 762000 w 1504951"/>
              <a:gd name="connsiteY13" fmla="*/ 785988 h 824088"/>
              <a:gd name="connsiteX14" fmla="*/ 628650 w 1504951"/>
              <a:gd name="connsiteY14" fmla="*/ 747888 h 824088"/>
              <a:gd name="connsiteX15" fmla="*/ 571500 w 1504951"/>
              <a:gd name="connsiteY15" fmla="*/ 709788 h 824088"/>
              <a:gd name="connsiteX16" fmla="*/ 514350 w 1504951"/>
              <a:gd name="connsiteY16" fmla="*/ 690738 h 824088"/>
              <a:gd name="connsiteX17" fmla="*/ 400050 w 1504951"/>
              <a:gd name="connsiteY17" fmla="*/ 633588 h 824088"/>
              <a:gd name="connsiteX18" fmla="*/ 285750 w 1504951"/>
              <a:gd name="connsiteY18" fmla="*/ 538338 h 824088"/>
              <a:gd name="connsiteX19" fmla="*/ 228600 w 1504951"/>
              <a:gd name="connsiteY19" fmla="*/ 519288 h 824088"/>
              <a:gd name="connsiteX20" fmla="*/ 114301 w 1504951"/>
              <a:gd name="connsiteY20" fmla="*/ 443088 h 824088"/>
              <a:gd name="connsiteX21" fmla="*/ 76200 w 1504951"/>
              <a:gd name="connsiteY21" fmla="*/ 385938 h 824088"/>
              <a:gd name="connsiteX22" fmla="*/ 38101 w 1504951"/>
              <a:gd name="connsiteY22" fmla="*/ 271638 h 824088"/>
              <a:gd name="connsiteX23" fmla="*/ 0 w 1504951"/>
              <a:gd name="connsiteY23" fmla="*/ 214488 h 824088"/>
              <a:gd name="connsiteX24" fmla="*/ 38101 w 1504951"/>
              <a:gd name="connsiteY24" fmla="*/ 43038 h 824088"/>
              <a:gd name="connsiteX25" fmla="*/ 95250 w 1504951"/>
              <a:gd name="connsiteY25" fmla="*/ 4938 h 824088"/>
              <a:gd name="connsiteX26" fmla="*/ 60006 w 1504951"/>
              <a:gd name="connsiteY26" fmla="*/ 4 h 8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951" h="824087">
                <a:moveTo>
                  <a:pt x="60006" y="4"/>
                </a:moveTo>
                <a:cubicBezTo>
                  <a:pt x="61819" y="74"/>
                  <a:pt x="79772" y="1366"/>
                  <a:pt x="133350" y="4938"/>
                </a:cubicBezTo>
                <a:cubicBezTo>
                  <a:pt x="276225" y="14463"/>
                  <a:pt x="763718" y="-839"/>
                  <a:pt x="952500" y="62088"/>
                </a:cubicBezTo>
                <a:cubicBezTo>
                  <a:pt x="1110241" y="114668"/>
                  <a:pt x="1033384" y="77911"/>
                  <a:pt x="1181100" y="176388"/>
                </a:cubicBezTo>
                <a:lnTo>
                  <a:pt x="1238250" y="214488"/>
                </a:lnTo>
                <a:cubicBezTo>
                  <a:pt x="1327150" y="347838"/>
                  <a:pt x="1276351" y="303388"/>
                  <a:pt x="1371600" y="366888"/>
                </a:cubicBezTo>
                <a:cubicBezTo>
                  <a:pt x="1384300" y="385938"/>
                  <a:pt x="1395043" y="406449"/>
                  <a:pt x="1409700" y="424038"/>
                </a:cubicBezTo>
                <a:cubicBezTo>
                  <a:pt x="1426947" y="444734"/>
                  <a:pt x="1453766" y="457638"/>
                  <a:pt x="1466850" y="481188"/>
                </a:cubicBezTo>
                <a:cubicBezTo>
                  <a:pt x="1486354" y="516295"/>
                  <a:pt x="1504951" y="595488"/>
                  <a:pt x="1504951" y="595488"/>
                </a:cubicBezTo>
                <a:cubicBezTo>
                  <a:pt x="1498600" y="627238"/>
                  <a:pt x="1500380" y="661778"/>
                  <a:pt x="1485900" y="690738"/>
                </a:cubicBezTo>
                <a:cubicBezTo>
                  <a:pt x="1451681" y="759176"/>
                  <a:pt x="1377792" y="764874"/>
                  <a:pt x="1314450" y="785988"/>
                </a:cubicBezTo>
                <a:cubicBezTo>
                  <a:pt x="1214704" y="819237"/>
                  <a:pt x="1277179" y="802198"/>
                  <a:pt x="1123951" y="824088"/>
                </a:cubicBezTo>
                <a:cubicBezTo>
                  <a:pt x="1022350" y="817738"/>
                  <a:pt x="920389" y="815695"/>
                  <a:pt x="819151" y="805038"/>
                </a:cubicBezTo>
                <a:cubicBezTo>
                  <a:pt x="799180" y="802936"/>
                  <a:pt x="781308" y="791505"/>
                  <a:pt x="762000" y="785988"/>
                </a:cubicBezTo>
                <a:cubicBezTo>
                  <a:pt x="733516" y="777850"/>
                  <a:pt x="659100" y="763113"/>
                  <a:pt x="628650" y="747888"/>
                </a:cubicBezTo>
                <a:cubicBezTo>
                  <a:pt x="608173" y="737649"/>
                  <a:pt x="591978" y="720027"/>
                  <a:pt x="571500" y="709788"/>
                </a:cubicBezTo>
                <a:cubicBezTo>
                  <a:pt x="553539" y="700808"/>
                  <a:pt x="532311" y="699718"/>
                  <a:pt x="514350" y="690738"/>
                </a:cubicBezTo>
                <a:cubicBezTo>
                  <a:pt x="366634" y="616880"/>
                  <a:pt x="543698" y="681471"/>
                  <a:pt x="400050" y="633588"/>
                </a:cubicBezTo>
                <a:cubicBezTo>
                  <a:pt x="357919" y="591457"/>
                  <a:pt x="338794" y="564860"/>
                  <a:pt x="285750" y="538338"/>
                </a:cubicBezTo>
                <a:cubicBezTo>
                  <a:pt x="267789" y="529358"/>
                  <a:pt x="246153" y="529040"/>
                  <a:pt x="228600" y="519288"/>
                </a:cubicBezTo>
                <a:cubicBezTo>
                  <a:pt x="188572" y="497050"/>
                  <a:pt x="114301" y="443088"/>
                  <a:pt x="114301" y="443088"/>
                </a:cubicBezTo>
                <a:cubicBezTo>
                  <a:pt x="101600" y="424038"/>
                  <a:pt x="85500" y="406860"/>
                  <a:pt x="76200" y="385938"/>
                </a:cubicBezTo>
                <a:cubicBezTo>
                  <a:pt x="59889" y="349238"/>
                  <a:pt x="60377" y="305054"/>
                  <a:pt x="38101" y="271638"/>
                </a:cubicBezTo>
                <a:lnTo>
                  <a:pt x="0" y="214488"/>
                </a:lnTo>
                <a:cubicBezTo>
                  <a:pt x="195" y="213318"/>
                  <a:pt x="18354" y="67720"/>
                  <a:pt x="38101" y="43038"/>
                </a:cubicBezTo>
                <a:cubicBezTo>
                  <a:pt x="52403" y="25160"/>
                  <a:pt x="74772" y="15177"/>
                  <a:pt x="95250" y="4938"/>
                </a:cubicBezTo>
                <a:cubicBezTo>
                  <a:pt x="98800" y="3163"/>
                  <a:pt x="56985" y="-114"/>
                  <a:pt x="60006" y="4"/>
                </a:cubicBezTo>
                <a:close/>
              </a:path>
            </a:pathLst>
          </a:custGeom>
        </p:spPr>
      </p:pic>
      <p:pic>
        <p:nvPicPr>
          <p:cNvPr id="20" name="图片 19">
            <a:extLst>
              <a:ext uri="{FF2B5EF4-FFF2-40B4-BE49-F238E27FC236}">
                <a16:creationId xmlns:a16="http://schemas.microsoft.com/office/drawing/2014/main" id="{7379218C-2EA3-4108-96D5-A7A457D0B9C1}"/>
              </a:ext>
            </a:extLst>
          </p:cNvPr>
          <p:cNvPicPr>
            <a:picLocks noChangeAspect="1"/>
          </p:cNvPicPr>
          <p:nvPr/>
        </p:nvPicPr>
        <p:blipFill>
          <a:blip r:embed="rId4">
            <a:extLst>
              <a:ext uri="{28A0092B-C50C-407E-A947-70E740481C1C}">
                <a14:useLocalDpi xmlns:a14="http://schemas.microsoft.com/office/drawing/2010/main" val="0"/>
              </a:ext>
            </a:extLst>
          </a:blip>
          <a:srcRect l="81875" t="66528" r="2153" b="6349"/>
          <a:stretch>
            <a:fillRect/>
          </a:stretch>
        </p:blipFill>
        <p:spPr>
          <a:xfrm>
            <a:off x="10371713" y="864648"/>
            <a:ext cx="1454316" cy="809358"/>
          </a:xfrm>
          <a:prstGeom prst="rect">
            <a:avLst/>
          </a:prstGeom>
        </p:spPr>
      </p:pic>
      <p:pic>
        <p:nvPicPr>
          <p:cNvPr id="24" name="橙子演示">
            <a:extLst>
              <a:ext uri="{FF2B5EF4-FFF2-40B4-BE49-F238E27FC236}">
                <a16:creationId xmlns:a16="http://schemas.microsoft.com/office/drawing/2014/main" id="{A1FFCE06-F029-4AB1-B616-3CBDFDEEE92F}"/>
              </a:ext>
            </a:extLst>
          </p:cNvPr>
          <p:cNvPicPr>
            <a:picLocks noChangeAspect="1"/>
          </p:cNvPicPr>
          <p:nvPr/>
        </p:nvPicPr>
        <p:blipFill rotWithShape="1">
          <a:blip r:embed="rId6"/>
          <a:srcRect t="68296" b="3963"/>
          <a:stretch/>
        </p:blipFill>
        <p:spPr>
          <a:xfrm flipH="1">
            <a:off x="7566872" y="5865761"/>
            <a:ext cx="4942320" cy="809358"/>
          </a:xfrm>
          <a:prstGeom prst="rect">
            <a:avLst/>
          </a:prstGeom>
        </p:spPr>
      </p:pic>
      <p:pic>
        <p:nvPicPr>
          <p:cNvPr id="27" name="图片 26">
            <a:extLst>
              <a:ext uri="{FF2B5EF4-FFF2-40B4-BE49-F238E27FC236}">
                <a16:creationId xmlns:a16="http://schemas.microsoft.com/office/drawing/2014/main" id="{E2968C81-7D72-4D51-AF23-AF7915FA1370}"/>
              </a:ext>
            </a:extLst>
          </p:cNvPr>
          <p:cNvPicPr>
            <a:picLocks noChangeAspect="1"/>
          </p:cNvPicPr>
          <p:nvPr/>
        </p:nvPicPr>
        <p:blipFill>
          <a:blip r:embed="rId7" cstate="print">
            <a:duotone>
              <a:prstClr val="black"/>
              <a:srgbClr val="FFFFFF">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2474953" y="5324793"/>
            <a:ext cx="1118125" cy="64256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spTree>
    <p:extLst>
      <p:ext uri="{BB962C8B-B14F-4D97-AF65-F5344CB8AC3E}">
        <p14:creationId xmlns:p14="http://schemas.microsoft.com/office/powerpoint/2010/main" val="335304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a:cs typeface="Open Sans" panose="020B0606030504020204" pitchFamily="34" charset="0"/>
              </a:rPr>
              <a:t>8.2.2</a:t>
            </a:r>
            <a:r>
              <a:rPr lang="en-US" altLang="zh-CN" sz="2800" b="1" dirty="0">
                <a:solidFill>
                  <a:schemeClr val="bg1"/>
                </a:solidFill>
                <a:latin typeface="+mj-ea"/>
                <a:ea typeface="思源黑体旧字形 Normal" panose="020B0400000000000000" pitchFamily="34" charset="-122"/>
                <a:cs typeface="Open Sans" panose="020B0606030504020204" pitchFamily="34" charset="0"/>
              </a:rPr>
              <a:t>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维护代价高</a:t>
            </a:r>
          </a:p>
        </p:txBody>
      </p:sp>
      <p:graphicFrame>
        <p:nvGraphicFramePr>
          <p:cNvPr id="12" name="图表 11">
            <a:extLst>
              <a:ext uri="{FF2B5EF4-FFF2-40B4-BE49-F238E27FC236}">
                <a16:creationId xmlns:a16="http://schemas.microsoft.com/office/drawing/2014/main" id="{F4A1AE88-519D-804B-B655-DA62C98F8036}"/>
              </a:ext>
            </a:extLst>
          </p:cNvPr>
          <p:cNvGraphicFramePr/>
          <p:nvPr>
            <p:extLst>
              <p:ext uri="{D42A27DB-BD31-4B8C-83A1-F6EECF244321}">
                <p14:modId xmlns:p14="http://schemas.microsoft.com/office/powerpoint/2010/main" val="3420114187"/>
              </p:ext>
            </p:extLst>
          </p:nvPr>
        </p:nvGraphicFramePr>
        <p:xfrm>
          <a:off x="1233201" y="1503439"/>
          <a:ext cx="4623313" cy="4544903"/>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
            <a:extLst>
              <a:ext uri="{FF2B5EF4-FFF2-40B4-BE49-F238E27FC236}">
                <a16:creationId xmlns:a16="http://schemas.microsoft.com/office/drawing/2014/main" id="{4CF98038-6D79-D0F9-50E4-2A5DA7DACB16}"/>
              </a:ext>
            </a:extLst>
          </p:cNvPr>
          <p:cNvSpPr/>
          <p:nvPr/>
        </p:nvSpPr>
        <p:spPr>
          <a:xfrm>
            <a:off x="6486350" y="1622354"/>
            <a:ext cx="4519989" cy="4425988"/>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18" name="文本框 17">
            <a:extLst>
              <a:ext uri="{FF2B5EF4-FFF2-40B4-BE49-F238E27FC236}">
                <a16:creationId xmlns:a16="http://schemas.microsoft.com/office/drawing/2014/main" id="{EC514C6B-AECD-B066-5985-D6A5E19E49AF}"/>
              </a:ext>
            </a:extLst>
          </p:cNvPr>
          <p:cNvSpPr txBox="1"/>
          <p:nvPr/>
        </p:nvSpPr>
        <p:spPr>
          <a:xfrm>
            <a:off x="6573370" y="1704353"/>
            <a:ext cx="4345950" cy="4198393"/>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因为可用的资源必须供维护任务使用，以致耽误甚至丧失了开发的良机，这是软件维护的一个无形的代价。其他无形的代价还有以下几个。</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⬤当看来合理的有关改错或修改的要求不能及时满足时将引起用户不满。</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⬤由于维护时的改动，在软件中引入了潜伏的错误，从而降低了软件的质量。</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⬤当必须把软件工程师调去从事维护工作时，将在开发过程中造成混乱。</a:t>
            </a:r>
          </a:p>
        </p:txBody>
      </p:sp>
    </p:spTree>
    <p:extLst>
      <p:ext uri="{BB962C8B-B14F-4D97-AF65-F5344CB8AC3E}">
        <p14:creationId xmlns:p14="http://schemas.microsoft.com/office/powerpoint/2010/main" val="406143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116245" y="309099"/>
            <a:ext cx="3959510"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EE3315B-FA18-4C42-93F6-1D4B3B8B4CC3}"/>
              </a:ext>
            </a:extLst>
          </p:cNvPr>
          <p:cNvCxnSpPr>
            <a:cxnSpLocks/>
          </p:cNvCxnSpPr>
          <p:nvPr/>
        </p:nvCxnSpPr>
        <p:spPr>
          <a:xfrm>
            <a:off x="5649686" y="1960915"/>
            <a:ext cx="0" cy="2885243"/>
          </a:xfrm>
          <a:prstGeom prst="line">
            <a:avLst/>
          </a:prstGeom>
          <a:noFill/>
          <a:ln w="6350" cap="flat" cmpd="sng" algn="ctr">
            <a:solidFill>
              <a:schemeClr val="bg1"/>
            </a:solidFill>
            <a:prstDash val="sysDash"/>
            <a:miter lim="800000"/>
          </a:ln>
          <a:effectLst/>
        </p:spPr>
      </p:cxnSp>
      <p:sp>
        <p:nvSpPr>
          <p:cNvPr id="16" name="文本框 15">
            <a:extLst>
              <a:ext uri="{FF2B5EF4-FFF2-40B4-BE49-F238E27FC236}">
                <a16:creationId xmlns:a16="http://schemas.microsoft.com/office/drawing/2014/main" id="{5B137F18-983E-43EF-9201-2564E3616A52}"/>
              </a:ext>
            </a:extLst>
          </p:cNvPr>
          <p:cNvSpPr txBox="1"/>
          <p:nvPr/>
        </p:nvSpPr>
        <p:spPr>
          <a:xfrm>
            <a:off x="6195266" y="1530801"/>
            <a:ext cx="5583022" cy="392684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b="1" dirty="0">
                <a:solidFill>
                  <a:schemeClr val="bg1"/>
                </a:solidFill>
                <a:latin typeface="思源黑体旧字形 Normal" panose="020B0400000000000000" pitchFamily="34" charset="-122"/>
                <a:ea typeface="思源黑体旧字形 Normal" panose="020B0400000000000000" pitchFamily="34" charset="-122"/>
              </a:rPr>
              <a:t>下述表达式给出维护工作量的一个模型：</a:t>
            </a:r>
            <a:r>
              <a:rPr lang="en-US" altLang="zh-CN" sz="2000" b="1" dirty="0">
                <a:solidFill>
                  <a:schemeClr val="bg1"/>
                </a:solidFill>
                <a:latin typeface="思源黑体旧字形 Normal" panose="020B0400000000000000" pitchFamily="34" charset="-122"/>
                <a:ea typeface="思源黑体旧字形 Normal" panose="020B0400000000000000" pitchFamily="34" charset="-122"/>
              </a:rPr>
              <a:t>M=</a:t>
            </a:r>
            <a:r>
              <a:rPr lang="en-US" altLang="zh-CN" sz="2000" b="1" dirty="0" err="1">
                <a:solidFill>
                  <a:schemeClr val="bg1"/>
                </a:solidFill>
                <a:latin typeface="思源黑体旧字形 Normal" panose="020B0400000000000000" pitchFamily="34" charset="-122"/>
                <a:ea typeface="思源黑体旧字形 Normal" panose="020B0400000000000000" pitchFamily="34" charset="-122"/>
              </a:rPr>
              <a:t>P+K×exp</a:t>
            </a:r>
            <a:r>
              <a:rPr lang="en-US" altLang="zh-CN" sz="2000" b="1" dirty="0">
                <a:solidFill>
                  <a:schemeClr val="bg1"/>
                </a:solidFill>
                <a:latin typeface="思源黑体旧字形 Normal" panose="020B0400000000000000" pitchFamily="34" charset="-122"/>
                <a:ea typeface="思源黑体旧字形 Normal" panose="020B0400000000000000" pitchFamily="34" charset="-122"/>
              </a:rPr>
              <a:t>(c-d)</a:t>
            </a:r>
            <a:r>
              <a:rPr lang="zh-CN" altLang="en-US" sz="2000" b="1" dirty="0">
                <a:solidFill>
                  <a:schemeClr val="bg1"/>
                </a:solidFill>
                <a:latin typeface="思源黑体旧字形 Normal" panose="020B0400000000000000" pitchFamily="34" charset="-122"/>
                <a:ea typeface="思源黑体旧字形 Normal" panose="020B0400000000000000" pitchFamily="34" charset="-122"/>
              </a:rPr>
              <a:t>，其中：</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M</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：维护用的总工作量</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P</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：生产性工作量</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K</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：经验常数</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c</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：复杂程度</a:t>
            </a:r>
          </a:p>
          <a:p>
            <a:pPr lvl="1">
              <a:lnSpc>
                <a:spcPct val="150000"/>
              </a:lnSpc>
            </a:pPr>
            <a:r>
              <a:rPr lang="en-US" altLang="zh-CN" sz="1600" dirty="0">
                <a:solidFill>
                  <a:schemeClr val="bg1"/>
                </a:solidFill>
                <a:latin typeface="思源黑体旧字形 Normal" panose="020B0400000000000000" pitchFamily="34" charset="-122"/>
                <a:ea typeface="思源黑体旧字形 Normal" panose="020B0400000000000000" pitchFamily="34" charset="-122"/>
              </a:rPr>
              <a:t>d</a:t>
            </a: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：维护人员对软件的熟悉程度</a:t>
            </a:r>
          </a:p>
          <a:p>
            <a:pPr>
              <a:lnSpc>
                <a:spcPct val="150000"/>
              </a:lnSpc>
            </a:pPr>
            <a:r>
              <a:rPr lang="zh-CN" altLang="en-US" sz="1600" dirty="0">
                <a:solidFill>
                  <a:schemeClr val="bg1"/>
                </a:solidFill>
                <a:latin typeface="思源黑体旧字形 Normal" panose="020B0400000000000000" pitchFamily="34" charset="-122"/>
                <a:ea typeface="思源黑体旧字形 Normal" panose="020B0400000000000000" pitchFamily="34" charset="-122"/>
              </a:rPr>
              <a:t>上面的模型表明，如果软件的开发途径不好，而且原来的开发人员不能参加维护工作，那么维护工作量和费用将指数地增加。</a:t>
            </a:r>
          </a:p>
        </p:txBody>
      </p:sp>
      <p:grpSp>
        <p:nvGrpSpPr>
          <p:cNvPr id="13" name="组合 12">
            <a:extLst>
              <a:ext uri="{FF2B5EF4-FFF2-40B4-BE49-F238E27FC236}">
                <a16:creationId xmlns:a16="http://schemas.microsoft.com/office/drawing/2014/main" id="{4CCCAD4A-D8C7-3F83-8E9D-B131CC8CEC55}"/>
              </a:ext>
            </a:extLst>
          </p:cNvPr>
          <p:cNvGrpSpPr/>
          <p:nvPr/>
        </p:nvGrpSpPr>
        <p:grpSpPr>
          <a:xfrm>
            <a:off x="1233201" y="1960915"/>
            <a:ext cx="4314973" cy="2800000"/>
            <a:chOff x="1547286" y="2119806"/>
            <a:chExt cx="3295561" cy="1991264"/>
          </a:xfrm>
        </p:grpSpPr>
        <p:grpSp>
          <p:nvGrpSpPr>
            <p:cNvPr id="2" name="组合 1">
              <a:extLst>
                <a:ext uri="{FF2B5EF4-FFF2-40B4-BE49-F238E27FC236}">
                  <a16:creationId xmlns:a16="http://schemas.microsoft.com/office/drawing/2014/main" id="{CD7E4129-9DEE-CD26-2F52-F8E4A3410475}"/>
                </a:ext>
              </a:extLst>
            </p:cNvPr>
            <p:cNvGrpSpPr/>
            <p:nvPr/>
          </p:nvGrpSpPr>
          <p:grpSpPr>
            <a:xfrm>
              <a:off x="1547286" y="2119806"/>
              <a:ext cx="2720700" cy="1695776"/>
              <a:chOff x="1301667" y="1960481"/>
              <a:chExt cx="2720700" cy="1695776"/>
            </a:xfrm>
          </p:grpSpPr>
          <p:sp>
            <p:nvSpPr>
              <p:cNvPr id="5" name="圆角矩形 27">
                <a:extLst>
                  <a:ext uri="{FF2B5EF4-FFF2-40B4-BE49-F238E27FC236}">
                    <a16:creationId xmlns:a16="http://schemas.microsoft.com/office/drawing/2014/main" id="{EA7342D4-33B8-F313-15C8-DE51FFCF8D46}"/>
                  </a:ext>
                </a:extLst>
              </p:cNvPr>
              <p:cNvSpPr/>
              <p:nvPr/>
            </p:nvSpPr>
            <p:spPr>
              <a:xfrm>
                <a:off x="1426682" y="2300779"/>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 name="文本">
                <a:extLst>
                  <a:ext uri="{FF2B5EF4-FFF2-40B4-BE49-F238E27FC236}">
                    <a16:creationId xmlns:a16="http://schemas.microsoft.com/office/drawing/2014/main" id="{5F265245-5E45-90B9-62A2-92ADCACEE564}"/>
                  </a:ext>
                </a:extLst>
              </p:cNvPr>
              <p:cNvSpPr/>
              <p:nvPr/>
            </p:nvSpPr>
            <p:spPr>
              <a:xfrm>
                <a:off x="1334798" y="1960481"/>
                <a:ext cx="2687569" cy="284545"/>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用于维护工作的劳动可以分：</a:t>
                </a:r>
              </a:p>
            </p:txBody>
          </p:sp>
          <p:sp>
            <p:nvSpPr>
              <p:cNvPr id="9" name="文本框 8">
                <a:extLst>
                  <a:ext uri="{FF2B5EF4-FFF2-40B4-BE49-F238E27FC236}">
                    <a16:creationId xmlns:a16="http://schemas.microsoft.com/office/drawing/2014/main" id="{9CEED534-3A2B-C6C6-3A4D-6999DC17E073}"/>
                  </a:ext>
                </a:extLst>
              </p:cNvPr>
              <p:cNvSpPr txBox="1"/>
              <p:nvPr/>
            </p:nvSpPr>
            <p:spPr>
              <a:xfrm>
                <a:off x="1301667" y="2445577"/>
                <a:ext cx="1814116" cy="121068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800" dirty="0">
                    <a:solidFill>
                      <a:schemeClr val="bg1"/>
                    </a:solidFill>
                    <a:latin typeface="思源黑体旧字形 Normal" panose="020B0400000000000000" pitchFamily="34" charset="-122"/>
                    <a:ea typeface="思源黑体旧字形 Normal" panose="020B0400000000000000" pitchFamily="34" charset="-122"/>
                  </a:rPr>
                  <a:t>A.</a:t>
                </a: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生产性活动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➢分析评价</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➢修改设计</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➢编写程序代码</a:t>
                </a:r>
              </a:p>
            </p:txBody>
          </p:sp>
        </p:grpSp>
        <p:sp>
          <p:nvSpPr>
            <p:cNvPr id="12" name="文本框 11">
              <a:extLst>
                <a:ext uri="{FF2B5EF4-FFF2-40B4-BE49-F238E27FC236}">
                  <a16:creationId xmlns:a16="http://schemas.microsoft.com/office/drawing/2014/main" id="{1948CE1B-B612-8C53-6DD1-C272678048BF}"/>
                </a:ext>
              </a:extLst>
            </p:cNvPr>
            <p:cNvSpPr txBox="1"/>
            <p:nvPr/>
          </p:nvSpPr>
          <p:spPr>
            <a:xfrm>
              <a:off x="2904999" y="2604902"/>
              <a:ext cx="1937848" cy="150616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1800" dirty="0">
                  <a:solidFill>
                    <a:schemeClr val="bg1"/>
                  </a:solidFill>
                  <a:latin typeface="思源黑体旧字形 Normal" panose="020B0400000000000000" pitchFamily="34" charset="-122"/>
                  <a:ea typeface="思源黑体旧字形 Normal" panose="020B0400000000000000" pitchFamily="34" charset="-122"/>
                </a:rPr>
                <a:t>B.</a:t>
              </a: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非生产性活动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➢理解程序代码的功能</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➢解释数据结构</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➢接口特点</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➢性能限度</a:t>
              </a:r>
            </a:p>
          </p:txBody>
        </p:sp>
      </p:grpSp>
    </p:spTree>
    <p:extLst>
      <p:ext uri="{BB962C8B-B14F-4D97-AF65-F5344CB8AC3E}">
        <p14:creationId xmlns:p14="http://schemas.microsoft.com/office/powerpoint/2010/main" val="1850758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8.2.3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维护存在的问题多</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604520" y="1806911"/>
            <a:ext cx="9135359" cy="373127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1</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）理解别人写的程序通常非常困难，而且困难程度随着软件配置成分的减少而迅速增加。如果仅有程序代码没有说明文档，则会出现严重的问题。</a:t>
            </a: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2</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）需要维护的软件往往没有合格的文档，或者文档资料显著不足。认识到软件必须有文档仅仅是第一步，容易理解的并且和程序代码完全一致的文档才真正有价值。</a:t>
            </a: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3</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）当要求对软件进行维护时，不能指望由开发人员给人们仔细说明软件。由于维护阶段持续的时间很长，因此，当需要解释软件时，往往原来写程序的人已经不在附近了。</a:t>
            </a:r>
          </a:p>
        </p:txBody>
      </p:sp>
    </p:spTree>
    <p:extLst>
      <p:ext uri="{BB962C8B-B14F-4D97-AF65-F5344CB8AC3E}">
        <p14:creationId xmlns:p14="http://schemas.microsoft.com/office/powerpoint/2010/main" val="851298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8.2.3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维护存在的问题多</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604520" y="1806911"/>
            <a:ext cx="9135359" cy="373127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4</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）绝大多数软件在设计时没有考虑将来的修改。除非使用强调模块独立原理的设计方法学，否则修改软件既困难又容易发生差错。</a:t>
            </a: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5</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）软件维护不是一项吸引人的工作。形成这种观念很大程度上是因为维护工作经常遭受挫折。</a:t>
            </a: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endParaRPr lang="en-US" altLang="zh-CN" sz="2000" dirty="0">
              <a:solidFill>
                <a:schemeClr val="bg1"/>
              </a:solidFill>
              <a:latin typeface="思源黑体旧字形 Normal" panose="020B0400000000000000" pitchFamily="34" charset="-122"/>
              <a:ea typeface="思源黑体旧字形 Normal" panose="020B0400000000000000" pitchFamily="34" charset="-122"/>
            </a:endParaRPr>
          </a:p>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上述种种问题在现有的没采用软件工程思想开发出来的软件中，都或多或少地存在着。</a:t>
            </a:r>
            <a:r>
              <a:rPr lang="zh-CN" altLang="en-US" sz="2000" dirty="0">
                <a:solidFill>
                  <a:srgbClr val="FF0000"/>
                </a:solidFill>
                <a:latin typeface="思源黑体旧字形 Normal" panose="020B0400000000000000" pitchFamily="34" charset="-122"/>
                <a:ea typeface="思源黑体旧字形 Normal" panose="020B0400000000000000" pitchFamily="34" charset="-122"/>
              </a:rPr>
              <a:t>不应该把一种科学的方法学看做万应灵药</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，但是，软件工程至少部分地解决了与维护有关的每一个问题。</a:t>
            </a:r>
          </a:p>
        </p:txBody>
      </p:sp>
    </p:spTree>
    <p:extLst>
      <p:ext uri="{BB962C8B-B14F-4D97-AF65-F5344CB8AC3E}">
        <p14:creationId xmlns:p14="http://schemas.microsoft.com/office/powerpoint/2010/main" val="1543164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4618675" y="3232523"/>
            <a:ext cx="2954655"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参考资料</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78">
            <a:extLst>
              <a:ext uri="{FF2B5EF4-FFF2-40B4-BE49-F238E27FC236}">
                <a16:creationId xmlns:a16="http://schemas.microsoft.com/office/drawing/2014/main" id="{C5629C7E-DB24-44C4-9F09-55EF65989D53}"/>
              </a:ext>
            </a:extLst>
          </p:cNvPr>
          <p:cNvGrpSpPr/>
          <p:nvPr/>
        </p:nvGrpSpPr>
        <p:grpSpPr>
          <a:xfrm>
            <a:off x="5805062" y="1612321"/>
            <a:ext cx="581875" cy="981440"/>
            <a:chOff x="3675063" y="5611813"/>
            <a:chExt cx="895350" cy="1511300"/>
          </a:xfrm>
          <a:solidFill>
            <a:schemeClr val="bg1"/>
          </a:solidFill>
        </p:grpSpPr>
        <p:sp>
          <p:nvSpPr>
            <p:cNvPr id="19" name="Freeform 286">
              <a:extLst>
                <a:ext uri="{FF2B5EF4-FFF2-40B4-BE49-F238E27FC236}">
                  <a16:creationId xmlns:a16="http://schemas.microsoft.com/office/drawing/2014/main" id="{F241360E-2347-4CCB-8472-6D166D52D376}"/>
                </a:ext>
              </a:extLst>
            </p:cNvPr>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87">
              <a:extLst>
                <a:ext uri="{FF2B5EF4-FFF2-40B4-BE49-F238E27FC236}">
                  <a16:creationId xmlns:a16="http://schemas.microsoft.com/office/drawing/2014/main" id="{2C4ADC23-2705-4961-92F0-0860B58176A0}"/>
                </a:ext>
              </a:extLst>
            </p:cNvPr>
            <p:cNvSpPr/>
            <p:nvPr/>
          </p:nvSpPr>
          <p:spPr bwMode="auto">
            <a:xfrm>
              <a:off x="3914776" y="6084888"/>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288">
              <a:extLst>
                <a:ext uri="{FF2B5EF4-FFF2-40B4-BE49-F238E27FC236}">
                  <a16:creationId xmlns:a16="http://schemas.microsoft.com/office/drawing/2014/main" id="{E97653E7-9743-4376-ADD1-5961C31C0B65}"/>
                </a:ext>
              </a:extLst>
            </p:cNvPr>
            <p:cNvSpPr/>
            <p:nvPr/>
          </p:nvSpPr>
          <p:spPr bwMode="auto">
            <a:xfrm>
              <a:off x="4002088" y="5662613"/>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7" name="Freeform 289">
              <a:extLst>
                <a:ext uri="{FF2B5EF4-FFF2-40B4-BE49-F238E27FC236}">
                  <a16:creationId xmlns:a16="http://schemas.microsoft.com/office/drawing/2014/main" id="{43D82A28-307E-48FD-8171-197068DCB35B}"/>
                </a:ext>
              </a:extLst>
            </p:cNvPr>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1" name="Freeform 290">
              <a:extLst>
                <a:ext uri="{FF2B5EF4-FFF2-40B4-BE49-F238E27FC236}">
                  <a16:creationId xmlns:a16="http://schemas.microsoft.com/office/drawing/2014/main" id="{57CF278F-BB29-4ABF-8DA1-7A7D0E0ADBA4}"/>
                </a:ext>
              </a:extLst>
            </p:cNvPr>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92">
              <a:extLst>
                <a:ext uri="{FF2B5EF4-FFF2-40B4-BE49-F238E27FC236}">
                  <a16:creationId xmlns:a16="http://schemas.microsoft.com/office/drawing/2014/main" id="{8A65DECE-85D0-441F-A343-1AA98B7CCD5F}"/>
                </a:ext>
              </a:extLst>
            </p:cNvPr>
            <p:cNvSpPr>
              <a:spLocks noEditPoints="1"/>
            </p:cNvSpPr>
            <p:nvPr/>
          </p:nvSpPr>
          <p:spPr bwMode="auto">
            <a:xfrm>
              <a:off x="3675063" y="5611813"/>
              <a:ext cx="895350" cy="1511300"/>
            </a:xfrm>
            <a:custGeom>
              <a:avLst/>
              <a:gdLst>
                <a:gd name="T0" fmla="*/ 176 w 276"/>
                <a:gd name="T1" fmla="*/ 465 h 466"/>
                <a:gd name="T2" fmla="*/ 87 w 276"/>
                <a:gd name="T3" fmla="*/ 463 h 466"/>
                <a:gd name="T4" fmla="*/ 3 w 276"/>
                <a:gd name="T5" fmla="*/ 409 h 466"/>
                <a:gd name="T6" fmla="*/ 0 w 276"/>
                <a:gd name="T7" fmla="*/ 325 h 466"/>
                <a:gd name="T8" fmla="*/ 59 w 276"/>
                <a:gd name="T9" fmla="*/ 328 h 466"/>
                <a:gd name="T10" fmla="*/ 75 w 276"/>
                <a:gd name="T11" fmla="*/ 341 h 466"/>
                <a:gd name="T12" fmla="*/ 75 w 276"/>
                <a:gd name="T13" fmla="*/ 371 h 466"/>
                <a:gd name="T14" fmla="*/ 158 w 276"/>
                <a:gd name="T15" fmla="*/ 385 h 466"/>
                <a:gd name="T16" fmla="*/ 165 w 276"/>
                <a:gd name="T17" fmla="*/ 298 h 466"/>
                <a:gd name="T18" fmla="*/ 81 w 276"/>
                <a:gd name="T19" fmla="*/ 262 h 466"/>
                <a:gd name="T20" fmla="*/ 93 w 276"/>
                <a:gd name="T21" fmla="*/ 215 h 466"/>
                <a:gd name="T22" fmla="*/ 101 w 276"/>
                <a:gd name="T23" fmla="*/ 178 h 466"/>
                <a:gd name="T24" fmla="*/ 193 w 276"/>
                <a:gd name="T25" fmla="*/ 176 h 466"/>
                <a:gd name="T26" fmla="*/ 198 w 276"/>
                <a:gd name="T27" fmla="*/ 98 h 466"/>
                <a:gd name="T28" fmla="*/ 139 w 276"/>
                <a:gd name="T29" fmla="*/ 86 h 466"/>
                <a:gd name="T30" fmla="*/ 119 w 276"/>
                <a:gd name="T31" fmla="*/ 110 h 466"/>
                <a:gd name="T32" fmla="*/ 71 w 276"/>
                <a:gd name="T33" fmla="*/ 114 h 466"/>
                <a:gd name="T34" fmla="*/ 27 w 276"/>
                <a:gd name="T35" fmla="*/ 84 h 466"/>
                <a:gd name="T36" fmla="*/ 17 w 276"/>
                <a:gd name="T37" fmla="*/ 16 h 466"/>
                <a:gd name="T38" fmla="*/ 59 w 276"/>
                <a:gd name="T39" fmla="*/ 0 h 466"/>
                <a:gd name="T40" fmla="*/ 106 w 276"/>
                <a:gd name="T41" fmla="*/ 6 h 466"/>
                <a:gd name="T42" fmla="*/ 110 w 276"/>
                <a:gd name="T43" fmla="*/ 23 h 466"/>
                <a:gd name="T44" fmla="*/ 130 w 276"/>
                <a:gd name="T45" fmla="*/ 3 h 466"/>
                <a:gd name="T46" fmla="*/ 163 w 276"/>
                <a:gd name="T47" fmla="*/ 0 h 466"/>
                <a:gd name="T48" fmla="*/ 216 w 276"/>
                <a:gd name="T49" fmla="*/ 6 h 466"/>
                <a:gd name="T50" fmla="*/ 276 w 276"/>
                <a:gd name="T51" fmla="*/ 118 h 466"/>
                <a:gd name="T52" fmla="*/ 271 w 276"/>
                <a:gd name="T53" fmla="*/ 188 h 466"/>
                <a:gd name="T54" fmla="*/ 257 w 276"/>
                <a:gd name="T55" fmla="*/ 228 h 466"/>
                <a:gd name="T56" fmla="*/ 239 w 276"/>
                <a:gd name="T57" fmla="*/ 276 h 466"/>
                <a:gd name="T58" fmla="*/ 249 w 276"/>
                <a:gd name="T59" fmla="*/ 290 h 466"/>
                <a:gd name="T60" fmla="*/ 248 w 276"/>
                <a:gd name="T61" fmla="*/ 342 h 466"/>
                <a:gd name="T62" fmla="*/ 253 w 276"/>
                <a:gd name="T63" fmla="*/ 423 h 466"/>
                <a:gd name="T64" fmla="*/ 249 w 276"/>
                <a:gd name="T65" fmla="*/ 326 h 466"/>
                <a:gd name="T66" fmla="*/ 245 w 276"/>
                <a:gd name="T67" fmla="*/ 286 h 466"/>
                <a:gd name="T68" fmla="*/ 229 w 276"/>
                <a:gd name="T69" fmla="*/ 255 h 466"/>
                <a:gd name="T70" fmla="*/ 261 w 276"/>
                <a:gd name="T71" fmla="*/ 223 h 466"/>
                <a:gd name="T72" fmla="*/ 272 w 276"/>
                <a:gd name="T73" fmla="*/ 178 h 466"/>
                <a:gd name="T74" fmla="*/ 274 w 276"/>
                <a:gd name="T75" fmla="*/ 98 h 466"/>
                <a:gd name="T76" fmla="*/ 205 w 276"/>
                <a:gd name="T77" fmla="*/ 6 h 466"/>
                <a:gd name="T78" fmla="*/ 132 w 276"/>
                <a:gd name="T79" fmla="*/ 3 h 466"/>
                <a:gd name="T80" fmla="*/ 115 w 276"/>
                <a:gd name="T81" fmla="*/ 20 h 466"/>
                <a:gd name="T82" fmla="*/ 107 w 276"/>
                <a:gd name="T83" fmla="*/ 15 h 466"/>
                <a:gd name="T84" fmla="*/ 105 w 276"/>
                <a:gd name="T85" fmla="*/ 7 h 466"/>
                <a:gd name="T86" fmla="*/ 25 w 276"/>
                <a:gd name="T87" fmla="*/ 3 h 466"/>
                <a:gd name="T88" fmla="*/ 26 w 276"/>
                <a:gd name="T89" fmla="*/ 56 h 466"/>
                <a:gd name="T90" fmla="*/ 27 w 276"/>
                <a:gd name="T91" fmla="*/ 111 h 466"/>
                <a:gd name="T92" fmla="*/ 116 w 276"/>
                <a:gd name="T93" fmla="*/ 114 h 466"/>
                <a:gd name="T94" fmla="*/ 117 w 276"/>
                <a:gd name="T95" fmla="*/ 83 h 466"/>
                <a:gd name="T96" fmla="*/ 190 w 276"/>
                <a:gd name="T97" fmla="*/ 93 h 466"/>
                <a:gd name="T98" fmla="*/ 200 w 276"/>
                <a:gd name="T99" fmla="*/ 137 h 466"/>
                <a:gd name="T100" fmla="*/ 189 w 276"/>
                <a:gd name="T101" fmla="*/ 203 h 466"/>
                <a:gd name="T102" fmla="*/ 97 w 276"/>
                <a:gd name="T103" fmla="*/ 205 h 466"/>
                <a:gd name="T104" fmla="*/ 89 w 276"/>
                <a:gd name="T105" fmla="*/ 231 h 466"/>
                <a:gd name="T106" fmla="*/ 169 w 276"/>
                <a:gd name="T107" fmla="*/ 286 h 466"/>
                <a:gd name="T108" fmla="*/ 161 w 276"/>
                <a:gd name="T109" fmla="*/ 335 h 466"/>
                <a:gd name="T110" fmla="*/ 138 w 276"/>
                <a:gd name="T111" fmla="*/ 380 h 466"/>
                <a:gd name="T112" fmla="*/ 74 w 276"/>
                <a:gd name="T113" fmla="*/ 361 h 466"/>
                <a:gd name="T114" fmla="*/ 75 w 276"/>
                <a:gd name="T115" fmla="*/ 339 h 466"/>
                <a:gd name="T116" fmla="*/ 49 w 276"/>
                <a:gd name="T117" fmla="*/ 327 h 466"/>
                <a:gd name="T118" fmla="*/ 2 w 276"/>
                <a:gd name="T119" fmla="*/ 367 h 466"/>
                <a:gd name="T120" fmla="*/ 74 w 276"/>
                <a:gd name="T121" fmla="*/ 462 h 466"/>
                <a:gd name="T122" fmla="*/ 164 w 276"/>
                <a:gd name="T123" fmla="*/ 466 h 466"/>
                <a:gd name="T124" fmla="*/ 253 w 276"/>
                <a:gd name="T125" fmla="*/ 42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 h="466">
                  <a:moveTo>
                    <a:pt x="253" y="423"/>
                  </a:moveTo>
                  <a:cubicBezTo>
                    <a:pt x="246" y="429"/>
                    <a:pt x="240" y="435"/>
                    <a:pt x="234" y="441"/>
                  </a:cubicBezTo>
                  <a:cubicBezTo>
                    <a:pt x="228" y="447"/>
                    <a:pt x="222" y="454"/>
                    <a:pt x="214" y="458"/>
                  </a:cubicBezTo>
                  <a:cubicBezTo>
                    <a:pt x="210" y="460"/>
                    <a:pt x="206" y="461"/>
                    <a:pt x="202" y="462"/>
                  </a:cubicBezTo>
                  <a:cubicBezTo>
                    <a:pt x="189" y="464"/>
                    <a:pt x="189" y="464"/>
                    <a:pt x="189" y="464"/>
                  </a:cubicBezTo>
                  <a:cubicBezTo>
                    <a:pt x="185" y="465"/>
                    <a:pt x="181" y="465"/>
                    <a:pt x="176" y="465"/>
                  </a:cubicBezTo>
                  <a:cubicBezTo>
                    <a:pt x="172" y="466"/>
                    <a:pt x="168" y="466"/>
                    <a:pt x="164" y="466"/>
                  </a:cubicBezTo>
                  <a:cubicBezTo>
                    <a:pt x="151" y="466"/>
                    <a:pt x="151" y="466"/>
                    <a:pt x="151" y="466"/>
                  </a:cubicBezTo>
                  <a:cubicBezTo>
                    <a:pt x="146" y="466"/>
                    <a:pt x="142" y="466"/>
                    <a:pt x="138" y="466"/>
                  </a:cubicBezTo>
                  <a:cubicBezTo>
                    <a:pt x="134" y="466"/>
                    <a:pt x="129" y="466"/>
                    <a:pt x="125" y="465"/>
                  </a:cubicBezTo>
                  <a:cubicBezTo>
                    <a:pt x="112" y="464"/>
                    <a:pt x="112" y="464"/>
                    <a:pt x="112" y="464"/>
                  </a:cubicBezTo>
                  <a:cubicBezTo>
                    <a:pt x="104" y="464"/>
                    <a:pt x="95" y="463"/>
                    <a:pt x="87" y="463"/>
                  </a:cubicBezTo>
                  <a:cubicBezTo>
                    <a:pt x="82" y="463"/>
                    <a:pt x="78" y="462"/>
                    <a:pt x="74" y="462"/>
                  </a:cubicBezTo>
                  <a:cubicBezTo>
                    <a:pt x="61" y="462"/>
                    <a:pt x="61" y="462"/>
                    <a:pt x="61" y="462"/>
                  </a:cubicBezTo>
                  <a:cubicBezTo>
                    <a:pt x="61" y="462"/>
                    <a:pt x="61" y="462"/>
                    <a:pt x="61" y="462"/>
                  </a:cubicBezTo>
                  <a:cubicBezTo>
                    <a:pt x="61" y="462"/>
                    <a:pt x="61" y="462"/>
                    <a:pt x="61" y="462"/>
                  </a:cubicBezTo>
                  <a:cubicBezTo>
                    <a:pt x="3" y="409"/>
                    <a:pt x="3" y="409"/>
                    <a:pt x="3" y="409"/>
                  </a:cubicBezTo>
                  <a:cubicBezTo>
                    <a:pt x="3" y="409"/>
                    <a:pt x="3" y="409"/>
                    <a:pt x="3" y="409"/>
                  </a:cubicBezTo>
                  <a:cubicBezTo>
                    <a:pt x="3" y="409"/>
                    <a:pt x="3" y="409"/>
                    <a:pt x="3" y="409"/>
                  </a:cubicBezTo>
                  <a:cubicBezTo>
                    <a:pt x="3" y="388"/>
                    <a:pt x="3" y="388"/>
                    <a:pt x="3" y="388"/>
                  </a:cubicBezTo>
                  <a:cubicBezTo>
                    <a:pt x="2" y="367"/>
                    <a:pt x="2" y="367"/>
                    <a:pt x="2" y="367"/>
                  </a:cubicBezTo>
                  <a:cubicBezTo>
                    <a:pt x="0" y="346"/>
                    <a:pt x="0" y="346"/>
                    <a:pt x="0" y="346"/>
                  </a:cubicBezTo>
                  <a:cubicBezTo>
                    <a:pt x="0" y="325"/>
                    <a:pt x="0" y="325"/>
                    <a:pt x="0" y="325"/>
                  </a:cubicBezTo>
                  <a:cubicBezTo>
                    <a:pt x="0" y="325"/>
                    <a:pt x="0" y="325"/>
                    <a:pt x="0" y="325"/>
                  </a:cubicBezTo>
                  <a:cubicBezTo>
                    <a:pt x="0" y="325"/>
                    <a:pt x="0" y="325"/>
                    <a:pt x="0" y="325"/>
                  </a:cubicBezTo>
                  <a:cubicBezTo>
                    <a:pt x="20" y="325"/>
                    <a:pt x="20" y="325"/>
                    <a:pt x="20" y="325"/>
                  </a:cubicBezTo>
                  <a:cubicBezTo>
                    <a:pt x="39" y="326"/>
                    <a:pt x="39" y="326"/>
                    <a:pt x="39" y="326"/>
                  </a:cubicBezTo>
                  <a:cubicBezTo>
                    <a:pt x="49" y="327"/>
                    <a:pt x="49" y="327"/>
                    <a:pt x="49" y="327"/>
                  </a:cubicBezTo>
                  <a:cubicBezTo>
                    <a:pt x="54" y="327"/>
                    <a:pt x="54" y="327"/>
                    <a:pt x="54" y="327"/>
                  </a:cubicBezTo>
                  <a:cubicBezTo>
                    <a:pt x="55" y="327"/>
                    <a:pt x="57" y="328"/>
                    <a:pt x="59" y="328"/>
                  </a:cubicBezTo>
                  <a:cubicBezTo>
                    <a:pt x="78" y="332"/>
                    <a:pt x="78" y="332"/>
                    <a:pt x="78" y="332"/>
                  </a:cubicBezTo>
                  <a:cubicBezTo>
                    <a:pt x="78" y="332"/>
                    <a:pt x="78" y="332"/>
                    <a:pt x="78" y="332"/>
                  </a:cubicBezTo>
                  <a:cubicBezTo>
                    <a:pt x="78" y="332"/>
                    <a:pt x="78" y="332"/>
                    <a:pt x="78" y="332"/>
                  </a:cubicBezTo>
                  <a:cubicBezTo>
                    <a:pt x="76" y="337"/>
                    <a:pt x="76" y="337"/>
                    <a:pt x="76" y="337"/>
                  </a:cubicBezTo>
                  <a:cubicBezTo>
                    <a:pt x="76" y="337"/>
                    <a:pt x="76" y="338"/>
                    <a:pt x="76" y="339"/>
                  </a:cubicBezTo>
                  <a:cubicBezTo>
                    <a:pt x="75" y="341"/>
                    <a:pt x="75" y="341"/>
                    <a:pt x="75" y="341"/>
                  </a:cubicBezTo>
                  <a:cubicBezTo>
                    <a:pt x="75" y="342"/>
                    <a:pt x="75" y="343"/>
                    <a:pt x="75" y="344"/>
                  </a:cubicBezTo>
                  <a:cubicBezTo>
                    <a:pt x="74" y="346"/>
                    <a:pt x="74" y="346"/>
                    <a:pt x="74" y="346"/>
                  </a:cubicBezTo>
                  <a:cubicBezTo>
                    <a:pt x="74" y="347"/>
                    <a:pt x="74" y="348"/>
                    <a:pt x="74" y="349"/>
                  </a:cubicBezTo>
                  <a:cubicBezTo>
                    <a:pt x="74" y="351"/>
                    <a:pt x="74" y="351"/>
                    <a:pt x="74" y="351"/>
                  </a:cubicBezTo>
                  <a:cubicBezTo>
                    <a:pt x="74" y="354"/>
                    <a:pt x="74" y="358"/>
                    <a:pt x="74" y="361"/>
                  </a:cubicBezTo>
                  <a:cubicBezTo>
                    <a:pt x="75" y="364"/>
                    <a:pt x="75" y="367"/>
                    <a:pt x="75" y="371"/>
                  </a:cubicBezTo>
                  <a:cubicBezTo>
                    <a:pt x="74" y="370"/>
                    <a:pt x="74" y="370"/>
                    <a:pt x="74" y="370"/>
                  </a:cubicBezTo>
                  <a:cubicBezTo>
                    <a:pt x="96" y="373"/>
                    <a:pt x="96" y="373"/>
                    <a:pt x="96" y="373"/>
                  </a:cubicBezTo>
                  <a:cubicBezTo>
                    <a:pt x="117" y="376"/>
                    <a:pt x="117" y="376"/>
                    <a:pt x="117" y="376"/>
                  </a:cubicBezTo>
                  <a:cubicBezTo>
                    <a:pt x="138" y="380"/>
                    <a:pt x="138" y="380"/>
                    <a:pt x="138" y="380"/>
                  </a:cubicBezTo>
                  <a:cubicBezTo>
                    <a:pt x="159" y="384"/>
                    <a:pt x="159" y="384"/>
                    <a:pt x="159" y="384"/>
                  </a:cubicBezTo>
                  <a:cubicBezTo>
                    <a:pt x="158" y="385"/>
                    <a:pt x="158" y="385"/>
                    <a:pt x="158" y="385"/>
                  </a:cubicBezTo>
                  <a:cubicBezTo>
                    <a:pt x="158" y="376"/>
                    <a:pt x="158" y="368"/>
                    <a:pt x="158" y="360"/>
                  </a:cubicBezTo>
                  <a:cubicBezTo>
                    <a:pt x="159" y="347"/>
                    <a:pt x="159" y="347"/>
                    <a:pt x="159" y="347"/>
                  </a:cubicBezTo>
                  <a:cubicBezTo>
                    <a:pt x="160" y="335"/>
                    <a:pt x="160" y="335"/>
                    <a:pt x="160" y="335"/>
                  </a:cubicBezTo>
                  <a:cubicBezTo>
                    <a:pt x="161" y="323"/>
                    <a:pt x="161" y="323"/>
                    <a:pt x="161" y="323"/>
                  </a:cubicBezTo>
                  <a:cubicBezTo>
                    <a:pt x="162" y="310"/>
                    <a:pt x="162" y="310"/>
                    <a:pt x="162" y="310"/>
                  </a:cubicBezTo>
                  <a:cubicBezTo>
                    <a:pt x="165" y="298"/>
                    <a:pt x="165" y="298"/>
                    <a:pt x="165" y="298"/>
                  </a:cubicBezTo>
                  <a:cubicBezTo>
                    <a:pt x="168" y="286"/>
                    <a:pt x="168" y="286"/>
                    <a:pt x="168" y="286"/>
                  </a:cubicBezTo>
                  <a:cubicBezTo>
                    <a:pt x="169" y="287"/>
                    <a:pt x="169" y="287"/>
                    <a:pt x="169" y="287"/>
                  </a:cubicBezTo>
                  <a:cubicBezTo>
                    <a:pt x="125" y="274"/>
                    <a:pt x="125" y="274"/>
                    <a:pt x="125" y="274"/>
                  </a:cubicBezTo>
                  <a:cubicBezTo>
                    <a:pt x="81" y="263"/>
                    <a:pt x="81" y="263"/>
                    <a:pt x="81" y="263"/>
                  </a:cubicBezTo>
                  <a:cubicBezTo>
                    <a:pt x="80" y="263"/>
                    <a:pt x="80" y="263"/>
                    <a:pt x="80" y="263"/>
                  </a:cubicBezTo>
                  <a:cubicBezTo>
                    <a:pt x="81" y="262"/>
                    <a:pt x="81" y="262"/>
                    <a:pt x="81" y="262"/>
                  </a:cubicBezTo>
                  <a:cubicBezTo>
                    <a:pt x="83" y="251"/>
                    <a:pt x="83" y="251"/>
                    <a:pt x="83" y="251"/>
                  </a:cubicBezTo>
                  <a:cubicBezTo>
                    <a:pt x="83" y="248"/>
                    <a:pt x="84" y="244"/>
                    <a:pt x="85" y="241"/>
                  </a:cubicBezTo>
                  <a:cubicBezTo>
                    <a:pt x="86" y="237"/>
                    <a:pt x="87" y="234"/>
                    <a:pt x="88" y="230"/>
                  </a:cubicBezTo>
                  <a:cubicBezTo>
                    <a:pt x="90" y="225"/>
                    <a:pt x="90" y="225"/>
                    <a:pt x="90" y="225"/>
                  </a:cubicBezTo>
                  <a:cubicBezTo>
                    <a:pt x="91" y="220"/>
                    <a:pt x="91" y="220"/>
                    <a:pt x="91" y="220"/>
                  </a:cubicBezTo>
                  <a:cubicBezTo>
                    <a:pt x="93" y="215"/>
                    <a:pt x="93" y="215"/>
                    <a:pt x="93" y="215"/>
                  </a:cubicBezTo>
                  <a:cubicBezTo>
                    <a:pt x="94" y="214"/>
                    <a:pt x="94" y="213"/>
                    <a:pt x="94" y="212"/>
                  </a:cubicBezTo>
                  <a:cubicBezTo>
                    <a:pt x="95" y="210"/>
                    <a:pt x="95" y="210"/>
                    <a:pt x="95" y="210"/>
                  </a:cubicBezTo>
                  <a:cubicBezTo>
                    <a:pt x="96" y="204"/>
                    <a:pt x="96" y="204"/>
                    <a:pt x="96" y="204"/>
                  </a:cubicBezTo>
                  <a:cubicBezTo>
                    <a:pt x="97" y="199"/>
                    <a:pt x="97" y="199"/>
                    <a:pt x="97" y="199"/>
                  </a:cubicBezTo>
                  <a:cubicBezTo>
                    <a:pt x="98" y="188"/>
                    <a:pt x="98" y="188"/>
                    <a:pt x="98" y="188"/>
                  </a:cubicBezTo>
                  <a:cubicBezTo>
                    <a:pt x="99" y="185"/>
                    <a:pt x="100" y="181"/>
                    <a:pt x="101" y="178"/>
                  </a:cubicBezTo>
                  <a:cubicBezTo>
                    <a:pt x="101" y="177"/>
                    <a:pt x="101" y="177"/>
                    <a:pt x="101" y="177"/>
                  </a:cubicBezTo>
                  <a:cubicBezTo>
                    <a:pt x="102" y="177"/>
                    <a:pt x="102" y="177"/>
                    <a:pt x="102" y="177"/>
                  </a:cubicBezTo>
                  <a:cubicBezTo>
                    <a:pt x="145" y="191"/>
                    <a:pt x="145" y="191"/>
                    <a:pt x="145" y="191"/>
                  </a:cubicBezTo>
                  <a:cubicBezTo>
                    <a:pt x="189" y="202"/>
                    <a:pt x="189" y="202"/>
                    <a:pt x="189" y="202"/>
                  </a:cubicBezTo>
                  <a:cubicBezTo>
                    <a:pt x="188" y="202"/>
                    <a:pt x="188" y="202"/>
                    <a:pt x="188" y="202"/>
                  </a:cubicBezTo>
                  <a:cubicBezTo>
                    <a:pt x="190" y="194"/>
                    <a:pt x="192" y="185"/>
                    <a:pt x="193" y="176"/>
                  </a:cubicBezTo>
                  <a:cubicBezTo>
                    <a:pt x="195" y="163"/>
                    <a:pt x="195" y="163"/>
                    <a:pt x="195" y="163"/>
                  </a:cubicBezTo>
                  <a:cubicBezTo>
                    <a:pt x="197" y="150"/>
                    <a:pt x="197" y="150"/>
                    <a:pt x="197" y="150"/>
                  </a:cubicBezTo>
                  <a:cubicBezTo>
                    <a:pt x="198" y="137"/>
                    <a:pt x="198" y="137"/>
                    <a:pt x="198" y="137"/>
                  </a:cubicBezTo>
                  <a:cubicBezTo>
                    <a:pt x="199" y="124"/>
                    <a:pt x="199" y="124"/>
                    <a:pt x="199" y="124"/>
                  </a:cubicBezTo>
                  <a:cubicBezTo>
                    <a:pt x="199" y="111"/>
                    <a:pt x="199" y="111"/>
                    <a:pt x="199" y="111"/>
                  </a:cubicBezTo>
                  <a:cubicBezTo>
                    <a:pt x="198" y="98"/>
                    <a:pt x="198" y="98"/>
                    <a:pt x="198" y="98"/>
                  </a:cubicBezTo>
                  <a:cubicBezTo>
                    <a:pt x="199" y="98"/>
                    <a:pt x="199" y="98"/>
                    <a:pt x="199" y="98"/>
                  </a:cubicBezTo>
                  <a:cubicBezTo>
                    <a:pt x="189" y="95"/>
                    <a:pt x="189" y="95"/>
                    <a:pt x="189" y="95"/>
                  </a:cubicBezTo>
                  <a:cubicBezTo>
                    <a:pt x="186" y="94"/>
                    <a:pt x="183" y="93"/>
                    <a:pt x="179" y="92"/>
                  </a:cubicBezTo>
                  <a:cubicBezTo>
                    <a:pt x="176" y="92"/>
                    <a:pt x="173" y="91"/>
                    <a:pt x="169" y="90"/>
                  </a:cubicBezTo>
                  <a:cubicBezTo>
                    <a:pt x="166" y="90"/>
                    <a:pt x="162" y="89"/>
                    <a:pt x="159" y="89"/>
                  </a:cubicBezTo>
                  <a:cubicBezTo>
                    <a:pt x="152" y="88"/>
                    <a:pt x="145" y="87"/>
                    <a:pt x="139" y="86"/>
                  </a:cubicBezTo>
                  <a:cubicBezTo>
                    <a:pt x="132" y="86"/>
                    <a:pt x="125" y="85"/>
                    <a:pt x="118" y="84"/>
                  </a:cubicBezTo>
                  <a:cubicBezTo>
                    <a:pt x="119" y="83"/>
                    <a:pt x="119" y="83"/>
                    <a:pt x="119" y="83"/>
                  </a:cubicBezTo>
                  <a:cubicBezTo>
                    <a:pt x="119" y="86"/>
                    <a:pt x="119" y="89"/>
                    <a:pt x="119" y="92"/>
                  </a:cubicBezTo>
                  <a:cubicBezTo>
                    <a:pt x="120" y="95"/>
                    <a:pt x="120" y="98"/>
                    <a:pt x="120" y="101"/>
                  </a:cubicBezTo>
                  <a:cubicBezTo>
                    <a:pt x="120" y="103"/>
                    <a:pt x="120" y="104"/>
                    <a:pt x="120" y="106"/>
                  </a:cubicBezTo>
                  <a:cubicBezTo>
                    <a:pt x="119" y="107"/>
                    <a:pt x="119" y="109"/>
                    <a:pt x="119" y="110"/>
                  </a:cubicBezTo>
                  <a:cubicBezTo>
                    <a:pt x="118" y="112"/>
                    <a:pt x="118" y="113"/>
                    <a:pt x="118" y="115"/>
                  </a:cubicBezTo>
                  <a:cubicBezTo>
                    <a:pt x="115" y="119"/>
                    <a:pt x="115" y="119"/>
                    <a:pt x="115" y="119"/>
                  </a:cubicBezTo>
                  <a:cubicBezTo>
                    <a:pt x="115" y="119"/>
                    <a:pt x="115" y="119"/>
                    <a:pt x="115" y="119"/>
                  </a:cubicBezTo>
                  <a:cubicBezTo>
                    <a:pt x="115" y="119"/>
                    <a:pt x="115" y="119"/>
                    <a:pt x="115" y="119"/>
                  </a:cubicBezTo>
                  <a:cubicBezTo>
                    <a:pt x="93" y="117"/>
                    <a:pt x="93" y="117"/>
                    <a:pt x="93" y="117"/>
                  </a:cubicBezTo>
                  <a:cubicBezTo>
                    <a:pt x="71" y="114"/>
                    <a:pt x="71" y="114"/>
                    <a:pt x="71" y="114"/>
                  </a:cubicBezTo>
                  <a:cubicBezTo>
                    <a:pt x="49" y="113"/>
                    <a:pt x="49" y="113"/>
                    <a:pt x="49" y="113"/>
                  </a:cubicBezTo>
                  <a:cubicBezTo>
                    <a:pt x="27" y="112"/>
                    <a:pt x="27" y="112"/>
                    <a:pt x="27" y="112"/>
                  </a:cubicBezTo>
                  <a:cubicBezTo>
                    <a:pt x="27" y="112"/>
                    <a:pt x="27" y="112"/>
                    <a:pt x="27" y="112"/>
                  </a:cubicBezTo>
                  <a:cubicBezTo>
                    <a:pt x="27" y="111"/>
                    <a:pt x="27" y="111"/>
                    <a:pt x="27" y="111"/>
                  </a:cubicBezTo>
                  <a:cubicBezTo>
                    <a:pt x="27" y="98"/>
                    <a:pt x="27" y="98"/>
                    <a:pt x="27" y="98"/>
                  </a:cubicBezTo>
                  <a:cubicBezTo>
                    <a:pt x="27" y="93"/>
                    <a:pt x="27" y="89"/>
                    <a:pt x="27" y="84"/>
                  </a:cubicBezTo>
                  <a:cubicBezTo>
                    <a:pt x="27" y="82"/>
                    <a:pt x="27" y="79"/>
                    <a:pt x="27" y="77"/>
                  </a:cubicBezTo>
                  <a:cubicBezTo>
                    <a:pt x="27" y="70"/>
                    <a:pt x="27" y="70"/>
                    <a:pt x="27" y="70"/>
                  </a:cubicBezTo>
                  <a:cubicBezTo>
                    <a:pt x="26" y="66"/>
                    <a:pt x="25" y="61"/>
                    <a:pt x="25" y="57"/>
                  </a:cubicBezTo>
                  <a:cubicBezTo>
                    <a:pt x="24" y="52"/>
                    <a:pt x="24" y="48"/>
                    <a:pt x="23" y="43"/>
                  </a:cubicBezTo>
                  <a:cubicBezTo>
                    <a:pt x="20" y="30"/>
                    <a:pt x="20" y="30"/>
                    <a:pt x="20" y="30"/>
                  </a:cubicBezTo>
                  <a:cubicBezTo>
                    <a:pt x="17" y="16"/>
                    <a:pt x="17" y="16"/>
                    <a:pt x="17" y="16"/>
                  </a:cubicBezTo>
                  <a:cubicBezTo>
                    <a:pt x="13" y="3"/>
                    <a:pt x="13" y="3"/>
                    <a:pt x="13" y="3"/>
                  </a:cubicBezTo>
                  <a:cubicBezTo>
                    <a:pt x="13" y="2"/>
                    <a:pt x="13" y="2"/>
                    <a:pt x="13" y="2"/>
                  </a:cubicBezTo>
                  <a:cubicBezTo>
                    <a:pt x="14" y="2"/>
                    <a:pt x="14" y="2"/>
                    <a:pt x="14" y="2"/>
                  </a:cubicBezTo>
                  <a:cubicBezTo>
                    <a:pt x="25" y="2"/>
                    <a:pt x="25" y="2"/>
                    <a:pt x="25" y="2"/>
                  </a:cubicBezTo>
                  <a:cubicBezTo>
                    <a:pt x="37" y="1"/>
                    <a:pt x="37" y="1"/>
                    <a:pt x="37" y="1"/>
                  </a:cubicBezTo>
                  <a:cubicBezTo>
                    <a:pt x="44" y="1"/>
                    <a:pt x="52" y="0"/>
                    <a:pt x="59" y="0"/>
                  </a:cubicBezTo>
                  <a:cubicBezTo>
                    <a:pt x="71" y="0"/>
                    <a:pt x="71" y="0"/>
                    <a:pt x="71" y="0"/>
                  </a:cubicBezTo>
                  <a:cubicBezTo>
                    <a:pt x="75" y="0"/>
                    <a:pt x="79" y="1"/>
                    <a:pt x="82" y="1"/>
                  </a:cubicBezTo>
                  <a:cubicBezTo>
                    <a:pt x="86" y="2"/>
                    <a:pt x="90" y="2"/>
                    <a:pt x="94" y="3"/>
                  </a:cubicBezTo>
                  <a:cubicBezTo>
                    <a:pt x="105" y="6"/>
                    <a:pt x="105" y="6"/>
                    <a:pt x="105" y="6"/>
                  </a:cubicBezTo>
                  <a:cubicBezTo>
                    <a:pt x="105" y="6"/>
                    <a:pt x="105" y="6"/>
                    <a:pt x="105" y="6"/>
                  </a:cubicBezTo>
                  <a:cubicBezTo>
                    <a:pt x="105" y="6"/>
                    <a:pt x="106" y="6"/>
                    <a:pt x="106" y="6"/>
                  </a:cubicBezTo>
                  <a:cubicBezTo>
                    <a:pt x="106" y="7"/>
                    <a:pt x="107" y="7"/>
                    <a:pt x="107" y="7"/>
                  </a:cubicBezTo>
                  <a:cubicBezTo>
                    <a:pt x="107" y="8"/>
                    <a:pt x="108" y="9"/>
                    <a:pt x="108" y="10"/>
                  </a:cubicBezTo>
                  <a:cubicBezTo>
                    <a:pt x="108" y="11"/>
                    <a:pt x="108" y="13"/>
                    <a:pt x="108" y="14"/>
                  </a:cubicBezTo>
                  <a:cubicBezTo>
                    <a:pt x="109" y="18"/>
                    <a:pt x="109" y="21"/>
                    <a:pt x="109" y="24"/>
                  </a:cubicBezTo>
                  <a:cubicBezTo>
                    <a:pt x="108" y="23"/>
                    <a:pt x="108" y="23"/>
                    <a:pt x="108" y="23"/>
                  </a:cubicBezTo>
                  <a:cubicBezTo>
                    <a:pt x="110" y="23"/>
                    <a:pt x="110" y="23"/>
                    <a:pt x="110" y="23"/>
                  </a:cubicBezTo>
                  <a:cubicBezTo>
                    <a:pt x="111" y="22"/>
                    <a:pt x="111" y="22"/>
                    <a:pt x="111" y="22"/>
                  </a:cubicBezTo>
                  <a:cubicBezTo>
                    <a:pt x="112" y="21"/>
                    <a:pt x="113" y="20"/>
                    <a:pt x="114" y="19"/>
                  </a:cubicBezTo>
                  <a:cubicBezTo>
                    <a:pt x="116" y="17"/>
                    <a:pt x="118" y="15"/>
                    <a:pt x="120" y="13"/>
                  </a:cubicBezTo>
                  <a:cubicBezTo>
                    <a:pt x="121" y="11"/>
                    <a:pt x="123" y="9"/>
                    <a:pt x="125" y="7"/>
                  </a:cubicBezTo>
                  <a:cubicBezTo>
                    <a:pt x="126" y="6"/>
                    <a:pt x="127" y="5"/>
                    <a:pt x="128" y="4"/>
                  </a:cubicBezTo>
                  <a:cubicBezTo>
                    <a:pt x="130" y="3"/>
                    <a:pt x="130" y="3"/>
                    <a:pt x="130" y="3"/>
                  </a:cubicBezTo>
                  <a:cubicBezTo>
                    <a:pt x="132" y="2"/>
                    <a:pt x="132" y="2"/>
                    <a:pt x="132" y="2"/>
                  </a:cubicBezTo>
                  <a:cubicBezTo>
                    <a:pt x="132" y="2"/>
                    <a:pt x="132" y="2"/>
                    <a:pt x="132" y="2"/>
                  </a:cubicBezTo>
                  <a:cubicBezTo>
                    <a:pt x="132" y="2"/>
                    <a:pt x="132" y="2"/>
                    <a:pt x="132" y="2"/>
                  </a:cubicBezTo>
                  <a:cubicBezTo>
                    <a:pt x="142" y="1"/>
                    <a:pt x="142" y="1"/>
                    <a:pt x="142" y="1"/>
                  </a:cubicBezTo>
                  <a:cubicBezTo>
                    <a:pt x="146" y="0"/>
                    <a:pt x="149" y="0"/>
                    <a:pt x="153" y="0"/>
                  </a:cubicBezTo>
                  <a:cubicBezTo>
                    <a:pt x="163" y="0"/>
                    <a:pt x="163" y="0"/>
                    <a:pt x="163" y="0"/>
                  </a:cubicBezTo>
                  <a:cubicBezTo>
                    <a:pt x="174" y="2"/>
                    <a:pt x="174" y="2"/>
                    <a:pt x="174" y="2"/>
                  </a:cubicBezTo>
                  <a:cubicBezTo>
                    <a:pt x="195" y="4"/>
                    <a:pt x="195" y="4"/>
                    <a:pt x="195" y="4"/>
                  </a:cubicBezTo>
                  <a:cubicBezTo>
                    <a:pt x="205" y="5"/>
                    <a:pt x="205" y="5"/>
                    <a:pt x="205" y="5"/>
                  </a:cubicBezTo>
                  <a:cubicBezTo>
                    <a:pt x="216" y="6"/>
                    <a:pt x="216" y="6"/>
                    <a:pt x="216" y="6"/>
                  </a:cubicBezTo>
                  <a:cubicBezTo>
                    <a:pt x="216" y="6"/>
                    <a:pt x="216" y="6"/>
                    <a:pt x="216" y="6"/>
                  </a:cubicBezTo>
                  <a:cubicBezTo>
                    <a:pt x="216" y="6"/>
                    <a:pt x="216" y="6"/>
                    <a:pt x="216" y="6"/>
                  </a:cubicBezTo>
                  <a:cubicBezTo>
                    <a:pt x="270" y="59"/>
                    <a:pt x="270" y="59"/>
                    <a:pt x="270" y="59"/>
                  </a:cubicBezTo>
                  <a:cubicBezTo>
                    <a:pt x="270" y="59"/>
                    <a:pt x="270" y="59"/>
                    <a:pt x="270" y="59"/>
                  </a:cubicBezTo>
                  <a:cubicBezTo>
                    <a:pt x="270" y="59"/>
                    <a:pt x="270" y="59"/>
                    <a:pt x="270" y="59"/>
                  </a:cubicBezTo>
                  <a:cubicBezTo>
                    <a:pt x="273" y="79"/>
                    <a:pt x="273" y="79"/>
                    <a:pt x="273" y="79"/>
                  </a:cubicBezTo>
                  <a:cubicBezTo>
                    <a:pt x="274" y="98"/>
                    <a:pt x="274" y="98"/>
                    <a:pt x="274" y="98"/>
                  </a:cubicBezTo>
                  <a:cubicBezTo>
                    <a:pt x="276" y="118"/>
                    <a:pt x="276" y="118"/>
                    <a:pt x="276" y="118"/>
                  </a:cubicBezTo>
                  <a:cubicBezTo>
                    <a:pt x="276" y="138"/>
                    <a:pt x="276" y="138"/>
                    <a:pt x="276" y="138"/>
                  </a:cubicBezTo>
                  <a:cubicBezTo>
                    <a:pt x="275" y="148"/>
                    <a:pt x="275" y="148"/>
                    <a:pt x="275" y="148"/>
                  </a:cubicBezTo>
                  <a:cubicBezTo>
                    <a:pt x="275" y="151"/>
                    <a:pt x="275" y="155"/>
                    <a:pt x="275" y="158"/>
                  </a:cubicBezTo>
                  <a:cubicBezTo>
                    <a:pt x="274" y="168"/>
                    <a:pt x="274" y="168"/>
                    <a:pt x="274" y="168"/>
                  </a:cubicBezTo>
                  <a:cubicBezTo>
                    <a:pt x="273" y="171"/>
                    <a:pt x="273" y="175"/>
                    <a:pt x="272" y="178"/>
                  </a:cubicBezTo>
                  <a:cubicBezTo>
                    <a:pt x="271" y="188"/>
                    <a:pt x="271" y="188"/>
                    <a:pt x="271" y="188"/>
                  </a:cubicBezTo>
                  <a:cubicBezTo>
                    <a:pt x="270" y="191"/>
                    <a:pt x="269" y="194"/>
                    <a:pt x="269" y="197"/>
                  </a:cubicBezTo>
                  <a:cubicBezTo>
                    <a:pt x="263" y="217"/>
                    <a:pt x="263" y="217"/>
                    <a:pt x="263" y="217"/>
                  </a:cubicBezTo>
                  <a:cubicBezTo>
                    <a:pt x="263" y="217"/>
                    <a:pt x="263" y="217"/>
                    <a:pt x="263" y="217"/>
                  </a:cubicBezTo>
                  <a:cubicBezTo>
                    <a:pt x="263" y="218"/>
                    <a:pt x="263" y="219"/>
                    <a:pt x="262" y="220"/>
                  </a:cubicBezTo>
                  <a:cubicBezTo>
                    <a:pt x="262" y="221"/>
                    <a:pt x="262" y="222"/>
                    <a:pt x="261" y="223"/>
                  </a:cubicBezTo>
                  <a:cubicBezTo>
                    <a:pt x="260" y="225"/>
                    <a:pt x="259" y="226"/>
                    <a:pt x="257" y="228"/>
                  </a:cubicBezTo>
                  <a:cubicBezTo>
                    <a:pt x="256" y="230"/>
                    <a:pt x="255" y="231"/>
                    <a:pt x="253" y="233"/>
                  </a:cubicBezTo>
                  <a:cubicBezTo>
                    <a:pt x="252" y="235"/>
                    <a:pt x="250" y="236"/>
                    <a:pt x="249" y="238"/>
                  </a:cubicBezTo>
                  <a:cubicBezTo>
                    <a:pt x="242" y="243"/>
                    <a:pt x="236" y="249"/>
                    <a:pt x="230" y="255"/>
                  </a:cubicBezTo>
                  <a:cubicBezTo>
                    <a:pt x="230" y="255"/>
                    <a:pt x="230" y="255"/>
                    <a:pt x="230" y="255"/>
                  </a:cubicBezTo>
                  <a:cubicBezTo>
                    <a:pt x="231" y="258"/>
                    <a:pt x="233" y="262"/>
                    <a:pt x="234" y="265"/>
                  </a:cubicBezTo>
                  <a:cubicBezTo>
                    <a:pt x="236" y="269"/>
                    <a:pt x="237" y="272"/>
                    <a:pt x="239" y="276"/>
                  </a:cubicBezTo>
                  <a:cubicBezTo>
                    <a:pt x="240" y="278"/>
                    <a:pt x="240" y="278"/>
                    <a:pt x="240" y="278"/>
                  </a:cubicBezTo>
                  <a:cubicBezTo>
                    <a:pt x="241" y="279"/>
                    <a:pt x="241" y="280"/>
                    <a:pt x="242" y="281"/>
                  </a:cubicBezTo>
                  <a:cubicBezTo>
                    <a:pt x="244" y="283"/>
                    <a:pt x="244" y="283"/>
                    <a:pt x="244" y="283"/>
                  </a:cubicBezTo>
                  <a:cubicBezTo>
                    <a:pt x="244" y="284"/>
                    <a:pt x="245" y="285"/>
                    <a:pt x="245" y="286"/>
                  </a:cubicBezTo>
                  <a:cubicBezTo>
                    <a:pt x="247" y="288"/>
                    <a:pt x="247" y="288"/>
                    <a:pt x="247" y="288"/>
                  </a:cubicBezTo>
                  <a:cubicBezTo>
                    <a:pt x="248" y="288"/>
                    <a:pt x="248" y="289"/>
                    <a:pt x="249" y="290"/>
                  </a:cubicBezTo>
                  <a:cubicBezTo>
                    <a:pt x="253" y="293"/>
                    <a:pt x="253" y="293"/>
                    <a:pt x="253" y="293"/>
                  </a:cubicBezTo>
                  <a:cubicBezTo>
                    <a:pt x="253" y="294"/>
                    <a:pt x="253" y="294"/>
                    <a:pt x="253" y="294"/>
                  </a:cubicBezTo>
                  <a:cubicBezTo>
                    <a:pt x="253" y="294"/>
                    <a:pt x="253" y="294"/>
                    <a:pt x="253" y="294"/>
                  </a:cubicBezTo>
                  <a:cubicBezTo>
                    <a:pt x="251" y="310"/>
                    <a:pt x="251" y="310"/>
                    <a:pt x="251" y="310"/>
                  </a:cubicBezTo>
                  <a:cubicBezTo>
                    <a:pt x="249" y="326"/>
                    <a:pt x="249" y="326"/>
                    <a:pt x="249" y="326"/>
                  </a:cubicBezTo>
                  <a:cubicBezTo>
                    <a:pt x="248" y="342"/>
                    <a:pt x="248" y="342"/>
                    <a:pt x="248" y="342"/>
                  </a:cubicBezTo>
                  <a:cubicBezTo>
                    <a:pt x="247" y="358"/>
                    <a:pt x="247" y="358"/>
                    <a:pt x="247" y="358"/>
                  </a:cubicBezTo>
                  <a:cubicBezTo>
                    <a:pt x="247" y="375"/>
                    <a:pt x="247" y="375"/>
                    <a:pt x="247" y="375"/>
                  </a:cubicBezTo>
                  <a:cubicBezTo>
                    <a:pt x="248" y="391"/>
                    <a:pt x="248" y="391"/>
                    <a:pt x="248" y="391"/>
                  </a:cubicBezTo>
                  <a:cubicBezTo>
                    <a:pt x="250" y="407"/>
                    <a:pt x="250" y="407"/>
                    <a:pt x="250" y="407"/>
                  </a:cubicBezTo>
                  <a:lnTo>
                    <a:pt x="253" y="423"/>
                  </a:lnTo>
                  <a:close/>
                  <a:moveTo>
                    <a:pt x="253" y="423"/>
                  </a:moveTo>
                  <a:cubicBezTo>
                    <a:pt x="250" y="407"/>
                    <a:pt x="250" y="407"/>
                    <a:pt x="250" y="407"/>
                  </a:cubicBezTo>
                  <a:cubicBezTo>
                    <a:pt x="248" y="391"/>
                    <a:pt x="248" y="391"/>
                    <a:pt x="248" y="391"/>
                  </a:cubicBezTo>
                  <a:cubicBezTo>
                    <a:pt x="247" y="375"/>
                    <a:pt x="247" y="375"/>
                    <a:pt x="247" y="375"/>
                  </a:cubicBezTo>
                  <a:cubicBezTo>
                    <a:pt x="247" y="358"/>
                    <a:pt x="247" y="358"/>
                    <a:pt x="247" y="358"/>
                  </a:cubicBezTo>
                  <a:cubicBezTo>
                    <a:pt x="247" y="342"/>
                    <a:pt x="247" y="342"/>
                    <a:pt x="247" y="342"/>
                  </a:cubicBezTo>
                  <a:cubicBezTo>
                    <a:pt x="249" y="326"/>
                    <a:pt x="249" y="326"/>
                    <a:pt x="249" y="326"/>
                  </a:cubicBezTo>
                  <a:cubicBezTo>
                    <a:pt x="251" y="310"/>
                    <a:pt x="251" y="310"/>
                    <a:pt x="251" y="310"/>
                  </a:cubicBezTo>
                  <a:cubicBezTo>
                    <a:pt x="253" y="294"/>
                    <a:pt x="253" y="294"/>
                    <a:pt x="253" y="294"/>
                  </a:cubicBezTo>
                  <a:cubicBezTo>
                    <a:pt x="253" y="294"/>
                    <a:pt x="253" y="294"/>
                    <a:pt x="253" y="294"/>
                  </a:cubicBezTo>
                  <a:cubicBezTo>
                    <a:pt x="249" y="290"/>
                    <a:pt x="249" y="290"/>
                    <a:pt x="249" y="290"/>
                  </a:cubicBezTo>
                  <a:cubicBezTo>
                    <a:pt x="248" y="289"/>
                    <a:pt x="248" y="289"/>
                    <a:pt x="247" y="288"/>
                  </a:cubicBezTo>
                  <a:cubicBezTo>
                    <a:pt x="245" y="286"/>
                    <a:pt x="245" y="286"/>
                    <a:pt x="245" y="286"/>
                  </a:cubicBezTo>
                  <a:cubicBezTo>
                    <a:pt x="244" y="285"/>
                    <a:pt x="244" y="284"/>
                    <a:pt x="243" y="283"/>
                  </a:cubicBezTo>
                  <a:cubicBezTo>
                    <a:pt x="242" y="281"/>
                    <a:pt x="242" y="281"/>
                    <a:pt x="242" y="281"/>
                  </a:cubicBezTo>
                  <a:cubicBezTo>
                    <a:pt x="241" y="280"/>
                    <a:pt x="241" y="279"/>
                    <a:pt x="240" y="279"/>
                  </a:cubicBezTo>
                  <a:cubicBezTo>
                    <a:pt x="239" y="276"/>
                    <a:pt x="239" y="276"/>
                    <a:pt x="239" y="276"/>
                  </a:cubicBezTo>
                  <a:cubicBezTo>
                    <a:pt x="237" y="273"/>
                    <a:pt x="236" y="269"/>
                    <a:pt x="234" y="266"/>
                  </a:cubicBezTo>
                  <a:cubicBezTo>
                    <a:pt x="233" y="262"/>
                    <a:pt x="231" y="259"/>
                    <a:pt x="229" y="255"/>
                  </a:cubicBezTo>
                  <a:cubicBezTo>
                    <a:pt x="229" y="255"/>
                    <a:pt x="229" y="255"/>
                    <a:pt x="229" y="255"/>
                  </a:cubicBezTo>
                  <a:cubicBezTo>
                    <a:pt x="229" y="255"/>
                    <a:pt x="229" y="255"/>
                    <a:pt x="229" y="255"/>
                  </a:cubicBezTo>
                  <a:cubicBezTo>
                    <a:pt x="235" y="249"/>
                    <a:pt x="242" y="243"/>
                    <a:pt x="248" y="237"/>
                  </a:cubicBezTo>
                  <a:cubicBezTo>
                    <a:pt x="250" y="236"/>
                    <a:pt x="251" y="234"/>
                    <a:pt x="253" y="233"/>
                  </a:cubicBezTo>
                  <a:cubicBezTo>
                    <a:pt x="254" y="231"/>
                    <a:pt x="256" y="230"/>
                    <a:pt x="257" y="228"/>
                  </a:cubicBezTo>
                  <a:cubicBezTo>
                    <a:pt x="258" y="226"/>
                    <a:pt x="260" y="224"/>
                    <a:pt x="261" y="223"/>
                  </a:cubicBezTo>
                  <a:cubicBezTo>
                    <a:pt x="261" y="222"/>
                    <a:pt x="262" y="221"/>
                    <a:pt x="262" y="220"/>
                  </a:cubicBezTo>
                  <a:cubicBezTo>
                    <a:pt x="262" y="219"/>
                    <a:pt x="263" y="218"/>
                    <a:pt x="263" y="216"/>
                  </a:cubicBezTo>
                  <a:cubicBezTo>
                    <a:pt x="263" y="216"/>
                    <a:pt x="263" y="216"/>
                    <a:pt x="263" y="216"/>
                  </a:cubicBezTo>
                  <a:cubicBezTo>
                    <a:pt x="268" y="197"/>
                    <a:pt x="268" y="197"/>
                    <a:pt x="268" y="197"/>
                  </a:cubicBezTo>
                  <a:cubicBezTo>
                    <a:pt x="269" y="194"/>
                    <a:pt x="270" y="191"/>
                    <a:pt x="270" y="188"/>
                  </a:cubicBezTo>
                  <a:cubicBezTo>
                    <a:pt x="272" y="178"/>
                    <a:pt x="272" y="178"/>
                    <a:pt x="272" y="178"/>
                  </a:cubicBezTo>
                  <a:cubicBezTo>
                    <a:pt x="272" y="175"/>
                    <a:pt x="273" y="171"/>
                    <a:pt x="273" y="168"/>
                  </a:cubicBezTo>
                  <a:cubicBezTo>
                    <a:pt x="274" y="158"/>
                    <a:pt x="274" y="158"/>
                    <a:pt x="274" y="158"/>
                  </a:cubicBezTo>
                  <a:cubicBezTo>
                    <a:pt x="274" y="155"/>
                    <a:pt x="275" y="151"/>
                    <a:pt x="275" y="148"/>
                  </a:cubicBezTo>
                  <a:cubicBezTo>
                    <a:pt x="275" y="138"/>
                    <a:pt x="275" y="138"/>
                    <a:pt x="275" y="138"/>
                  </a:cubicBezTo>
                  <a:cubicBezTo>
                    <a:pt x="275" y="118"/>
                    <a:pt x="275" y="118"/>
                    <a:pt x="275" y="118"/>
                  </a:cubicBezTo>
                  <a:cubicBezTo>
                    <a:pt x="274" y="98"/>
                    <a:pt x="274" y="98"/>
                    <a:pt x="274" y="98"/>
                  </a:cubicBezTo>
                  <a:cubicBezTo>
                    <a:pt x="272" y="79"/>
                    <a:pt x="272" y="79"/>
                    <a:pt x="272" y="79"/>
                  </a:cubicBezTo>
                  <a:cubicBezTo>
                    <a:pt x="270" y="59"/>
                    <a:pt x="270" y="59"/>
                    <a:pt x="270" y="59"/>
                  </a:cubicBezTo>
                  <a:cubicBezTo>
                    <a:pt x="270" y="59"/>
                    <a:pt x="270" y="59"/>
                    <a:pt x="270" y="59"/>
                  </a:cubicBezTo>
                  <a:cubicBezTo>
                    <a:pt x="216" y="7"/>
                    <a:pt x="216" y="7"/>
                    <a:pt x="216" y="7"/>
                  </a:cubicBezTo>
                  <a:cubicBezTo>
                    <a:pt x="216" y="7"/>
                    <a:pt x="216" y="7"/>
                    <a:pt x="216" y="7"/>
                  </a:cubicBezTo>
                  <a:cubicBezTo>
                    <a:pt x="205" y="6"/>
                    <a:pt x="205" y="6"/>
                    <a:pt x="205" y="6"/>
                  </a:cubicBezTo>
                  <a:cubicBezTo>
                    <a:pt x="195" y="5"/>
                    <a:pt x="195" y="5"/>
                    <a:pt x="195" y="5"/>
                  </a:cubicBezTo>
                  <a:cubicBezTo>
                    <a:pt x="174" y="2"/>
                    <a:pt x="174" y="2"/>
                    <a:pt x="174" y="2"/>
                  </a:cubicBezTo>
                  <a:cubicBezTo>
                    <a:pt x="163" y="1"/>
                    <a:pt x="163" y="1"/>
                    <a:pt x="163" y="1"/>
                  </a:cubicBezTo>
                  <a:cubicBezTo>
                    <a:pt x="153" y="1"/>
                    <a:pt x="153" y="1"/>
                    <a:pt x="153" y="1"/>
                  </a:cubicBezTo>
                  <a:cubicBezTo>
                    <a:pt x="149" y="1"/>
                    <a:pt x="146" y="1"/>
                    <a:pt x="142" y="1"/>
                  </a:cubicBezTo>
                  <a:cubicBezTo>
                    <a:pt x="132" y="3"/>
                    <a:pt x="132" y="3"/>
                    <a:pt x="132" y="3"/>
                  </a:cubicBezTo>
                  <a:cubicBezTo>
                    <a:pt x="132" y="3"/>
                    <a:pt x="132" y="3"/>
                    <a:pt x="132" y="3"/>
                  </a:cubicBezTo>
                  <a:cubicBezTo>
                    <a:pt x="130" y="4"/>
                    <a:pt x="130" y="4"/>
                    <a:pt x="130" y="4"/>
                  </a:cubicBezTo>
                  <a:cubicBezTo>
                    <a:pt x="128" y="5"/>
                    <a:pt x="128" y="5"/>
                    <a:pt x="128" y="5"/>
                  </a:cubicBezTo>
                  <a:cubicBezTo>
                    <a:pt x="127" y="6"/>
                    <a:pt x="126" y="7"/>
                    <a:pt x="125" y="8"/>
                  </a:cubicBezTo>
                  <a:cubicBezTo>
                    <a:pt x="124" y="9"/>
                    <a:pt x="122" y="12"/>
                    <a:pt x="120" y="14"/>
                  </a:cubicBezTo>
                  <a:cubicBezTo>
                    <a:pt x="119" y="16"/>
                    <a:pt x="117" y="18"/>
                    <a:pt x="115" y="20"/>
                  </a:cubicBezTo>
                  <a:cubicBezTo>
                    <a:pt x="114" y="21"/>
                    <a:pt x="113" y="22"/>
                    <a:pt x="112" y="22"/>
                  </a:cubicBezTo>
                  <a:cubicBezTo>
                    <a:pt x="110" y="24"/>
                    <a:pt x="110" y="24"/>
                    <a:pt x="110" y="24"/>
                  </a:cubicBezTo>
                  <a:cubicBezTo>
                    <a:pt x="108" y="24"/>
                    <a:pt x="108" y="24"/>
                    <a:pt x="108" y="24"/>
                  </a:cubicBezTo>
                  <a:cubicBezTo>
                    <a:pt x="108" y="25"/>
                    <a:pt x="108" y="25"/>
                    <a:pt x="108" y="25"/>
                  </a:cubicBezTo>
                  <a:cubicBezTo>
                    <a:pt x="108" y="24"/>
                    <a:pt x="108" y="24"/>
                    <a:pt x="108" y="24"/>
                  </a:cubicBezTo>
                  <a:cubicBezTo>
                    <a:pt x="108" y="21"/>
                    <a:pt x="108" y="18"/>
                    <a:pt x="107" y="15"/>
                  </a:cubicBezTo>
                  <a:cubicBezTo>
                    <a:pt x="107" y="13"/>
                    <a:pt x="107" y="11"/>
                    <a:pt x="107" y="10"/>
                  </a:cubicBezTo>
                  <a:cubicBezTo>
                    <a:pt x="107" y="9"/>
                    <a:pt x="106" y="9"/>
                    <a:pt x="106" y="8"/>
                  </a:cubicBezTo>
                  <a:cubicBezTo>
                    <a:pt x="106" y="8"/>
                    <a:pt x="106" y="7"/>
                    <a:pt x="105" y="7"/>
                  </a:cubicBezTo>
                  <a:cubicBezTo>
                    <a:pt x="105" y="7"/>
                    <a:pt x="105" y="7"/>
                    <a:pt x="105" y="7"/>
                  </a:cubicBezTo>
                  <a:cubicBezTo>
                    <a:pt x="105" y="7"/>
                    <a:pt x="105" y="7"/>
                    <a:pt x="105" y="7"/>
                  </a:cubicBezTo>
                  <a:cubicBezTo>
                    <a:pt x="105" y="7"/>
                    <a:pt x="105" y="7"/>
                    <a:pt x="105" y="7"/>
                  </a:cubicBezTo>
                  <a:cubicBezTo>
                    <a:pt x="94" y="4"/>
                    <a:pt x="94" y="4"/>
                    <a:pt x="94" y="4"/>
                  </a:cubicBezTo>
                  <a:cubicBezTo>
                    <a:pt x="90" y="3"/>
                    <a:pt x="86" y="3"/>
                    <a:pt x="82" y="2"/>
                  </a:cubicBezTo>
                  <a:cubicBezTo>
                    <a:pt x="79" y="2"/>
                    <a:pt x="75" y="1"/>
                    <a:pt x="71" y="1"/>
                  </a:cubicBezTo>
                  <a:cubicBezTo>
                    <a:pt x="60" y="1"/>
                    <a:pt x="60" y="1"/>
                    <a:pt x="60" y="1"/>
                  </a:cubicBezTo>
                  <a:cubicBezTo>
                    <a:pt x="52" y="2"/>
                    <a:pt x="44" y="2"/>
                    <a:pt x="37" y="2"/>
                  </a:cubicBezTo>
                  <a:cubicBezTo>
                    <a:pt x="25" y="3"/>
                    <a:pt x="25" y="3"/>
                    <a:pt x="25" y="3"/>
                  </a:cubicBezTo>
                  <a:cubicBezTo>
                    <a:pt x="14" y="3"/>
                    <a:pt x="14" y="3"/>
                    <a:pt x="14" y="3"/>
                  </a:cubicBezTo>
                  <a:cubicBezTo>
                    <a:pt x="14" y="3"/>
                    <a:pt x="14" y="3"/>
                    <a:pt x="14" y="3"/>
                  </a:cubicBezTo>
                  <a:cubicBezTo>
                    <a:pt x="18" y="16"/>
                    <a:pt x="18" y="16"/>
                    <a:pt x="18" y="16"/>
                  </a:cubicBezTo>
                  <a:cubicBezTo>
                    <a:pt x="21" y="29"/>
                    <a:pt x="21" y="29"/>
                    <a:pt x="21" y="29"/>
                  </a:cubicBezTo>
                  <a:cubicBezTo>
                    <a:pt x="24" y="43"/>
                    <a:pt x="24" y="43"/>
                    <a:pt x="24" y="43"/>
                  </a:cubicBezTo>
                  <a:cubicBezTo>
                    <a:pt x="25" y="47"/>
                    <a:pt x="26" y="52"/>
                    <a:pt x="26" y="56"/>
                  </a:cubicBezTo>
                  <a:cubicBezTo>
                    <a:pt x="27" y="61"/>
                    <a:pt x="27" y="66"/>
                    <a:pt x="28" y="70"/>
                  </a:cubicBezTo>
                  <a:cubicBezTo>
                    <a:pt x="28" y="77"/>
                    <a:pt x="28" y="77"/>
                    <a:pt x="28" y="77"/>
                  </a:cubicBezTo>
                  <a:cubicBezTo>
                    <a:pt x="28" y="79"/>
                    <a:pt x="29" y="82"/>
                    <a:pt x="29" y="84"/>
                  </a:cubicBezTo>
                  <a:cubicBezTo>
                    <a:pt x="29" y="89"/>
                    <a:pt x="29" y="93"/>
                    <a:pt x="29" y="98"/>
                  </a:cubicBezTo>
                  <a:cubicBezTo>
                    <a:pt x="28" y="112"/>
                    <a:pt x="28" y="112"/>
                    <a:pt x="28" y="112"/>
                  </a:cubicBezTo>
                  <a:cubicBezTo>
                    <a:pt x="27" y="111"/>
                    <a:pt x="27" y="111"/>
                    <a:pt x="27" y="111"/>
                  </a:cubicBezTo>
                  <a:cubicBezTo>
                    <a:pt x="49" y="111"/>
                    <a:pt x="49" y="111"/>
                    <a:pt x="49" y="111"/>
                  </a:cubicBezTo>
                  <a:cubicBezTo>
                    <a:pt x="71" y="113"/>
                    <a:pt x="71" y="113"/>
                    <a:pt x="71" y="113"/>
                  </a:cubicBezTo>
                  <a:cubicBezTo>
                    <a:pt x="93" y="115"/>
                    <a:pt x="93" y="115"/>
                    <a:pt x="93" y="115"/>
                  </a:cubicBezTo>
                  <a:cubicBezTo>
                    <a:pt x="115" y="118"/>
                    <a:pt x="115" y="118"/>
                    <a:pt x="115" y="118"/>
                  </a:cubicBezTo>
                  <a:cubicBezTo>
                    <a:pt x="114" y="118"/>
                    <a:pt x="114" y="118"/>
                    <a:pt x="114" y="118"/>
                  </a:cubicBezTo>
                  <a:cubicBezTo>
                    <a:pt x="116" y="114"/>
                    <a:pt x="116" y="114"/>
                    <a:pt x="116" y="114"/>
                  </a:cubicBezTo>
                  <a:cubicBezTo>
                    <a:pt x="117" y="113"/>
                    <a:pt x="117" y="111"/>
                    <a:pt x="117" y="110"/>
                  </a:cubicBezTo>
                  <a:cubicBezTo>
                    <a:pt x="118" y="109"/>
                    <a:pt x="118" y="107"/>
                    <a:pt x="118" y="106"/>
                  </a:cubicBezTo>
                  <a:cubicBezTo>
                    <a:pt x="118" y="104"/>
                    <a:pt x="118" y="103"/>
                    <a:pt x="118" y="101"/>
                  </a:cubicBezTo>
                  <a:cubicBezTo>
                    <a:pt x="118" y="98"/>
                    <a:pt x="118" y="95"/>
                    <a:pt x="118" y="92"/>
                  </a:cubicBezTo>
                  <a:cubicBezTo>
                    <a:pt x="118" y="89"/>
                    <a:pt x="118" y="86"/>
                    <a:pt x="117" y="83"/>
                  </a:cubicBezTo>
                  <a:cubicBezTo>
                    <a:pt x="117" y="83"/>
                    <a:pt x="117" y="83"/>
                    <a:pt x="117" y="83"/>
                  </a:cubicBezTo>
                  <a:cubicBezTo>
                    <a:pt x="118" y="83"/>
                    <a:pt x="118" y="83"/>
                    <a:pt x="118" y="83"/>
                  </a:cubicBezTo>
                  <a:cubicBezTo>
                    <a:pt x="125" y="83"/>
                    <a:pt x="132" y="84"/>
                    <a:pt x="139" y="85"/>
                  </a:cubicBezTo>
                  <a:cubicBezTo>
                    <a:pt x="146" y="85"/>
                    <a:pt x="152" y="86"/>
                    <a:pt x="159" y="87"/>
                  </a:cubicBezTo>
                  <a:cubicBezTo>
                    <a:pt x="163" y="88"/>
                    <a:pt x="166" y="88"/>
                    <a:pt x="169" y="89"/>
                  </a:cubicBezTo>
                  <a:cubicBezTo>
                    <a:pt x="173" y="89"/>
                    <a:pt x="176" y="90"/>
                    <a:pt x="180" y="91"/>
                  </a:cubicBezTo>
                  <a:cubicBezTo>
                    <a:pt x="183" y="91"/>
                    <a:pt x="186" y="92"/>
                    <a:pt x="190" y="93"/>
                  </a:cubicBezTo>
                  <a:cubicBezTo>
                    <a:pt x="199" y="97"/>
                    <a:pt x="199" y="97"/>
                    <a:pt x="199" y="97"/>
                  </a:cubicBezTo>
                  <a:cubicBezTo>
                    <a:pt x="200" y="97"/>
                    <a:pt x="200" y="97"/>
                    <a:pt x="200" y="97"/>
                  </a:cubicBezTo>
                  <a:cubicBezTo>
                    <a:pt x="200" y="97"/>
                    <a:pt x="200" y="97"/>
                    <a:pt x="200" y="97"/>
                  </a:cubicBezTo>
                  <a:cubicBezTo>
                    <a:pt x="201" y="111"/>
                    <a:pt x="201" y="111"/>
                    <a:pt x="201" y="111"/>
                  </a:cubicBezTo>
                  <a:cubicBezTo>
                    <a:pt x="201" y="124"/>
                    <a:pt x="201" y="124"/>
                    <a:pt x="201" y="124"/>
                  </a:cubicBezTo>
                  <a:cubicBezTo>
                    <a:pt x="200" y="137"/>
                    <a:pt x="200" y="137"/>
                    <a:pt x="200" y="137"/>
                  </a:cubicBezTo>
                  <a:cubicBezTo>
                    <a:pt x="199" y="150"/>
                    <a:pt x="199" y="150"/>
                    <a:pt x="199" y="150"/>
                  </a:cubicBezTo>
                  <a:cubicBezTo>
                    <a:pt x="197" y="164"/>
                    <a:pt x="197" y="164"/>
                    <a:pt x="197" y="164"/>
                  </a:cubicBezTo>
                  <a:cubicBezTo>
                    <a:pt x="195" y="177"/>
                    <a:pt x="195" y="177"/>
                    <a:pt x="195" y="177"/>
                  </a:cubicBezTo>
                  <a:cubicBezTo>
                    <a:pt x="193" y="185"/>
                    <a:pt x="191" y="194"/>
                    <a:pt x="190" y="203"/>
                  </a:cubicBezTo>
                  <a:cubicBezTo>
                    <a:pt x="190" y="203"/>
                    <a:pt x="190" y="203"/>
                    <a:pt x="190" y="203"/>
                  </a:cubicBezTo>
                  <a:cubicBezTo>
                    <a:pt x="189" y="203"/>
                    <a:pt x="189" y="203"/>
                    <a:pt x="189" y="203"/>
                  </a:cubicBezTo>
                  <a:cubicBezTo>
                    <a:pt x="145" y="192"/>
                    <a:pt x="145" y="192"/>
                    <a:pt x="145" y="192"/>
                  </a:cubicBezTo>
                  <a:cubicBezTo>
                    <a:pt x="101" y="179"/>
                    <a:pt x="101" y="179"/>
                    <a:pt x="101" y="179"/>
                  </a:cubicBezTo>
                  <a:cubicBezTo>
                    <a:pt x="102" y="178"/>
                    <a:pt x="102" y="178"/>
                    <a:pt x="102" y="178"/>
                  </a:cubicBezTo>
                  <a:cubicBezTo>
                    <a:pt x="101" y="182"/>
                    <a:pt x="100" y="185"/>
                    <a:pt x="100" y="189"/>
                  </a:cubicBezTo>
                  <a:cubicBezTo>
                    <a:pt x="98" y="199"/>
                    <a:pt x="98" y="199"/>
                    <a:pt x="98" y="199"/>
                  </a:cubicBezTo>
                  <a:cubicBezTo>
                    <a:pt x="97" y="205"/>
                    <a:pt x="97" y="205"/>
                    <a:pt x="97" y="205"/>
                  </a:cubicBezTo>
                  <a:cubicBezTo>
                    <a:pt x="96" y="210"/>
                    <a:pt x="96" y="210"/>
                    <a:pt x="96" y="210"/>
                  </a:cubicBezTo>
                  <a:cubicBezTo>
                    <a:pt x="95" y="213"/>
                    <a:pt x="95" y="213"/>
                    <a:pt x="95" y="213"/>
                  </a:cubicBezTo>
                  <a:cubicBezTo>
                    <a:pt x="95" y="214"/>
                    <a:pt x="95" y="214"/>
                    <a:pt x="95" y="215"/>
                  </a:cubicBezTo>
                  <a:cubicBezTo>
                    <a:pt x="93" y="220"/>
                    <a:pt x="93" y="220"/>
                    <a:pt x="93" y="220"/>
                  </a:cubicBezTo>
                  <a:cubicBezTo>
                    <a:pt x="91" y="226"/>
                    <a:pt x="91" y="226"/>
                    <a:pt x="91" y="226"/>
                  </a:cubicBezTo>
                  <a:cubicBezTo>
                    <a:pt x="89" y="231"/>
                    <a:pt x="89" y="231"/>
                    <a:pt x="89" y="231"/>
                  </a:cubicBezTo>
                  <a:cubicBezTo>
                    <a:pt x="88" y="234"/>
                    <a:pt x="87" y="238"/>
                    <a:pt x="86" y="241"/>
                  </a:cubicBezTo>
                  <a:cubicBezTo>
                    <a:pt x="86" y="245"/>
                    <a:pt x="85" y="248"/>
                    <a:pt x="84" y="252"/>
                  </a:cubicBezTo>
                  <a:cubicBezTo>
                    <a:pt x="82" y="262"/>
                    <a:pt x="82" y="262"/>
                    <a:pt x="82" y="262"/>
                  </a:cubicBezTo>
                  <a:cubicBezTo>
                    <a:pt x="81" y="261"/>
                    <a:pt x="81" y="261"/>
                    <a:pt x="81" y="261"/>
                  </a:cubicBezTo>
                  <a:cubicBezTo>
                    <a:pt x="125" y="273"/>
                    <a:pt x="125" y="273"/>
                    <a:pt x="125" y="273"/>
                  </a:cubicBezTo>
                  <a:cubicBezTo>
                    <a:pt x="169" y="286"/>
                    <a:pt x="169" y="286"/>
                    <a:pt x="169" y="286"/>
                  </a:cubicBezTo>
                  <a:cubicBezTo>
                    <a:pt x="170" y="286"/>
                    <a:pt x="170" y="286"/>
                    <a:pt x="170" y="286"/>
                  </a:cubicBezTo>
                  <a:cubicBezTo>
                    <a:pt x="169" y="287"/>
                    <a:pt x="169" y="287"/>
                    <a:pt x="169" y="287"/>
                  </a:cubicBezTo>
                  <a:cubicBezTo>
                    <a:pt x="166" y="299"/>
                    <a:pt x="166" y="299"/>
                    <a:pt x="166" y="299"/>
                  </a:cubicBezTo>
                  <a:cubicBezTo>
                    <a:pt x="164" y="311"/>
                    <a:pt x="164" y="311"/>
                    <a:pt x="164" y="311"/>
                  </a:cubicBezTo>
                  <a:cubicBezTo>
                    <a:pt x="162" y="323"/>
                    <a:pt x="162" y="323"/>
                    <a:pt x="162" y="323"/>
                  </a:cubicBezTo>
                  <a:cubicBezTo>
                    <a:pt x="161" y="335"/>
                    <a:pt x="161" y="335"/>
                    <a:pt x="161" y="335"/>
                  </a:cubicBezTo>
                  <a:cubicBezTo>
                    <a:pt x="160" y="348"/>
                    <a:pt x="160" y="348"/>
                    <a:pt x="160" y="348"/>
                  </a:cubicBezTo>
                  <a:cubicBezTo>
                    <a:pt x="159" y="360"/>
                    <a:pt x="159" y="360"/>
                    <a:pt x="159" y="360"/>
                  </a:cubicBezTo>
                  <a:cubicBezTo>
                    <a:pt x="159" y="368"/>
                    <a:pt x="159" y="376"/>
                    <a:pt x="159" y="385"/>
                  </a:cubicBezTo>
                  <a:cubicBezTo>
                    <a:pt x="159" y="385"/>
                    <a:pt x="159" y="385"/>
                    <a:pt x="159" y="385"/>
                  </a:cubicBezTo>
                  <a:cubicBezTo>
                    <a:pt x="159" y="385"/>
                    <a:pt x="159" y="385"/>
                    <a:pt x="159" y="385"/>
                  </a:cubicBezTo>
                  <a:cubicBezTo>
                    <a:pt x="138" y="380"/>
                    <a:pt x="138" y="380"/>
                    <a:pt x="138" y="380"/>
                  </a:cubicBezTo>
                  <a:cubicBezTo>
                    <a:pt x="117" y="377"/>
                    <a:pt x="117" y="377"/>
                    <a:pt x="117" y="377"/>
                  </a:cubicBezTo>
                  <a:cubicBezTo>
                    <a:pt x="96" y="374"/>
                    <a:pt x="96" y="374"/>
                    <a:pt x="96" y="374"/>
                  </a:cubicBezTo>
                  <a:cubicBezTo>
                    <a:pt x="74" y="371"/>
                    <a:pt x="74" y="371"/>
                    <a:pt x="74" y="371"/>
                  </a:cubicBezTo>
                  <a:cubicBezTo>
                    <a:pt x="74" y="371"/>
                    <a:pt x="74" y="371"/>
                    <a:pt x="74" y="371"/>
                  </a:cubicBezTo>
                  <a:cubicBezTo>
                    <a:pt x="74" y="371"/>
                    <a:pt x="74" y="371"/>
                    <a:pt x="74" y="371"/>
                  </a:cubicBezTo>
                  <a:cubicBezTo>
                    <a:pt x="74" y="367"/>
                    <a:pt x="74" y="364"/>
                    <a:pt x="74" y="361"/>
                  </a:cubicBezTo>
                  <a:cubicBezTo>
                    <a:pt x="73" y="358"/>
                    <a:pt x="73" y="354"/>
                    <a:pt x="73" y="351"/>
                  </a:cubicBezTo>
                  <a:cubicBezTo>
                    <a:pt x="73" y="349"/>
                    <a:pt x="73" y="349"/>
                    <a:pt x="73" y="349"/>
                  </a:cubicBezTo>
                  <a:cubicBezTo>
                    <a:pt x="73" y="348"/>
                    <a:pt x="73" y="347"/>
                    <a:pt x="73" y="346"/>
                  </a:cubicBezTo>
                  <a:cubicBezTo>
                    <a:pt x="74" y="344"/>
                    <a:pt x="74" y="344"/>
                    <a:pt x="74" y="344"/>
                  </a:cubicBezTo>
                  <a:cubicBezTo>
                    <a:pt x="74" y="343"/>
                    <a:pt x="74" y="342"/>
                    <a:pt x="74" y="341"/>
                  </a:cubicBezTo>
                  <a:cubicBezTo>
                    <a:pt x="75" y="339"/>
                    <a:pt x="75" y="339"/>
                    <a:pt x="75" y="339"/>
                  </a:cubicBezTo>
                  <a:cubicBezTo>
                    <a:pt x="75" y="338"/>
                    <a:pt x="75" y="337"/>
                    <a:pt x="76" y="336"/>
                  </a:cubicBezTo>
                  <a:cubicBezTo>
                    <a:pt x="77" y="332"/>
                    <a:pt x="77" y="332"/>
                    <a:pt x="77" y="332"/>
                  </a:cubicBezTo>
                  <a:cubicBezTo>
                    <a:pt x="78" y="332"/>
                    <a:pt x="78" y="332"/>
                    <a:pt x="78" y="332"/>
                  </a:cubicBezTo>
                  <a:cubicBezTo>
                    <a:pt x="59" y="329"/>
                    <a:pt x="59" y="329"/>
                    <a:pt x="59" y="329"/>
                  </a:cubicBezTo>
                  <a:cubicBezTo>
                    <a:pt x="57" y="328"/>
                    <a:pt x="55" y="328"/>
                    <a:pt x="54" y="328"/>
                  </a:cubicBezTo>
                  <a:cubicBezTo>
                    <a:pt x="49" y="327"/>
                    <a:pt x="49" y="327"/>
                    <a:pt x="49" y="327"/>
                  </a:cubicBezTo>
                  <a:cubicBezTo>
                    <a:pt x="39" y="326"/>
                    <a:pt x="39" y="326"/>
                    <a:pt x="39" y="326"/>
                  </a:cubicBezTo>
                  <a:cubicBezTo>
                    <a:pt x="20" y="326"/>
                    <a:pt x="20" y="326"/>
                    <a:pt x="20" y="326"/>
                  </a:cubicBezTo>
                  <a:cubicBezTo>
                    <a:pt x="0" y="325"/>
                    <a:pt x="0" y="325"/>
                    <a:pt x="0" y="325"/>
                  </a:cubicBezTo>
                  <a:cubicBezTo>
                    <a:pt x="1" y="325"/>
                    <a:pt x="1" y="325"/>
                    <a:pt x="1" y="325"/>
                  </a:cubicBezTo>
                  <a:cubicBezTo>
                    <a:pt x="1" y="346"/>
                    <a:pt x="1" y="346"/>
                    <a:pt x="1" y="346"/>
                  </a:cubicBezTo>
                  <a:cubicBezTo>
                    <a:pt x="2" y="367"/>
                    <a:pt x="2" y="367"/>
                    <a:pt x="2" y="367"/>
                  </a:cubicBezTo>
                  <a:cubicBezTo>
                    <a:pt x="3" y="388"/>
                    <a:pt x="3" y="388"/>
                    <a:pt x="3" y="388"/>
                  </a:cubicBezTo>
                  <a:cubicBezTo>
                    <a:pt x="4" y="409"/>
                    <a:pt x="4" y="409"/>
                    <a:pt x="4" y="409"/>
                  </a:cubicBezTo>
                  <a:cubicBezTo>
                    <a:pt x="4" y="409"/>
                    <a:pt x="4" y="409"/>
                    <a:pt x="4" y="409"/>
                  </a:cubicBezTo>
                  <a:cubicBezTo>
                    <a:pt x="61" y="462"/>
                    <a:pt x="61" y="462"/>
                    <a:pt x="61" y="462"/>
                  </a:cubicBezTo>
                  <a:cubicBezTo>
                    <a:pt x="61" y="462"/>
                    <a:pt x="61" y="462"/>
                    <a:pt x="61" y="462"/>
                  </a:cubicBezTo>
                  <a:cubicBezTo>
                    <a:pt x="74" y="462"/>
                    <a:pt x="74" y="462"/>
                    <a:pt x="74" y="462"/>
                  </a:cubicBezTo>
                  <a:cubicBezTo>
                    <a:pt x="78" y="462"/>
                    <a:pt x="82" y="462"/>
                    <a:pt x="87" y="462"/>
                  </a:cubicBezTo>
                  <a:cubicBezTo>
                    <a:pt x="95" y="463"/>
                    <a:pt x="104" y="464"/>
                    <a:pt x="112" y="464"/>
                  </a:cubicBezTo>
                  <a:cubicBezTo>
                    <a:pt x="125" y="465"/>
                    <a:pt x="125" y="465"/>
                    <a:pt x="125" y="465"/>
                  </a:cubicBezTo>
                  <a:cubicBezTo>
                    <a:pt x="129" y="465"/>
                    <a:pt x="134" y="466"/>
                    <a:pt x="138" y="466"/>
                  </a:cubicBezTo>
                  <a:cubicBezTo>
                    <a:pt x="142" y="466"/>
                    <a:pt x="146" y="466"/>
                    <a:pt x="151" y="466"/>
                  </a:cubicBezTo>
                  <a:cubicBezTo>
                    <a:pt x="164" y="466"/>
                    <a:pt x="164" y="466"/>
                    <a:pt x="164" y="466"/>
                  </a:cubicBezTo>
                  <a:cubicBezTo>
                    <a:pt x="168" y="466"/>
                    <a:pt x="172" y="466"/>
                    <a:pt x="176" y="465"/>
                  </a:cubicBezTo>
                  <a:cubicBezTo>
                    <a:pt x="181" y="465"/>
                    <a:pt x="185" y="465"/>
                    <a:pt x="189" y="464"/>
                  </a:cubicBezTo>
                  <a:cubicBezTo>
                    <a:pt x="202" y="462"/>
                    <a:pt x="202" y="462"/>
                    <a:pt x="202" y="462"/>
                  </a:cubicBezTo>
                  <a:cubicBezTo>
                    <a:pt x="206" y="461"/>
                    <a:pt x="210" y="460"/>
                    <a:pt x="214" y="458"/>
                  </a:cubicBezTo>
                  <a:cubicBezTo>
                    <a:pt x="222" y="454"/>
                    <a:pt x="228" y="447"/>
                    <a:pt x="234" y="441"/>
                  </a:cubicBezTo>
                  <a:cubicBezTo>
                    <a:pt x="240" y="435"/>
                    <a:pt x="246" y="429"/>
                    <a:pt x="253" y="42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93">
              <a:extLst>
                <a:ext uri="{FF2B5EF4-FFF2-40B4-BE49-F238E27FC236}">
                  <a16:creationId xmlns:a16="http://schemas.microsoft.com/office/drawing/2014/main" id="{BC0F3B7F-6194-43CA-B01C-F27745B8548D}"/>
                </a:ext>
              </a:extLst>
            </p:cNvPr>
            <p:cNvSpPr>
              <a:spLocks noEditPoints="1"/>
            </p:cNvSpPr>
            <p:nvPr/>
          </p:nvSpPr>
          <p:spPr bwMode="auto">
            <a:xfrm>
              <a:off x="3717926" y="5618163"/>
              <a:ext cx="806450" cy="1498600"/>
            </a:xfrm>
            <a:custGeom>
              <a:avLst/>
              <a:gdLst>
                <a:gd name="T0" fmla="*/ 400 w 508"/>
                <a:gd name="T1" fmla="*/ 944 h 944"/>
                <a:gd name="T2" fmla="*/ 400 w 508"/>
                <a:gd name="T3" fmla="*/ 944 h 944"/>
                <a:gd name="T4" fmla="*/ 108 w 508"/>
                <a:gd name="T5" fmla="*/ 944 h 944"/>
                <a:gd name="T6" fmla="*/ 2 w 508"/>
                <a:gd name="T7" fmla="*/ 846 h 944"/>
                <a:gd name="T8" fmla="*/ 2 w 508"/>
                <a:gd name="T9" fmla="*/ 846 h 944"/>
                <a:gd name="T10" fmla="*/ 0 w 508"/>
                <a:gd name="T11" fmla="*/ 693 h 944"/>
                <a:gd name="T12" fmla="*/ 169 w 508"/>
                <a:gd name="T13" fmla="*/ 693 h 944"/>
                <a:gd name="T14" fmla="*/ 169 w 508"/>
                <a:gd name="T15" fmla="*/ 693 h 944"/>
                <a:gd name="T16" fmla="*/ 169 w 508"/>
                <a:gd name="T17" fmla="*/ 768 h 944"/>
                <a:gd name="T18" fmla="*/ 339 w 508"/>
                <a:gd name="T19" fmla="*/ 770 h 944"/>
                <a:gd name="T20" fmla="*/ 341 w 508"/>
                <a:gd name="T21" fmla="*/ 562 h 944"/>
                <a:gd name="T22" fmla="*/ 155 w 508"/>
                <a:gd name="T23" fmla="*/ 562 h 944"/>
                <a:gd name="T24" fmla="*/ 155 w 508"/>
                <a:gd name="T25" fmla="*/ 386 h 944"/>
                <a:gd name="T26" fmla="*/ 157 w 508"/>
                <a:gd name="T27" fmla="*/ 384 h 944"/>
                <a:gd name="T28" fmla="*/ 339 w 508"/>
                <a:gd name="T29" fmla="*/ 386 h 944"/>
                <a:gd name="T30" fmla="*/ 341 w 508"/>
                <a:gd name="T31" fmla="*/ 178 h 944"/>
                <a:gd name="T32" fmla="*/ 169 w 508"/>
                <a:gd name="T33" fmla="*/ 176 h 944"/>
                <a:gd name="T34" fmla="*/ 169 w 508"/>
                <a:gd name="T35" fmla="*/ 253 h 944"/>
                <a:gd name="T36" fmla="*/ 2 w 508"/>
                <a:gd name="T37" fmla="*/ 253 h 944"/>
                <a:gd name="T38" fmla="*/ 0 w 508"/>
                <a:gd name="T39" fmla="*/ 251 h 944"/>
                <a:gd name="T40" fmla="*/ 0 w 508"/>
                <a:gd name="T41" fmla="*/ 0 h 944"/>
                <a:gd name="T42" fmla="*/ 169 w 508"/>
                <a:gd name="T43" fmla="*/ 2 h 944"/>
                <a:gd name="T44" fmla="*/ 169 w 508"/>
                <a:gd name="T45" fmla="*/ 2 h 944"/>
                <a:gd name="T46" fmla="*/ 167 w 508"/>
                <a:gd name="T47" fmla="*/ 51 h 944"/>
                <a:gd name="T48" fmla="*/ 222 w 508"/>
                <a:gd name="T49" fmla="*/ 2 h 944"/>
                <a:gd name="T50" fmla="*/ 400 w 508"/>
                <a:gd name="T51" fmla="*/ 2 h 944"/>
                <a:gd name="T52" fmla="*/ 402 w 508"/>
                <a:gd name="T53" fmla="*/ 2 h 944"/>
                <a:gd name="T54" fmla="*/ 508 w 508"/>
                <a:gd name="T55" fmla="*/ 100 h 944"/>
                <a:gd name="T56" fmla="*/ 508 w 508"/>
                <a:gd name="T57" fmla="*/ 390 h 944"/>
                <a:gd name="T58" fmla="*/ 508 w 508"/>
                <a:gd name="T59" fmla="*/ 390 h 944"/>
                <a:gd name="T60" fmla="*/ 445 w 508"/>
                <a:gd name="T61" fmla="*/ 472 h 944"/>
                <a:gd name="T62" fmla="*/ 508 w 508"/>
                <a:gd name="T63" fmla="*/ 556 h 944"/>
                <a:gd name="T64" fmla="*/ 508 w 508"/>
                <a:gd name="T65" fmla="*/ 846 h 944"/>
                <a:gd name="T66" fmla="*/ 508 w 508"/>
                <a:gd name="T67" fmla="*/ 556 h 944"/>
                <a:gd name="T68" fmla="*/ 443 w 508"/>
                <a:gd name="T69" fmla="*/ 474 h 944"/>
                <a:gd name="T70" fmla="*/ 443 w 508"/>
                <a:gd name="T71" fmla="*/ 472 h 944"/>
                <a:gd name="T72" fmla="*/ 508 w 508"/>
                <a:gd name="T73" fmla="*/ 390 h 944"/>
                <a:gd name="T74" fmla="*/ 508 w 508"/>
                <a:gd name="T75" fmla="*/ 102 h 944"/>
                <a:gd name="T76" fmla="*/ 400 w 508"/>
                <a:gd name="T77" fmla="*/ 2 h 944"/>
                <a:gd name="T78" fmla="*/ 222 w 508"/>
                <a:gd name="T79" fmla="*/ 2 h 944"/>
                <a:gd name="T80" fmla="*/ 167 w 508"/>
                <a:gd name="T81" fmla="*/ 53 h 944"/>
                <a:gd name="T82" fmla="*/ 167 w 508"/>
                <a:gd name="T83" fmla="*/ 2 h 944"/>
                <a:gd name="T84" fmla="*/ 2 w 508"/>
                <a:gd name="T85" fmla="*/ 4 h 944"/>
                <a:gd name="T86" fmla="*/ 2 w 508"/>
                <a:gd name="T87" fmla="*/ 251 h 944"/>
                <a:gd name="T88" fmla="*/ 169 w 508"/>
                <a:gd name="T89" fmla="*/ 251 h 944"/>
                <a:gd name="T90" fmla="*/ 167 w 508"/>
                <a:gd name="T91" fmla="*/ 176 h 944"/>
                <a:gd name="T92" fmla="*/ 169 w 508"/>
                <a:gd name="T93" fmla="*/ 173 h 944"/>
                <a:gd name="T94" fmla="*/ 343 w 508"/>
                <a:gd name="T95" fmla="*/ 173 h 944"/>
                <a:gd name="T96" fmla="*/ 341 w 508"/>
                <a:gd name="T97" fmla="*/ 386 h 944"/>
                <a:gd name="T98" fmla="*/ 341 w 508"/>
                <a:gd name="T99" fmla="*/ 386 h 944"/>
                <a:gd name="T100" fmla="*/ 159 w 508"/>
                <a:gd name="T101" fmla="*/ 386 h 944"/>
                <a:gd name="T102" fmla="*/ 157 w 508"/>
                <a:gd name="T103" fmla="*/ 558 h 944"/>
                <a:gd name="T104" fmla="*/ 341 w 508"/>
                <a:gd name="T105" fmla="*/ 558 h 944"/>
                <a:gd name="T106" fmla="*/ 341 w 508"/>
                <a:gd name="T107" fmla="*/ 770 h 944"/>
                <a:gd name="T108" fmla="*/ 341 w 508"/>
                <a:gd name="T109" fmla="*/ 770 h 944"/>
                <a:gd name="T110" fmla="*/ 167 w 508"/>
                <a:gd name="T111" fmla="*/ 770 h 944"/>
                <a:gd name="T112" fmla="*/ 167 w 508"/>
                <a:gd name="T113" fmla="*/ 693 h 944"/>
                <a:gd name="T114" fmla="*/ 2 w 508"/>
                <a:gd name="T115" fmla="*/ 695 h 944"/>
                <a:gd name="T116" fmla="*/ 2 w 508"/>
                <a:gd name="T117" fmla="*/ 846 h 944"/>
                <a:gd name="T118" fmla="*/ 108 w 508"/>
                <a:gd name="T119" fmla="*/ 942 h 944"/>
                <a:gd name="T120" fmla="*/ 400 w 508"/>
                <a:gd name="T121" fmla="*/ 944 h 944"/>
                <a:gd name="T122" fmla="*/ 508 w 508"/>
                <a:gd name="T123" fmla="*/ 84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944">
                  <a:moveTo>
                    <a:pt x="508" y="846"/>
                  </a:moveTo>
                  <a:lnTo>
                    <a:pt x="400" y="944"/>
                  </a:lnTo>
                  <a:lnTo>
                    <a:pt x="400" y="944"/>
                  </a:lnTo>
                  <a:lnTo>
                    <a:pt x="400" y="944"/>
                  </a:lnTo>
                  <a:lnTo>
                    <a:pt x="108" y="944"/>
                  </a:lnTo>
                  <a:lnTo>
                    <a:pt x="108" y="944"/>
                  </a:lnTo>
                  <a:lnTo>
                    <a:pt x="108" y="944"/>
                  </a:lnTo>
                  <a:lnTo>
                    <a:pt x="2" y="846"/>
                  </a:lnTo>
                  <a:lnTo>
                    <a:pt x="2" y="846"/>
                  </a:lnTo>
                  <a:lnTo>
                    <a:pt x="2" y="846"/>
                  </a:lnTo>
                  <a:lnTo>
                    <a:pt x="0" y="693"/>
                  </a:lnTo>
                  <a:lnTo>
                    <a:pt x="0" y="693"/>
                  </a:lnTo>
                  <a:lnTo>
                    <a:pt x="2" y="693"/>
                  </a:lnTo>
                  <a:lnTo>
                    <a:pt x="169" y="693"/>
                  </a:lnTo>
                  <a:lnTo>
                    <a:pt x="169" y="693"/>
                  </a:lnTo>
                  <a:lnTo>
                    <a:pt x="169" y="693"/>
                  </a:lnTo>
                  <a:lnTo>
                    <a:pt x="169" y="770"/>
                  </a:lnTo>
                  <a:lnTo>
                    <a:pt x="169" y="768"/>
                  </a:lnTo>
                  <a:lnTo>
                    <a:pt x="341" y="768"/>
                  </a:lnTo>
                  <a:lnTo>
                    <a:pt x="339" y="770"/>
                  </a:lnTo>
                  <a:lnTo>
                    <a:pt x="339" y="560"/>
                  </a:lnTo>
                  <a:lnTo>
                    <a:pt x="341" y="562"/>
                  </a:lnTo>
                  <a:lnTo>
                    <a:pt x="157" y="562"/>
                  </a:lnTo>
                  <a:lnTo>
                    <a:pt x="155" y="562"/>
                  </a:lnTo>
                  <a:lnTo>
                    <a:pt x="155" y="560"/>
                  </a:lnTo>
                  <a:lnTo>
                    <a:pt x="155" y="386"/>
                  </a:lnTo>
                  <a:lnTo>
                    <a:pt x="155" y="384"/>
                  </a:lnTo>
                  <a:lnTo>
                    <a:pt x="157" y="384"/>
                  </a:lnTo>
                  <a:lnTo>
                    <a:pt x="341" y="384"/>
                  </a:lnTo>
                  <a:lnTo>
                    <a:pt x="339" y="386"/>
                  </a:lnTo>
                  <a:lnTo>
                    <a:pt x="339" y="176"/>
                  </a:lnTo>
                  <a:lnTo>
                    <a:pt x="341" y="178"/>
                  </a:lnTo>
                  <a:lnTo>
                    <a:pt x="169" y="178"/>
                  </a:lnTo>
                  <a:lnTo>
                    <a:pt x="169" y="176"/>
                  </a:lnTo>
                  <a:lnTo>
                    <a:pt x="169" y="251"/>
                  </a:lnTo>
                  <a:lnTo>
                    <a:pt x="169" y="253"/>
                  </a:lnTo>
                  <a:lnTo>
                    <a:pt x="169" y="253"/>
                  </a:lnTo>
                  <a:lnTo>
                    <a:pt x="2" y="253"/>
                  </a:lnTo>
                  <a:lnTo>
                    <a:pt x="0" y="253"/>
                  </a:lnTo>
                  <a:lnTo>
                    <a:pt x="0" y="251"/>
                  </a:lnTo>
                  <a:lnTo>
                    <a:pt x="0" y="2"/>
                  </a:lnTo>
                  <a:lnTo>
                    <a:pt x="0" y="0"/>
                  </a:lnTo>
                  <a:lnTo>
                    <a:pt x="2" y="0"/>
                  </a:lnTo>
                  <a:lnTo>
                    <a:pt x="169" y="2"/>
                  </a:lnTo>
                  <a:lnTo>
                    <a:pt x="169" y="2"/>
                  </a:lnTo>
                  <a:lnTo>
                    <a:pt x="169" y="2"/>
                  </a:lnTo>
                  <a:lnTo>
                    <a:pt x="169" y="51"/>
                  </a:lnTo>
                  <a:lnTo>
                    <a:pt x="167" y="51"/>
                  </a:lnTo>
                  <a:lnTo>
                    <a:pt x="222" y="2"/>
                  </a:lnTo>
                  <a:lnTo>
                    <a:pt x="222" y="2"/>
                  </a:lnTo>
                  <a:lnTo>
                    <a:pt x="222" y="2"/>
                  </a:lnTo>
                  <a:lnTo>
                    <a:pt x="400" y="2"/>
                  </a:lnTo>
                  <a:lnTo>
                    <a:pt x="400" y="2"/>
                  </a:lnTo>
                  <a:lnTo>
                    <a:pt x="402" y="2"/>
                  </a:lnTo>
                  <a:lnTo>
                    <a:pt x="508" y="100"/>
                  </a:lnTo>
                  <a:lnTo>
                    <a:pt x="508" y="100"/>
                  </a:lnTo>
                  <a:lnTo>
                    <a:pt x="508" y="100"/>
                  </a:lnTo>
                  <a:lnTo>
                    <a:pt x="508" y="390"/>
                  </a:lnTo>
                  <a:lnTo>
                    <a:pt x="508" y="390"/>
                  </a:lnTo>
                  <a:lnTo>
                    <a:pt x="508" y="390"/>
                  </a:lnTo>
                  <a:lnTo>
                    <a:pt x="445" y="474"/>
                  </a:lnTo>
                  <a:lnTo>
                    <a:pt x="445" y="472"/>
                  </a:lnTo>
                  <a:lnTo>
                    <a:pt x="508" y="556"/>
                  </a:lnTo>
                  <a:lnTo>
                    <a:pt x="508" y="556"/>
                  </a:lnTo>
                  <a:lnTo>
                    <a:pt x="508" y="556"/>
                  </a:lnTo>
                  <a:lnTo>
                    <a:pt x="508" y="846"/>
                  </a:lnTo>
                  <a:close/>
                  <a:moveTo>
                    <a:pt x="508" y="846"/>
                  </a:moveTo>
                  <a:lnTo>
                    <a:pt x="508" y="556"/>
                  </a:lnTo>
                  <a:lnTo>
                    <a:pt x="508" y="556"/>
                  </a:lnTo>
                  <a:lnTo>
                    <a:pt x="443" y="474"/>
                  </a:lnTo>
                  <a:lnTo>
                    <a:pt x="443" y="472"/>
                  </a:lnTo>
                  <a:lnTo>
                    <a:pt x="443" y="472"/>
                  </a:lnTo>
                  <a:lnTo>
                    <a:pt x="508" y="390"/>
                  </a:lnTo>
                  <a:lnTo>
                    <a:pt x="508" y="390"/>
                  </a:lnTo>
                  <a:lnTo>
                    <a:pt x="508" y="100"/>
                  </a:lnTo>
                  <a:lnTo>
                    <a:pt x="508" y="102"/>
                  </a:lnTo>
                  <a:lnTo>
                    <a:pt x="400" y="2"/>
                  </a:lnTo>
                  <a:lnTo>
                    <a:pt x="400" y="2"/>
                  </a:lnTo>
                  <a:lnTo>
                    <a:pt x="222" y="4"/>
                  </a:lnTo>
                  <a:lnTo>
                    <a:pt x="222" y="2"/>
                  </a:lnTo>
                  <a:lnTo>
                    <a:pt x="169" y="51"/>
                  </a:lnTo>
                  <a:lnTo>
                    <a:pt x="167" y="53"/>
                  </a:lnTo>
                  <a:lnTo>
                    <a:pt x="167" y="51"/>
                  </a:lnTo>
                  <a:lnTo>
                    <a:pt x="167" y="2"/>
                  </a:lnTo>
                  <a:lnTo>
                    <a:pt x="169" y="4"/>
                  </a:lnTo>
                  <a:lnTo>
                    <a:pt x="2" y="4"/>
                  </a:lnTo>
                  <a:lnTo>
                    <a:pt x="2" y="2"/>
                  </a:lnTo>
                  <a:lnTo>
                    <a:pt x="2" y="251"/>
                  </a:lnTo>
                  <a:lnTo>
                    <a:pt x="2" y="251"/>
                  </a:lnTo>
                  <a:lnTo>
                    <a:pt x="169" y="251"/>
                  </a:lnTo>
                  <a:lnTo>
                    <a:pt x="167" y="251"/>
                  </a:lnTo>
                  <a:lnTo>
                    <a:pt x="167" y="176"/>
                  </a:lnTo>
                  <a:lnTo>
                    <a:pt x="167" y="173"/>
                  </a:lnTo>
                  <a:lnTo>
                    <a:pt x="169" y="173"/>
                  </a:lnTo>
                  <a:lnTo>
                    <a:pt x="341" y="173"/>
                  </a:lnTo>
                  <a:lnTo>
                    <a:pt x="343" y="173"/>
                  </a:lnTo>
                  <a:lnTo>
                    <a:pt x="343" y="176"/>
                  </a:lnTo>
                  <a:lnTo>
                    <a:pt x="341" y="386"/>
                  </a:lnTo>
                  <a:lnTo>
                    <a:pt x="341" y="386"/>
                  </a:lnTo>
                  <a:lnTo>
                    <a:pt x="341" y="386"/>
                  </a:lnTo>
                  <a:lnTo>
                    <a:pt x="157" y="386"/>
                  </a:lnTo>
                  <a:lnTo>
                    <a:pt x="159" y="386"/>
                  </a:lnTo>
                  <a:lnTo>
                    <a:pt x="159" y="560"/>
                  </a:lnTo>
                  <a:lnTo>
                    <a:pt x="157" y="558"/>
                  </a:lnTo>
                  <a:lnTo>
                    <a:pt x="341" y="558"/>
                  </a:lnTo>
                  <a:lnTo>
                    <a:pt x="341" y="558"/>
                  </a:lnTo>
                  <a:lnTo>
                    <a:pt x="341" y="560"/>
                  </a:lnTo>
                  <a:lnTo>
                    <a:pt x="341" y="770"/>
                  </a:lnTo>
                  <a:lnTo>
                    <a:pt x="341" y="770"/>
                  </a:lnTo>
                  <a:lnTo>
                    <a:pt x="341" y="770"/>
                  </a:lnTo>
                  <a:lnTo>
                    <a:pt x="169" y="770"/>
                  </a:lnTo>
                  <a:lnTo>
                    <a:pt x="167" y="770"/>
                  </a:lnTo>
                  <a:lnTo>
                    <a:pt x="167" y="770"/>
                  </a:lnTo>
                  <a:lnTo>
                    <a:pt x="167" y="693"/>
                  </a:lnTo>
                  <a:lnTo>
                    <a:pt x="169" y="695"/>
                  </a:lnTo>
                  <a:lnTo>
                    <a:pt x="2" y="695"/>
                  </a:lnTo>
                  <a:lnTo>
                    <a:pt x="2" y="693"/>
                  </a:lnTo>
                  <a:lnTo>
                    <a:pt x="2" y="846"/>
                  </a:lnTo>
                  <a:lnTo>
                    <a:pt x="2" y="844"/>
                  </a:lnTo>
                  <a:lnTo>
                    <a:pt x="108" y="942"/>
                  </a:lnTo>
                  <a:lnTo>
                    <a:pt x="108" y="942"/>
                  </a:lnTo>
                  <a:lnTo>
                    <a:pt x="400" y="944"/>
                  </a:lnTo>
                  <a:lnTo>
                    <a:pt x="400" y="944"/>
                  </a:lnTo>
                  <a:lnTo>
                    <a:pt x="508" y="846"/>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294">
              <a:extLst>
                <a:ext uri="{FF2B5EF4-FFF2-40B4-BE49-F238E27FC236}">
                  <a16:creationId xmlns:a16="http://schemas.microsoft.com/office/drawing/2014/main" id="{6CF4789D-A524-488A-B13B-7AA7A0FA7E11}"/>
                </a:ext>
              </a:extLst>
            </p:cNvPr>
            <p:cNvSpPr>
              <a:spLocks noEditPoints="1"/>
            </p:cNvSpPr>
            <p:nvPr/>
          </p:nvSpPr>
          <p:spPr bwMode="auto">
            <a:xfrm>
              <a:off x="3717926" y="5640388"/>
              <a:ext cx="803275" cy="1417638"/>
            </a:xfrm>
            <a:custGeom>
              <a:avLst/>
              <a:gdLst>
                <a:gd name="T0" fmla="*/ 398 w 506"/>
                <a:gd name="T1" fmla="*/ 889 h 893"/>
                <a:gd name="T2" fmla="*/ 396 w 506"/>
                <a:gd name="T3" fmla="*/ 891 h 893"/>
                <a:gd name="T4" fmla="*/ 110 w 506"/>
                <a:gd name="T5" fmla="*/ 893 h 893"/>
                <a:gd name="T6" fmla="*/ 6 w 506"/>
                <a:gd name="T7" fmla="*/ 801 h 893"/>
                <a:gd name="T8" fmla="*/ 4 w 506"/>
                <a:gd name="T9" fmla="*/ 797 h 893"/>
                <a:gd name="T10" fmla="*/ 2 w 506"/>
                <a:gd name="T11" fmla="*/ 650 h 893"/>
                <a:gd name="T12" fmla="*/ 171 w 506"/>
                <a:gd name="T13" fmla="*/ 648 h 893"/>
                <a:gd name="T14" fmla="*/ 177 w 506"/>
                <a:gd name="T15" fmla="*/ 656 h 893"/>
                <a:gd name="T16" fmla="*/ 171 w 506"/>
                <a:gd name="T17" fmla="*/ 720 h 893"/>
                <a:gd name="T18" fmla="*/ 328 w 506"/>
                <a:gd name="T19" fmla="*/ 726 h 893"/>
                <a:gd name="T20" fmla="*/ 337 w 506"/>
                <a:gd name="T21" fmla="*/ 540 h 893"/>
                <a:gd name="T22" fmla="*/ 151 w 506"/>
                <a:gd name="T23" fmla="*/ 540 h 893"/>
                <a:gd name="T24" fmla="*/ 151 w 506"/>
                <a:gd name="T25" fmla="*/ 368 h 893"/>
                <a:gd name="T26" fmla="*/ 159 w 506"/>
                <a:gd name="T27" fmla="*/ 358 h 893"/>
                <a:gd name="T28" fmla="*/ 328 w 506"/>
                <a:gd name="T29" fmla="*/ 368 h 893"/>
                <a:gd name="T30" fmla="*/ 337 w 506"/>
                <a:gd name="T31" fmla="*/ 182 h 893"/>
                <a:gd name="T32" fmla="*/ 182 w 506"/>
                <a:gd name="T33" fmla="*/ 172 h 893"/>
                <a:gd name="T34" fmla="*/ 179 w 506"/>
                <a:gd name="T35" fmla="*/ 251 h 893"/>
                <a:gd name="T36" fmla="*/ 8 w 506"/>
                <a:gd name="T37" fmla="*/ 251 h 893"/>
                <a:gd name="T38" fmla="*/ 0 w 506"/>
                <a:gd name="T39" fmla="*/ 243 h 893"/>
                <a:gd name="T40" fmla="*/ 0 w 506"/>
                <a:gd name="T41" fmla="*/ 0 h 893"/>
                <a:gd name="T42" fmla="*/ 171 w 506"/>
                <a:gd name="T43" fmla="*/ 0 h 893"/>
                <a:gd name="T44" fmla="*/ 179 w 506"/>
                <a:gd name="T45" fmla="*/ 8 h 893"/>
                <a:gd name="T46" fmla="*/ 165 w 506"/>
                <a:gd name="T47" fmla="*/ 49 h 893"/>
                <a:gd name="T48" fmla="*/ 220 w 506"/>
                <a:gd name="T49" fmla="*/ 2 h 893"/>
                <a:gd name="T50" fmla="*/ 396 w 506"/>
                <a:gd name="T51" fmla="*/ 2 h 893"/>
                <a:gd name="T52" fmla="*/ 402 w 506"/>
                <a:gd name="T53" fmla="*/ 4 h 893"/>
                <a:gd name="T54" fmla="*/ 506 w 506"/>
                <a:gd name="T55" fmla="*/ 98 h 893"/>
                <a:gd name="T56" fmla="*/ 504 w 506"/>
                <a:gd name="T57" fmla="*/ 372 h 893"/>
                <a:gd name="T58" fmla="*/ 504 w 506"/>
                <a:gd name="T59" fmla="*/ 374 h 893"/>
                <a:gd name="T60" fmla="*/ 441 w 506"/>
                <a:gd name="T61" fmla="*/ 448 h 893"/>
                <a:gd name="T62" fmla="*/ 504 w 506"/>
                <a:gd name="T63" fmla="*/ 525 h 893"/>
                <a:gd name="T64" fmla="*/ 500 w 506"/>
                <a:gd name="T65" fmla="*/ 797 h 893"/>
                <a:gd name="T66" fmla="*/ 498 w 506"/>
                <a:gd name="T67" fmla="*/ 525 h 893"/>
                <a:gd name="T68" fmla="*/ 435 w 506"/>
                <a:gd name="T69" fmla="*/ 452 h 893"/>
                <a:gd name="T70" fmla="*/ 435 w 506"/>
                <a:gd name="T71" fmla="*/ 448 h 893"/>
                <a:gd name="T72" fmla="*/ 496 w 506"/>
                <a:gd name="T73" fmla="*/ 372 h 893"/>
                <a:gd name="T74" fmla="*/ 496 w 506"/>
                <a:gd name="T75" fmla="*/ 106 h 893"/>
                <a:gd name="T76" fmla="*/ 396 w 506"/>
                <a:gd name="T77" fmla="*/ 16 h 893"/>
                <a:gd name="T78" fmla="*/ 228 w 506"/>
                <a:gd name="T79" fmla="*/ 14 h 893"/>
                <a:gd name="T80" fmla="*/ 163 w 506"/>
                <a:gd name="T81" fmla="*/ 74 h 893"/>
                <a:gd name="T82" fmla="*/ 163 w 506"/>
                <a:gd name="T83" fmla="*/ 8 h 893"/>
                <a:gd name="T84" fmla="*/ 8 w 506"/>
                <a:gd name="T85" fmla="*/ 18 h 893"/>
                <a:gd name="T86" fmla="*/ 18 w 506"/>
                <a:gd name="T87" fmla="*/ 243 h 893"/>
                <a:gd name="T88" fmla="*/ 171 w 506"/>
                <a:gd name="T89" fmla="*/ 233 h 893"/>
                <a:gd name="T90" fmla="*/ 161 w 506"/>
                <a:gd name="T91" fmla="*/ 172 h 893"/>
                <a:gd name="T92" fmla="*/ 171 w 506"/>
                <a:gd name="T93" fmla="*/ 162 h 893"/>
                <a:gd name="T94" fmla="*/ 347 w 506"/>
                <a:gd name="T95" fmla="*/ 162 h 893"/>
                <a:gd name="T96" fmla="*/ 347 w 506"/>
                <a:gd name="T97" fmla="*/ 368 h 893"/>
                <a:gd name="T98" fmla="*/ 337 w 506"/>
                <a:gd name="T99" fmla="*/ 378 h 893"/>
                <a:gd name="T100" fmla="*/ 169 w 506"/>
                <a:gd name="T101" fmla="*/ 368 h 893"/>
                <a:gd name="T102" fmla="*/ 159 w 506"/>
                <a:gd name="T103" fmla="*/ 521 h 893"/>
                <a:gd name="T104" fmla="*/ 347 w 506"/>
                <a:gd name="T105" fmla="*/ 521 h 893"/>
                <a:gd name="T106" fmla="*/ 347 w 506"/>
                <a:gd name="T107" fmla="*/ 726 h 893"/>
                <a:gd name="T108" fmla="*/ 337 w 506"/>
                <a:gd name="T109" fmla="*/ 734 h 893"/>
                <a:gd name="T110" fmla="*/ 163 w 506"/>
                <a:gd name="T111" fmla="*/ 734 h 893"/>
                <a:gd name="T112" fmla="*/ 163 w 506"/>
                <a:gd name="T113" fmla="*/ 656 h 893"/>
                <a:gd name="T114" fmla="*/ 8 w 506"/>
                <a:gd name="T115" fmla="*/ 662 h 893"/>
                <a:gd name="T116" fmla="*/ 14 w 506"/>
                <a:gd name="T117" fmla="*/ 797 h 893"/>
                <a:gd name="T118" fmla="*/ 114 w 506"/>
                <a:gd name="T119" fmla="*/ 885 h 893"/>
                <a:gd name="T120" fmla="*/ 396 w 506"/>
                <a:gd name="T121" fmla="*/ 887 h 893"/>
                <a:gd name="T122" fmla="*/ 500 w 506"/>
                <a:gd name="T123" fmla="*/ 7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6" h="893">
                  <a:moveTo>
                    <a:pt x="500" y="797"/>
                  </a:moveTo>
                  <a:lnTo>
                    <a:pt x="398" y="889"/>
                  </a:lnTo>
                  <a:lnTo>
                    <a:pt x="398" y="891"/>
                  </a:lnTo>
                  <a:lnTo>
                    <a:pt x="396" y="891"/>
                  </a:lnTo>
                  <a:lnTo>
                    <a:pt x="112" y="893"/>
                  </a:lnTo>
                  <a:lnTo>
                    <a:pt x="110" y="893"/>
                  </a:lnTo>
                  <a:lnTo>
                    <a:pt x="110" y="891"/>
                  </a:lnTo>
                  <a:lnTo>
                    <a:pt x="6" y="801"/>
                  </a:lnTo>
                  <a:lnTo>
                    <a:pt x="4" y="799"/>
                  </a:lnTo>
                  <a:lnTo>
                    <a:pt x="4" y="797"/>
                  </a:lnTo>
                  <a:lnTo>
                    <a:pt x="2" y="656"/>
                  </a:lnTo>
                  <a:lnTo>
                    <a:pt x="2" y="650"/>
                  </a:lnTo>
                  <a:lnTo>
                    <a:pt x="8" y="650"/>
                  </a:lnTo>
                  <a:lnTo>
                    <a:pt x="171" y="648"/>
                  </a:lnTo>
                  <a:lnTo>
                    <a:pt x="177" y="648"/>
                  </a:lnTo>
                  <a:lnTo>
                    <a:pt x="177" y="656"/>
                  </a:lnTo>
                  <a:lnTo>
                    <a:pt x="177" y="726"/>
                  </a:lnTo>
                  <a:lnTo>
                    <a:pt x="171" y="720"/>
                  </a:lnTo>
                  <a:lnTo>
                    <a:pt x="337" y="717"/>
                  </a:lnTo>
                  <a:lnTo>
                    <a:pt x="328" y="726"/>
                  </a:lnTo>
                  <a:lnTo>
                    <a:pt x="328" y="531"/>
                  </a:lnTo>
                  <a:lnTo>
                    <a:pt x="337" y="540"/>
                  </a:lnTo>
                  <a:lnTo>
                    <a:pt x="159" y="540"/>
                  </a:lnTo>
                  <a:lnTo>
                    <a:pt x="151" y="540"/>
                  </a:lnTo>
                  <a:lnTo>
                    <a:pt x="151" y="531"/>
                  </a:lnTo>
                  <a:lnTo>
                    <a:pt x="151" y="368"/>
                  </a:lnTo>
                  <a:lnTo>
                    <a:pt x="151" y="358"/>
                  </a:lnTo>
                  <a:lnTo>
                    <a:pt x="159" y="358"/>
                  </a:lnTo>
                  <a:lnTo>
                    <a:pt x="337" y="358"/>
                  </a:lnTo>
                  <a:lnTo>
                    <a:pt x="328" y="368"/>
                  </a:lnTo>
                  <a:lnTo>
                    <a:pt x="328" y="172"/>
                  </a:lnTo>
                  <a:lnTo>
                    <a:pt x="337" y="182"/>
                  </a:lnTo>
                  <a:lnTo>
                    <a:pt x="171" y="182"/>
                  </a:lnTo>
                  <a:lnTo>
                    <a:pt x="182" y="172"/>
                  </a:lnTo>
                  <a:lnTo>
                    <a:pt x="179" y="243"/>
                  </a:lnTo>
                  <a:lnTo>
                    <a:pt x="179" y="251"/>
                  </a:lnTo>
                  <a:lnTo>
                    <a:pt x="171" y="251"/>
                  </a:lnTo>
                  <a:lnTo>
                    <a:pt x="8" y="251"/>
                  </a:lnTo>
                  <a:lnTo>
                    <a:pt x="0" y="251"/>
                  </a:lnTo>
                  <a:lnTo>
                    <a:pt x="0" y="243"/>
                  </a:lnTo>
                  <a:lnTo>
                    <a:pt x="0" y="8"/>
                  </a:lnTo>
                  <a:lnTo>
                    <a:pt x="0" y="0"/>
                  </a:lnTo>
                  <a:lnTo>
                    <a:pt x="8" y="0"/>
                  </a:lnTo>
                  <a:lnTo>
                    <a:pt x="171" y="0"/>
                  </a:lnTo>
                  <a:lnTo>
                    <a:pt x="179" y="0"/>
                  </a:lnTo>
                  <a:lnTo>
                    <a:pt x="179" y="8"/>
                  </a:lnTo>
                  <a:lnTo>
                    <a:pt x="179" y="55"/>
                  </a:lnTo>
                  <a:lnTo>
                    <a:pt x="165" y="49"/>
                  </a:lnTo>
                  <a:lnTo>
                    <a:pt x="218" y="2"/>
                  </a:lnTo>
                  <a:lnTo>
                    <a:pt x="220" y="2"/>
                  </a:lnTo>
                  <a:lnTo>
                    <a:pt x="224" y="2"/>
                  </a:lnTo>
                  <a:lnTo>
                    <a:pt x="396" y="2"/>
                  </a:lnTo>
                  <a:lnTo>
                    <a:pt x="400" y="2"/>
                  </a:lnTo>
                  <a:lnTo>
                    <a:pt x="402" y="4"/>
                  </a:lnTo>
                  <a:lnTo>
                    <a:pt x="504" y="96"/>
                  </a:lnTo>
                  <a:lnTo>
                    <a:pt x="506" y="98"/>
                  </a:lnTo>
                  <a:lnTo>
                    <a:pt x="506" y="102"/>
                  </a:lnTo>
                  <a:lnTo>
                    <a:pt x="504" y="372"/>
                  </a:lnTo>
                  <a:lnTo>
                    <a:pt x="504" y="374"/>
                  </a:lnTo>
                  <a:lnTo>
                    <a:pt x="504" y="374"/>
                  </a:lnTo>
                  <a:lnTo>
                    <a:pt x="441" y="452"/>
                  </a:lnTo>
                  <a:lnTo>
                    <a:pt x="441" y="448"/>
                  </a:lnTo>
                  <a:lnTo>
                    <a:pt x="502" y="523"/>
                  </a:lnTo>
                  <a:lnTo>
                    <a:pt x="504" y="525"/>
                  </a:lnTo>
                  <a:lnTo>
                    <a:pt x="504" y="525"/>
                  </a:lnTo>
                  <a:lnTo>
                    <a:pt x="500" y="797"/>
                  </a:lnTo>
                  <a:close/>
                  <a:moveTo>
                    <a:pt x="500" y="797"/>
                  </a:moveTo>
                  <a:lnTo>
                    <a:pt x="498" y="525"/>
                  </a:lnTo>
                  <a:lnTo>
                    <a:pt x="498" y="527"/>
                  </a:lnTo>
                  <a:lnTo>
                    <a:pt x="435" y="452"/>
                  </a:lnTo>
                  <a:lnTo>
                    <a:pt x="433" y="450"/>
                  </a:lnTo>
                  <a:lnTo>
                    <a:pt x="435" y="448"/>
                  </a:lnTo>
                  <a:lnTo>
                    <a:pt x="496" y="370"/>
                  </a:lnTo>
                  <a:lnTo>
                    <a:pt x="496" y="372"/>
                  </a:lnTo>
                  <a:lnTo>
                    <a:pt x="494" y="102"/>
                  </a:lnTo>
                  <a:lnTo>
                    <a:pt x="496" y="106"/>
                  </a:lnTo>
                  <a:lnTo>
                    <a:pt x="392" y="14"/>
                  </a:lnTo>
                  <a:lnTo>
                    <a:pt x="396" y="16"/>
                  </a:lnTo>
                  <a:lnTo>
                    <a:pt x="224" y="16"/>
                  </a:lnTo>
                  <a:lnTo>
                    <a:pt x="228" y="14"/>
                  </a:lnTo>
                  <a:lnTo>
                    <a:pt x="177" y="61"/>
                  </a:lnTo>
                  <a:lnTo>
                    <a:pt x="163" y="74"/>
                  </a:lnTo>
                  <a:lnTo>
                    <a:pt x="163" y="55"/>
                  </a:lnTo>
                  <a:lnTo>
                    <a:pt x="163" y="8"/>
                  </a:lnTo>
                  <a:lnTo>
                    <a:pt x="171" y="18"/>
                  </a:lnTo>
                  <a:lnTo>
                    <a:pt x="8" y="18"/>
                  </a:lnTo>
                  <a:lnTo>
                    <a:pt x="18" y="8"/>
                  </a:lnTo>
                  <a:lnTo>
                    <a:pt x="18" y="243"/>
                  </a:lnTo>
                  <a:lnTo>
                    <a:pt x="8" y="233"/>
                  </a:lnTo>
                  <a:lnTo>
                    <a:pt x="171" y="233"/>
                  </a:lnTo>
                  <a:lnTo>
                    <a:pt x="161" y="243"/>
                  </a:lnTo>
                  <a:lnTo>
                    <a:pt x="161" y="172"/>
                  </a:lnTo>
                  <a:lnTo>
                    <a:pt x="161" y="162"/>
                  </a:lnTo>
                  <a:lnTo>
                    <a:pt x="171" y="162"/>
                  </a:lnTo>
                  <a:lnTo>
                    <a:pt x="337" y="162"/>
                  </a:lnTo>
                  <a:lnTo>
                    <a:pt x="347" y="162"/>
                  </a:lnTo>
                  <a:lnTo>
                    <a:pt x="347" y="172"/>
                  </a:lnTo>
                  <a:lnTo>
                    <a:pt x="347" y="368"/>
                  </a:lnTo>
                  <a:lnTo>
                    <a:pt x="347" y="378"/>
                  </a:lnTo>
                  <a:lnTo>
                    <a:pt x="337" y="378"/>
                  </a:lnTo>
                  <a:lnTo>
                    <a:pt x="159" y="376"/>
                  </a:lnTo>
                  <a:lnTo>
                    <a:pt x="169" y="368"/>
                  </a:lnTo>
                  <a:lnTo>
                    <a:pt x="169" y="531"/>
                  </a:lnTo>
                  <a:lnTo>
                    <a:pt x="159" y="521"/>
                  </a:lnTo>
                  <a:lnTo>
                    <a:pt x="337" y="521"/>
                  </a:lnTo>
                  <a:lnTo>
                    <a:pt x="347" y="521"/>
                  </a:lnTo>
                  <a:lnTo>
                    <a:pt x="347" y="531"/>
                  </a:lnTo>
                  <a:lnTo>
                    <a:pt x="347" y="726"/>
                  </a:lnTo>
                  <a:lnTo>
                    <a:pt x="347" y="736"/>
                  </a:lnTo>
                  <a:lnTo>
                    <a:pt x="337" y="734"/>
                  </a:lnTo>
                  <a:lnTo>
                    <a:pt x="171" y="734"/>
                  </a:lnTo>
                  <a:lnTo>
                    <a:pt x="163" y="734"/>
                  </a:lnTo>
                  <a:lnTo>
                    <a:pt x="163" y="726"/>
                  </a:lnTo>
                  <a:lnTo>
                    <a:pt x="163" y="656"/>
                  </a:lnTo>
                  <a:lnTo>
                    <a:pt x="171" y="662"/>
                  </a:lnTo>
                  <a:lnTo>
                    <a:pt x="8" y="662"/>
                  </a:lnTo>
                  <a:lnTo>
                    <a:pt x="14" y="656"/>
                  </a:lnTo>
                  <a:lnTo>
                    <a:pt x="14" y="797"/>
                  </a:lnTo>
                  <a:lnTo>
                    <a:pt x="12" y="793"/>
                  </a:lnTo>
                  <a:lnTo>
                    <a:pt x="114" y="885"/>
                  </a:lnTo>
                  <a:lnTo>
                    <a:pt x="112" y="885"/>
                  </a:lnTo>
                  <a:lnTo>
                    <a:pt x="396" y="887"/>
                  </a:lnTo>
                  <a:lnTo>
                    <a:pt x="396" y="887"/>
                  </a:lnTo>
                  <a:lnTo>
                    <a:pt x="500" y="797"/>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spTree>
    <p:extLst>
      <p:ext uri="{BB962C8B-B14F-4D97-AF65-F5344CB8AC3E}">
        <p14:creationId xmlns:p14="http://schemas.microsoft.com/office/powerpoint/2010/main" val="1113244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487853" y="281351"/>
            <a:ext cx="3216293"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956426" y="287327"/>
              <a:ext cx="1668602"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参考资料</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AD75F5B-4873-94BE-B2C8-4F932BF48C02}"/>
              </a:ext>
            </a:extLst>
          </p:cNvPr>
          <p:cNvSpPr/>
          <p:nvPr/>
        </p:nvSpPr>
        <p:spPr>
          <a:xfrm>
            <a:off x="1334367" y="1267021"/>
            <a:ext cx="9867033" cy="4509424"/>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50" name="文本框 49">
            <a:extLst>
              <a:ext uri="{FF2B5EF4-FFF2-40B4-BE49-F238E27FC236}">
                <a16:creationId xmlns:a16="http://schemas.microsoft.com/office/drawing/2014/main" id="{391BA183-029D-32AA-7C22-B25912121268}"/>
              </a:ext>
            </a:extLst>
          </p:cNvPr>
          <p:cNvSpPr txBox="1"/>
          <p:nvPr/>
        </p:nvSpPr>
        <p:spPr>
          <a:xfrm>
            <a:off x="2924803" y="2077412"/>
            <a:ext cx="2465498"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3">
                  <a:extLst>
                    <a:ext uri="{A12FA001-AC4F-418D-AE19-62706E023703}">
                      <ahyp:hlinkClr xmlns:ahyp="http://schemas.microsoft.com/office/drawing/2018/hyperlinkcolor" val="tx"/>
                    </a:ext>
                  </a:extLst>
                </a:hlinkClick>
              </a:rPr>
              <a:t>第十三章 软件维护</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sp>
        <p:nvSpPr>
          <p:cNvPr id="51" name="文本框 50">
            <a:extLst>
              <a:ext uri="{FF2B5EF4-FFF2-40B4-BE49-F238E27FC236}">
                <a16:creationId xmlns:a16="http://schemas.microsoft.com/office/drawing/2014/main" id="{9D4DD94D-2803-C86E-067B-9DCE179BCB93}"/>
              </a:ext>
            </a:extLst>
          </p:cNvPr>
          <p:cNvSpPr txBox="1"/>
          <p:nvPr/>
        </p:nvSpPr>
        <p:spPr>
          <a:xfrm>
            <a:off x="2924803" y="3400143"/>
            <a:ext cx="5537879"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软件工程导论</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第六版</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第</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8</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4">
                  <a:extLst>
                    <a:ext uri="{A12FA001-AC4F-418D-AE19-62706E023703}">
                      <ahyp:hlinkClr xmlns:ahyp="http://schemas.microsoft.com/office/drawing/2018/hyperlinkcolor" val="tx"/>
                    </a:ext>
                  </a:extLst>
                </a:hlinkClick>
              </a:rPr>
              <a:t>章 维护（复习笔记）</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pic>
        <p:nvPicPr>
          <p:cNvPr id="52" name="图片 51">
            <a:extLst>
              <a:ext uri="{FF2B5EF4-FFF2-40B4-BE49-F238E27FC236}">
                <a16:creationId xmlns:a16="http://schemas.microsoft.com/office/drawing/2014/main" id="{F45FEFCF-D1D3-27A0-4EF6-96DD121FF513}"/>
              </a:ext>
            </a:extLst>
          </p:cNvPr>
          <p:cNvPicPr>
            <a:picLocks noChangeAspect="1"/>
          </p:cNvPicPr>
          <p:nvPr/>
        </p:nvPicPr>
        <p:blipFill>
          <a:blip r:embed="rId5"/>
          <a:stretch>
            <a:fillRect/>
          </a:stretch>
        </p:blipFill>
        <p:spPr>
          <a:xfrm>
            <a:off x="2130983" y="1639125"/>
            <a:ext cx="434448" cy="885376"/>
          </a:xfrm>
          <a:prstGeom prst="rect">
            <a:avLst/>
          </a:prstGeom>
        </p:spPr>
      </p:pic>
      <p:pic>
        <p:nvPicPr>
          <p:cNvPr id="53" name="图片 52">
            <a:extLst>
              <a:ext uri="{FF2B5EF4-FFF2-40B4-BE49-F238E27FC236}">
                <a16:creationId xmlns:a16="http://schemas.microsoft.com/office/drawing/2014/main" id="{9B6A3F10-DBCA-AAF9-B443-6A6AC3A52C83}"/>
              </a:ext>
            </a:extLst>
          </p:cNvPr>
          <p:cNvPicPr>
            <a:picLocks noChangeAspect="1"/>
          </p:cNvPicPr>
          <p:nvPr/>
        </p:nvPicPr>
        <p:blipFill>
          <a:blip r:embed="rId5"/>
          <a:stretch>
            <a:fillRect/>
          </a:stretch>
        </p:blipFill>
        <p:spPr>
          <a:xfrm>
            <a:off x="2130983" y="3014391"/>
            <a:ext cx="434448" cy="885376"/>
          </a:xfrm>
          <a:prstGeom prst="rect">
            <a:avLst/>
          </a:prstGeom>
        </p:spPr>
      </p:pic>
      <p:sp>
        <p:nvSpPr>
          <p:cNvPr id="4" name="文本框 3">
            <a:extLst>
              <a:ext uri="{FF2B5EF4-FFF2-40B4-BE49-F238E27FC236}">
                <a16:creationId xmlns:a16="http://schemas.microsoft.com/office/drawing/2014/main" id="{1D1F5823-934A-025B-014D-323A0B9B4D81}"/>
              </a:ext>
            </a:extLst>
          </p:cNvPr>
          <p:cNvSpPr txBox="1"/>
          <p:nvPr/>
        </p:nvSpPr>
        <p:spPr>
          <a:xfrm>
            <a:off x="2924803" y="4719251"/>
            <a:ext cx="3601503" cy="49962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软件工程导论</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第八章</a:t>
            </a:r>
            <a:r>
              <a:rPr lang="en-US" altLang="zh-CN"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hlinkClick r:id="rId6">
                  <a:extLst>
                    <a:ext uri="{A12FA001-AC4F-418D-AE19-62706E023703}">
                      <ahyp:hlinkClr xmlns:ahyp="http://schemas.microsoft.com/office/drawing/2018/hyperlinkcolor" val="tx"/>
                    </a:ext>
                  </a:extLst>
                </a:hlinkClick>
              </a:rPr>
              <a:t>维护</a:t>
            </a:r>
            <a:endParaRPr lang="zh-CN" altLang="en-US" sz="2000" dirty="0">
              <a:solidFill>
                <a:schemeClr val="bg1"/>
              </a:solidFill>
              <a:latin typeface="思源黑体旧字形 Normal" panose="020B0400000000000000" pitchFamily="34" charset="-122"/>
              <a:ea typeface="思源黑体旧字形 Normal" panose="020B0400000000000000" pitchFamily="34" charset="-122"/>
            </a:endParaRPr>
          </a:p>
        </p:txBody>
      </p:sp>
      <p:pic>
        <p:nvPicPr>
          <p:cNvPr id="5" name="图片 4">
            <a:extLst>
              <a:ext uri="{FF2B5EF4-FFF2-40B4-BE49-F238E27FC236}">
                <a16:creationId xmlns:a16="http://schemas.microsoft.com/office/drawing/2014/main" id="{97646495-DA94-8B09-C300-0D1A51BB00DB}"/>
              </a:ext>
            </a:extLst>
          </p:cNvPr>
          <p:cNvPicPr>
            <a:picLocks noChangeAspect="1"/>
          </p:cNvPicPr>
          <p:nvPr/>
        </p:nvPicPr>
        <p:blipFill>
          <a:blip r:embed="rId5"/>
          <a:stretch>
            <a:fillRect/>
          </a:stretch>
        </p:blipFill>
        <p:spPr>
          <a:xfrm>
            <a:off x="2130983" y="4333499"/>
            <a:ext cx="434448" cy="885376"/>
          </a:xfrm>
          <a:prstGeom prst="rect">
            <a:avLst/>
          </a:prstGeom>
        </p:spPr>
      </p:pic>
    </p:spTree>
    <p:extLst>
      <p:ext uri="{BB962C8B-B14F-4D97-AF65-F5344CB8AC3E}">
        <p14:creationId xmlns:p14="http://schemas.microsoft.com/office/powerpoint/2010/main" val="1081104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4618677" y="3232523"/>
            <a:ext cx="2954655"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chemeClr val="bg1"/>
                </a:solidFill>
                <a:latin typeface="思源黑体 CN Regular" panose="020B0500000000000000" pitchFamily="34" charset="-122"/>
                <a:ea typeface="思源黑体 CN Regular" panose="020B0500000000000000" pitchFamily="34" charset="-122"/>
              </a:rPr>
              <a:t>团队分工</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87">
            <a:extLst>
              <a:ext uri="{FF2B5EF4-FFF2-40B4-BE49-F238E27FC236}">
                <a16:creationId xmlns:a16="http://schemas.microsoft.com/office/drawing/2014/main" id="{AE78D584-9777-4F62-9C72-92E091822555}"/>
              </a:ext>
            </a:extLst>
          </p:cNvPr>
          <p:cNvGrpSpPr/>
          <p:nvPr/>
        </p:nvGrpSpPr>
        <p:grpSpPr>
          <a:xfrm>
            <a:off x="5725849" y="1572270"/>
            <a:ext cx="633042" cy="1061542"/>
            <a:chOff x="4699001" y="5565775"/>
            <a:chExt cx="966788" cy="1622425"/>
          </a:xfrm>
          <a:solidFill>
            <a:schemeClr val="bg1"/>
          </a:solidFill>
        </p:grpSpPr>
        <p:sp>
          <p:nvSpPr>
            <p:cNvPr id="19" name="Freeform 298">
              <a:extLst>
                <a:ext uri="{FF2B5EF4-FFF2-40B4-BE49-F238E27FC236}">
                  <a16:creationId xmlns:a16="http://schemas.microsoft.com/office/drawing/2014/main" id="{335C1A38-DE9A-473B-9DAA-25F059DEF850}"/>
                </a:ext>
              </a:extLst>
            </p:cNvPr>
            <p:cNvSpPr/>
            <p:nvPr/>
          </p:nvSpPr>
          <p:spPr bwMode="auto">
            <a:xfrm>
              <a:off x="4699001" y="5643563"/>
              <a:ext cx="966788" cy="1128713"/>
            </a:xfrm>
            <a:custGeom>
              <a:avLst/>
              <a:gdLst>
                <a:gd name="T0" fmla="*/ 228 w 298"/>
                <a:gd name="T1" fmla="*/ 324 h 348"/>
                <a:gd name="T2" fmla="*/ 201 w 298"/>
                <a:gd name="T3" fmla="*/ 328 h 348"/>
                <a:gd name="T4" fmla="*/ 183 w 298"/>
                <a:gd name="T5" fmla="*/ 337 h 348"/>
                <a:gd name="T6" fmla="*/ 180 w 298"/>
                <a:gd name="T7" fmla="*/ 331 h 348"/>
                <a:gd name="T8" fmla="*/ 180 w 298"/>
                <a:gd name="T9" fmla="*/ 313 h 348"/>
                <a:gd name="T10" fmla="*/ 197 w 298"/>
                <a:gd name="T11" fmla="*/ 300 h 348"/>
                <a:gd name="T12" fmla="*/ 154 w 298"/>
                <a:gd name="T13" fmla="*/ 315 h 348"/>
                <a:gd name="T14" fmla="*/ 137 w 298"/>
                <a:gd name="T15" fmla="*/ 312 h 348"/>
                <a:gd name="T16" fmla="*/ 121 w 298"/>
                <a:gd name="T17" fmla="*/ 319 h 348"/>
                <a:gd name="T18" fmla="*/ 248 w 298"/>
                <a:gd name="T19" fmla="*/ 242 h 348"/>
                <a:gd name="T20" fmla="*/ 233 w 298"/>
                <a:gd name="T21" fmla="*/ 241 h 348"/>
                <a:gd name="T22" fmla="*/ 251 w 298"/>
                <a:gd name="T23" fmla="*/ 221 h 348"/>
                <a:gd name="T24" fmla="*/ 59 w 298"/>
                <a:gd name="T25" fmla="*/ 312 h 348"/>
                <a:gd name="T26" fmla="*/ 59 w 298"/>
                <a:gd name="T27" fmla="*/ 308 h 348"/>
                <a:gd name="T28" fmla="*/ 54 w 298"/>
                <a:gd name="T29" fmla="*/ 291 h 348"/>
                <a:gd name="T30" fmla="*/ 42 w 298"/>
                <a:gd name="T31" fmla="*/ 285 h 348"/>
                <a:gd name="T32" fmla="*/ 1 w 298"/>
                <a:gd name="T33" fmla="*/ 287 h 348"/>
                <a:gd name="T34" fmla="*/ 20 w 298"/>
                <a:gd name="T35" fmla="*/ 260 h 348"/>
                <a:gd name="T36" fmla="*/ 55 w 298"/>
                <a:gd name="T37" fmla="*/ 218 h 348"/>
                <a:gd name="T38" fmla="*/ 249 w 298"/>
                <a:gd name="T39" fmla="*/ 95 h 348"/>
                <a:gd name="T40" fmla="*/ 77 w 298"/>
                <a:gd name="T41" fmla="*/ 174 h 348"/>
                <a:gd name="T42" fmla="*/ 68 w 298"/>
                <a:gd name="T43" fmla="*/ 170 h 348"/>
                <a:gd name="T44" fmla="*/ 96 w 298"/>
                <a:gd name="T45" fmla="*/ 148 h 348"/>
                <a:gd name="T46" fmla="*/ 96 w 298"/>
                <a:gd name="T47" fmla="*/ 140 h 348"/>
                <a:gd name="T48" fmla="*/ 125 w 298"/>
                <a:gd name="T49" fmla="*/ 110 h 348"/>
                <a:gd name="T50" fmla="*/ 138 w 298"/>
                <a:gd name="T51" fmla="*/ 83 h 348"/>
                <a:gd name="T52" fmla="*/ 212 w 298"/>
                <a:gd name="T53" fmla="*/ 12 h 348"/>
                <a:gd name="T54" fmla="*/ 212 w 298"/>
                <a:gd name="T55" fmla="*/ 6 h 348"/>
                <a:gd name="T56" fmla="*/ 167 w 298"/>
                <a:gd name="T57" fmla="*/ 11 h 348"/>
                <a:gd name="T58" fmla="*/ 221 w 298"/>
                <a:gd name="T59" fmla="*/ 0 h 348"/>
                <a:gd name="T60" fmla="*/ 216 w 298"/>
                <a:gd name="T61" fmla="*/ 8 h 348"/>
                <a:gd name="T62" fmla="*/ 157 w 298"/>
                <a:gd name="T63" fmla="*/ 57 h 348"/>
                <a:gd name="T64" fmla="*/ 195 w 298"/>
                <a:gd name="T65" fmla="*/ 44 h 348"/>
                <a:gd name="T66" fmla="*/ 265 w 298"/>
                <a:gd name="T67" fmla="*/ 12 h 348"/>
                <a:gd name="T68" fmla="*/ 255 w 298"/>
                <a:gd name="T69" fmla="*/ 34 h 348"/>
                <a:gd name="T70" fmla="*/ 247 w 298"/>
                <a:gd name="T71" fmla="*/ 53 h 348"/>
                <a:gd name="T72" fmla="*/ 263 w 298"/>
                <a:gd name="T73" fmla="*/ 52 h 348"/>
                <a:gd name="T74" fmla="*/ 257 w 298"/>
                <a:gd name="T75" fmla="*/ 60 h 348"/>
                <a:gd name="T76" fmla="*/ 156 w 298"/>
                <a:gd name="T77" fmla="*/ 147 h 348"/>
                <a:gd name="T78" fmla="*/ 273 w 298"/>
                <a:gd name="T79" fmla="*/ 81 h 348"/>
                <a:gd name="T80" fmla="*/ 265 w 298"/>
                <a:gd name="T81" fmla="*/ 96 h 348"/>
                <a:gd name="T82" fmla="*/ 182 w 298"/>
                <a:gd name="T83" fmla="*/ 166 h 348"/>
                <a:gd name="T84" fmla="*/ 78 w 298"/>
                <a:gd name="T85" fmla="*/ 241 h 348"/>
                <a:gd name="T86" fmla="*/ 129 w 298"/>
                <a:gd name="T87" fmla="*/ 234 h 348"/>
                <a:gd name="T88" fmla="*/ 187 w 298"/>
                <a:gd name="T89" fmla="*/ 233 h 348"/>
                <a:gd name="T90" fmla="*/ 257 w 298"/>
                <a:gd name="T91" fmla="*/ 199 h 348"/>
                <a:gd name="T92" fmla="*/ 270 w 298"/>
                <a:gd name="T93" fmla="*/ 209 h 348"/>
                <a:gd name="T94" fmla="*/ 249 w 298"/>
                <a:gd name="T95" fmla="*/ 231 h 348"/>
                <a:gd name="T96" fmla="*/ 192 w 298"/>
                <a:gd name="T97" fmla="*/ 269 h 348"/>
                <a:gd name="T98" fmla="*/ 270 w 298"/>
                <a:gd name="T99" fmla="*/ 229 h 348"/>
                <a:gd name="T100" fmla="*/ 142 w 298"/>
                <a:gd name="T101" fmla="*/ 307 h 348"/>
                <a:gd name="T102" fmla="*/ 248 w 298"/>
                <a:gd name="T103" fmla="*/ 247 h 348"/>
                <a:gd name="T104" fmla="*/ 161 w 298"/>
                <a:gd name="T105" fmla="*/ 312 h 348"/>
                <a:gd name="T106" fmla="*/ 288 w 298"/>
                <a:gd name="T107" fmla="*/ 251 h 348"/>
                <a:gd name="T108" fmla="*/ 298 w 298"/>
                <a:gd name="T109" fmla="*/ 271 h 348"/>
                <a:gd name="T110" fmla="*/ 298 w 298"/>
                <a:gd name="T111" fmla="*/ 283 h 348"/>
                <a:gd name="T112" fmla="*/ 276 w 298"/>
                <a:gd name="T113" fmla="*/ 298 h 348"/>
                <a:gd name="T114" fmla="*/ 192 w 298"/>
                <a:gd name="T115"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348">
                  <a:moveTo>
                    <a:pt x="191" y="348"/>
                  </a:moveTo>
                  <a:cubicBezTo>
                    <a:pt x="191" y="348"/>
                    <a:pt x="191" y="347"/>
                    <a:pt x="191" y="347"/>
                  </a:cubicBezTo>
                  <a:cubicBezTo>
                    <a:pt x="191" y="347"/>
                    <a:pt x="191" y="347"/>
                    <a:pt x="191" y="347"/>
                  </a:cubicBezTo>
                  <a:cubicBezTo>
                    <a:pt x="191" y="347"/>
                    <a:pt x="191" y="347"/>
                    <a:pt x="191" y="347"/>
                  </a:cubicBezTo>
                  <a:cubicBezTo>
                    <a:pt x="191" y="347"/>
                    <a:pt x="191" y="347"/>
                    <a:pt x="191" y="347"/>
                  </a:cubicBezTo>
                  <a:cubicBezTo>
                    <a:pt x="192" y="346"/>
                    <a:pt x="195" y="344"/>
                    <a:pt x="202" y="340"/>
                  </a:cubicBezTo>
                  <a:cubicBezTo>
                    <a:pt x="209" y="336"/>
                    <a:pt x="218" y="330"/>
                    <a:pt x="228" y="324"/>
                  </a:cubicBezTo>
                  <a:cubicBezTo>
                    <a:pt x="241" y="317"/>
                    <a:pt x="257" y="307"/>
                    <a:pt x="270" y="300"/>
                  </a:cubicBezTo>
                  <a:cubicBezTo>
                    <a:pt x="239" y="317"/>
                    <a:pt x="194" y="343"/>
                    <a:pt x="193" y="344"/>
                  </a:cubicBezTo>
                  <a:cubicBezTo>
                    <a:pt x="193" y="344"/>
                    <a:pt x="193" y="344"/>
                    <a:pt x="193" y="343"/>
                  </a:cubicBezTo>
                  <a:cubicBezTo>
                    <a:pt x="193" y="343"/>
                    <a:pt x="193" y="343"/>
                    <a:pt x="193" y="343"/>
                  </a:cubicBezTo>
                  <a:cubicBezTo>
                    <a:pt x="287" y="278"/>
                    <a:pt x="287" y="278"/>
                    <a:pt x="287" y="278"/>
                  </a:cubicBezTo>
                  <a:cubicBezTo>
                    <a:pt x="276" y="284"/>
                    <a:pt x="258" y="295"/>
                    <a:pt x="240" y="305"/>
                  </a:cubicBezTo>
                  <a:cubicBezTo>
                    <a:pt x="226" y="313"/>
                    <a:pt x="212" y="322"/>
                    <a:pt x="201" y="328"/>
                  </a:cubicBezTo>
                  <a:cubicBezTo>
                    <a:pt x="189" y="335"/>
                    <a:pt x="185" y="337"/>
                    <a:pt x="183" y="338"/>
                  </a:cubicBezTo>
                  <a:cubicBezTo>
                    <a:pt x="183" y="338"/>
                    <a:pt x="183" y="338"/>
                    <a:pt x="183" y="338"/>
                  </a:cubicBezTo>
                  <a:cubicBezTo>
                    <a:pt x="183" y="338"/>
                    <a:pt x="183" y="338"/>
                    <a:pt x="183" y="338"/>
                  </a:cubicBezTo>
                  <a:cubicBezTo>
                    <a:pt x="183" y="338"/>
                    <a:pt x="183" y="338"/>
                    <a:pt x="182" y="338"/>
                  </a:cubicBezTo>
                  <a:cubicBezTo>
                    <a:pt x="182" y="338"/>
                    <a:pt x="182" y="338"/>
                    <a:pt x="183" y="337"/>
                  </a:cubicBezTo>
                  <a:cubicBezTo>
                    <a:pt x="183" y="337"/>
                    <a:pt x="183" y="337"/>
                    <a:pt x="183" y="337"/>
                  </a:cubicBezTo>
                  <a:cubicBezTo>
                    <a:pt x="183" y="337"/>
                    <a:pt x="183" y="337"/>
                    <a:pt x="183" y="337"/>
                  </a:cubicBezTo>
                  <a:cubicBezTo>
                    <a:pt x="183" y="337"/>
                    <a:pt x="184" y="336"/>
                    <a:pt x="187" y="335"/>
                  </a:cubicBezTo>
                  <a:cubicBezTo>
                    <a:pt x="189" y="333"/>
                    <a:pt x="193" y="331"/>
                    <a:pt x="197" y="328"/>
                  </a:cubicBezTo>
                  <a:cubicBezTo>
                    <a:pt x="206" y="322"/>
                    <a:pt x="217" y="314"/>
                    <a:pt x="228" y="307"/>
                  </a:cubicBezTo>
                  <a:cubicBezTo>
                    <a:pt x="241" y="299"/>
                    <a:pt x="253" y="290"/>
                    <a:pt x="261" y="285"/>
                  </a:cubicBezTo>
                  <a:cubicBezTo>
                    <a:pt x="211" y="314"/>
                    <a:pt x="184" y="330"/>
                    <a:pt x="180" y="331"/>
                  </a:cubicBezTo>
                  <a:cubicBezTo>
                    <a:pt x="180" y="331"/>
                    <a:pt x="180" y="331"/>
                    <a:pt x="180" y="331"/>
                  </a:cubicBezTo>
                  <a:cubicBezTo>
                    <a:pt x="180" y="331"/>
                    <a:pt x="180" y="331"/>
                    <a:pt x="180" y="331"/>
                  </a:cubicBezTo>
                  <a:cubicBezTo>
                    <a:pt x="180" y="331"/>
                    <a:pt x="180" y="331"/>
                    <a:pt x="180" y="331"/>
                  </a:cubicBezTo>
                  <a:cubicBezTo>
                    <a:pt x="180" y="331"/>
                    <a:pt x="180" y="331"/>
                    <a:pt x="180" y="331"/>
                  </a:cubicBezTo>
                  <a:cubicBezTo>
                    <a:pt x="179" y="331"/>
                    <a:pt x="179" y="331"/>
                    <a:pt x="196" y="318"/>
                  </a:cubicBezTo>
                  <a:cubicBezTo>
                    <a:pt x="206" y="310"/>
                    <a:pt x="220" y="300"/>
                    <a:pt x="233" y="290"/>
                  </a:cubicBezTo>
                  <a:cubicBezTo>
                    <a:pt x="252" y="276"/>
                    <a:pt x="271" y="263"/>
                    <a:pt x="281" y="255"/>
                  </a:cubicBezTo>
                  <a:cubicBezTo>
                    <a:pt x="196" y="304"/>
                    <a:pt x="183" y="312"/>
                    <a:pt x="180" y="313"/>
                  </a:cubicBezTo>
                  <a:cubicBezTo>
                    <a:pt x="180" y="313"/>
                    <a:pt x="180" y="313"/>
                    <a:pt x="180" y="313"/>
                  </a:cubicBezTo>
                  <a:cubicBezTo>
                    <a:pt x="180" y="313"/>
                    <a:pt x="180" y="313"/>
                    <a:pt x="180" y="313"/>
                  </a:cubicBezTo>
                  <a:cubicBezTo>
                    <a:pt x="180" y="313"/>
                    <a:pt x="180" y="313"/>
                    <a:pt x="180" y="313"/>
                  </a:cubicBezTo>
                  <a:cubicBezTo>
                    <a:pt x="180" y="313"/>
                    <a:pt x="180" y="313"/>
                    <a:pt x="179" y="313"/>
                  </a:cubicBezTo>
                  <a:cubicBezTo>
                    <a:pt x="179" y="313"/>
                    <a:pt x="179" y="313"/>
                    <a:pt x="180" y="313"/>
                  </a:cubicBezTo>
                  <a:cubicBezTo>
                    <a:pt x="180" y="312"/>
                    <a:pt x="180" y="312"/>
                    <a:pt x="180" y="312"/>
                  </a:cubicBezTo>
                  <a:cubicBezTo>
                    <a:pt x="180" y="312"/>
                    <a:pt x="180" y="312"/>
                    <a:pt x="180" y="312"/>
                  </a:cubicBezTo>
                  <a:cubicBezTo>
                    <a:pt x="181" y="311"/>
                    <a:pt x="185" y="309"/>
                    <a:pt x="197" y="300"/>
                  </a:cubicBezTo>
                  <a:cubicBezTo>
                    <a:pt x="208" y="293"/>
                    <a:pt x="222" y="283"/>
                    <a:pt x="236" y="274"/>
                  </a:cubicBezTo>
                  <a:cubicBezTo>
                    <a:pt x="254" y="262"/>
                    <a:pt x="271" y="250"/>
                    <a:pt x="282" y="242"/>
                  </a:cubicBezTo>
                  <a:cubicBezTo>
                    <a:pt x="232" y="271"/>
                    <a:pt x="162" y="312"/>
                    <a:pt x="155" y="315"/>
                  </a:cubicBezTo>
                  <a:cubicBezTo>
                    <a:pt x="155" y="316"/>
                    <a:pt x="155" y="316"/>
                    <a:pt x="155" y="316"/>
                  </a:cubicBezTo>
                  <a:cubicBezTo>
                    <a:pt x="155" y="316"/>
                    <a:pt x="155" y="316"/>
                    <a:pt x="155" y="316"/>
                  </a:cubicBezTo>
                  <a:cubicBezTo>
                    <a:pt x="155" y="316"/>
                    <a:pt x="155" y="316"/>
                    <a:pt x="154" y="316"/>
                  </a:cubicBezTo>
                  <a:cubicBezTo>
                    <a:pt x="154" y="316"/>
                    <a:pt x="154" y="316"/>
                    <a:pt x="154" y="315"/>
                  </a:cubicBezTo>
                  <a:cubicBezTo>
                    <a:pt x="154" y="315"/>
                    <a:pt x="154" y="315"/>
                    <a:pt x="154" y="315"/>
                  </a:cubicBezTo>
                  <a:cubicBezTo>
                    <a:pt x="181" y="296"/>
                    <a:pt x="227" y="263"/>
                    <a:pt x="243" y="252"/>
                  </a:cubicBezTo>
                  <a:cubicBezTo>
                    <a:pt x="137" y="313"/>
                    <a:pt x="137" y="313"/>
                    <a:pt x="137" y="313"/>
                  </a:cubicBezTo>
                  <a:cubicBezTo>
                    <a:pt x="137" y="313"/>
                    <a:pt x="137" y="313"/>
                    <a:pt x="137" y="313"/>
                  </a:cubicBezTo>
                  <a:cubicBezTo>
                    <a:pt x="137" y="313"/>
                    <a:pt x="136" y="313"/>
                    <a:pt x="136" y="312"/>
                  </a:cubicBezTo>
                  <a:cubicBezTo>
                    <a:pt x="136" y="312"/>
                    <a:pt x="136" y="312"/>
                    <a:pt x="137" y="312"/>
                  </a:cubicBezTo>
                  <a:cubicBezTo>
                    <a:pt x="137" y="312"/>
                    <a:pt x="137" y="312"/>
                    <a:pt x="137" y="312"/>
                  </a:cubicBezTo>
                  <a:cubicBezTo>
                    <a:pt x="137" y="312"/>
                    <a:pt x="137" y="312"/>
                    <a:pt x="137" y="312"/>
                  </a:cubicBezTo>
                  <a:cubicBezTo>
                    <a:pt x="137" y="311"/>
                    <a:pt x="138" y="310"/>
                    <a:pt x="141" y="309"/>
                  </a:cubicBezTo>
                  <a:cubicBezTo>
                    <a:pt x="131" y="315"/>
                    <a:pt x="124" y="318"/>
                    <a:pt x="122" y="319"/>
                  </a:cubicBezTo>
                  <a:cubicBezTo>
                    <a:pt x="122" y="319"/>
                    <a:pt x="122" y="319"/>
                    <a:pt x="122" y="320"/>
                  </a:cubicBezTo>
                  <a:cubicBezTo>
                    <a:pt x="122" y="319"/>
                    <a:pt x="122" y="319"/>
                    <a:pt x="122" y="319"/>
                  </a:cubicBezTo>
                  <a:cubicBezTo>
                    <a:pt x="122" y="320"/>
                    <a:pt x="122" y="320"/>
                    <a:pt x="121" y="320"/>
                  </a:cubicBezTo>
                  <a:cubicBezTo>
                    <a:pt x="121" y="320"/>
                    <a:pt x="121" y="319"/>
                    <a:pt x="121" y="319"/>
                  </a:cubicBezTo>
                  <a:cubicBezTo>
                    <a:pt x="121" y="319"/>
                    <a:pt x="121" y="319"/>
                    <a:pt x="122" y="319"/>
                  </a:cubicBezTo>
                  <a:cubicBezTo>
                    <a:pt x="122" y="319"/>
                    <a:pt x="122" y="319"/>
                    <a:pt x="122" y="319"/>
                  </a:cubicBezTo>
                  <a:cubicBezTo>
                    <a:pt x="122" y="319"/>
                    <a:pt x="122" y="319"/>
                    <a:pt x="122" y="319"/>
                  </a:cubicBezTo>
                  <a:cubicBezTo>
                    <a:pt x="122" y="318"/>
                    <a:pt x="124" y="317"/>
                    <a:pt x="128" y="315"/>
                  </a:cubicBezTo>
                  <a:cubicBezTo>
                    <a:pt x="132" y="312"/>
                    <a:pt x="138" y="308"/>
                    <a:pt x="145" y="304"/>
                  </a:cubicBezTo>
                  <a:cubicBezTo>
                    <a:pt x="160" y="295"/>
                    <a:pt x="179" y="284"/>
                    <a:pt x="198" y="272"/>
                  </a:cubicBezTo>
                  <a:cubicBezTo>
                    <a:pt x="216" y="261"/>
                    <a:pt x="234" y="250"/>
                    <a:pt x="248" y="242"/>
                  </a:cubicBezTo>
                  <a:cubicBezTo>
                    <a:pt x="234" y="250"/>
                    <a:pt x="215" y="261"/>
                    <a:pt x="197" y="271"/>
                  </a:cubicBezTo>
                  <a:cubicBezTo>
                    <a:pt x="133" y="309"/>
                    <a:pt x="118" y="318"/>
                    <a:pt x="117" y="318"/>
                  </a:cubicBezTo>
                  <a:cubicBezTo>
                    <a:pt x="117" y="318"/>
                    <a:pt x="117" y="318"/>
                    <a:pt x="117" y="318"/>
                  </a:cubicBezTo>
                  <a:cubicBezTo>
                    <a:pt x="116" y="318"/>
                    <a:pt x="116" y="317"/>
                    <a:pt x="116" y="317"/>
                  </a:cubicBezTo>
                  <a:cubicBezTo>
                    <a:pt x="116" y="317"/>
                    <a:pt x="116" y="317"/>
                    <a:pt x="140" y="301"/>
                  </a:cubicBezTo>
                  <a:cubicBezTo>
                    <a:pt x="155" y="292"/>
                    <a:pt x="174" y="280"/>
                    <a:pt x="191" y="268"/>
                  </a:cubicBezTo>
                  <a:cubicBezTo>
                    <a:pt x="207" y="258"/>
                    <a:pt x="222" y="248"/>
                    <a:pt x="233" y="241"/>
                  </a:cubicBezTo>
                  <a:cubicBezTo>
                    <a:pt x="185" y="269"/>
                    <a:pt x="106" y="316"/>
                    <a:pt x="98" y="319"/>
                  </a:cubicBezTo>
                  <a:cubicBezTo>
                    <a:pt x="98" y="319"/>
                    <a:pt x="98" y="319"/>
                    <a:pt x="98" y="319"/>
                  </a:cubicBezTo>
                  <a:cubicBezTo>
                    <a:pt x="98" y="319"/>
                    <a:pt x="98" y="319"/>
                    <a:pt x="98" y="319"/>
                  </a:cubicBezTo>
                  <a:cubicBezTo>
                    <a:pt x="98" y="319"/>
                    <a:pt x="98" y="319"/>
                    <a:pt x="98" y="319"/>
                  </a:cubicBezTo>
                  <a:cubicBezTo>
                    <a:pt x="98" y="319"/>
                    <a:pt x="98" y="319"/>
                    <a:pt x="98" y="319"/>
                  </a:cubicBezTo>
                  <a:cubicBezTo>
                    <a:pt x="97" y="319"/>
                    <a:pt x="98" y="318"/>
                    <a:pt x="98" y="318"/>
                  </a:cubicBezTo>
                  <a:cubicBezTo>
                    <a:pt x="99" y="317"/>
                    <a:pt x="207" y="249"/>
                    <a:pt x="251" y="221"/>
                  </a:cubicBezTo>
                  <a:cubicBezTo>
                    <a:pt x="84" y="317"/>
                    <a:pt x="84" y="317"/>
                    <a:pt x="84" y="317"/>
                  </a:cubicBezTo>
                  <a:cubicBezTo>
                    <a:pt x="84" y="317"/>
                    <a:pt x="84" y="317"/>
                    <a:pt x="84" y="317"/>
                  </a:cubicBezTo>
                  <a:cubicBezTo>
                    <a:pt x="84" y="317"/>
                    <a:pt x="84" y="316"/>
                    <a:pt x="84" y="316"/>
                  </a:cubicBezTo>
                  <a:cubicBezTo>
                    <a:pt x="134" y="282"/>
                    <a:pt x="223" y="221"/>
                    <a:pt x="249" y="203"/>
                  </a:cubicBezTo>
                  <a:cubicBezTo>
                    <a:pt x="59" y="313"/>
                    <a:pt x="59" y="313"/>
                    <a:pt x="59" y="313"/>
                  </a:cubicBezTo>
                  <a:cubicBezTo>
                    <a:pt x="58" y="313"/>
                    <a:pt x="58" y="313"/>
                    <a:pt x="58" y="313"/>
                  </a:cubicBezTo>
                  <a:cubicBezTo>
                    <a:pt x="58" y="313"/>
                    <a:pt x="58" y="312"/>
                    <a:pt x="59" y="312"/>
                  </a:cubicBezTo>
                  <a:cubicBezTo>
                    <a:pt x="59" y="312"/>
                    <a:pt x="59" y="312"/>
                    <a:pt x="59" y="312"/>
                  </a:cubicBezTo>
                  <a:cubicBezTo>
                    <a:pt x="59" y="312"/>
                    <a:pt x="59" y="312"/>
                    <a:pt x="59" y="312"/>
                  </a:cubicBezTo>
                  <a:cubicBezTo>
                    <a:pt x="60" y="310"/>
                    <a:pt x="71" y="304"/>
                    <a:pt x="123" y="272"/>
                  </a:cubicBezTo>
                  <a:cubicBezTo>
                    <a:pt x="129" y="268"/>
                    <a:pt x="135" y="264"/>
                    <a:pt x="142" y="261"/>
                  </a:cubicBezTo>
                  <a:cubicBezTo>
                    <a:pt x="74" y="300"/>
                    <a:pt x="61" y="307"/>
                    <a:pt x="59" y="308"/>
                  </a:cubicBezTo>
                  <a:cubicBezTo>
                    <a:pt x="59" y="308"/>
                    <a:pt x="59" y="308"/>
                    <a:pt x="59" y="308"/>
                  </a:cubicBezTo>
                  <a:cubicBezTo>
                    <a:pt x="59" y="308"/>
                    <a:pt x="59" y="308"/>
                    <a:pt x="59" y="308"/>
                  </a:cubicBezTo>
                  <a:cubicBezTo>
                    <a:pt x="58" y="308"/>
                    <a:pt x="58" y="308"/>
                    <a:pt x="58" y="308"/>
                  </a:cubicBezTo>
                  <a:cubicBezTo>
                    <a:pt x="58" y="308"/>
                    <a:pt x="58" y="308"/>
                    <a:pt x="58" y="308"/>
                  </a:cubicBezTo>
                  <a:cubicBezTo>
                    <a:pt x="58" y="308"/>
                    <a:pt x="58" y="308"/>
                    <a:pt x="58" y="308"/>
                  </a:cubicBezTo>
                  <a:cubicBezTo>
                    <a:pt x="122" y="252"/>
                    <a:pt x="122" y="252"/>
                    <a:pt x="122" y="252"/>
                  </a:cubicBezTo>
                  <a:cubicBezTo>
                    <a:pt x="55" y="291"/>
                    <a:pt x="55" y="291"/>
                    <a:pt x="55" y="291"/>
                  </a:cubicBezTo>
                  <a:cubicBezTo>
                    <a:pt x="55" y="291"/>
                    <a:pt x="54" y="291"/>
                    <a:pt x="54" y="291"/>
                  </a:cubicBezTo>
                  <a:cubicBezTo>
                    <a:pt x="54" y="291"/>
                    <a:pt x="54" y="291"/>
                    <a:pt x="54" y="291"/>
                  </a:cubicBezTo>
                  <a:cubicBezTo>
                    <a:pt x="123" y="238"/>
                    <a:pt x="123" y="238"/>
                    <a:pt x="123" y="238"/>
                  </a:cubicBezTo>
                  <a:cubicBezTo>
                    <a:pt x="115" y="243"/>
                    <a:pt x="100" y="251"/>
                    <a:pt x="85" y="260"/>
                  </a:cubicBezTo>
                  <a:cubicBezTo>
                    <a:pt x="75" y="266"/>
                    <a:pt x="64" y="272"/>
                    <a:pt x="55" y="277"/>
                  </a:cubicBezTo>
                  <a:cubicBezTo>
                    <a:pt x="51" y="280"/>
                    <a:pt x="48" y="281"/>
                    <a:pt x="46" y="283"/>
                  </a:cubicBezTo>
                  <a:cubicBezTo>
                    <a:pt x="44" y="284"/>
                    <a:pt x="42" y="285"/>
                    <a:pt x="42" y="285"/>
                  </a:cubicBezTo>
                  <a:cubicBezTo>
                    <a:pt x="42" y="285"/>
                    <a:pt x="42" y="285"/>
                    <a:pt x="42" y="285"/>
                  </a:cubicBezTo>
                  <a:cubicBezTo>
                    <a:pt x="42" y="285"/>
                    <a:pt x="42" y="285"/>
                    <a:pt x="42" y="285"/>
                  </a:cubicBezTo>
                  <a:cubicBezTo>
                    <a:pt x="41" y="285"/>
                    <a:pt x="41" y="285"/>
                    <a:pt x="41" y="285"/>
                  </a:cubicBezTo>
                  <a:cubicBezTo>
                    <a:pt x="41" y="285"/>
                    <a:pt x="41" y="284"/>
                    <a:pt x="41" y="284"/>
                  </a:cubicBezTo>
                  <a:cubicBezTo>
                    <a:pt x="75" y="258"/>
                    <a:pt x="137" y="211"/>
                    <a:pt x="149" y="201"/>
                  </a:cubicBezTo>
                  <a:cubicBezTo>
                    <a:pt x="140" y="206"/>
                    <a:pt x="109" y="224"/>
                    <a:pt x="78" y="242"/>
                  </a:cubicBezTo>
                  <a:cubicBezTo>
                    <a:pt x="23" y="274"/>
                    <a:pt x="4" y="286"/>
                    <a:pt x="1" y="287"/>
                  </a:cubicBezTo>
                  <a:cubicBezTo>
                    <a:pt x="1" y="287"/>
                    <a:pt x="1" y="287"/>
                    <a:pt x="1" y="287"/>
                  </a:cubicBezTo>
                  <a:cubicBezTo>
                    <a:pt x="1" y="287"/>
                    <a:pt x="1" y="287"/>
                    <a:pt x="1" y="287"/>
                  </a:cubicBezTo>
                  <a:cubicBezTo>
                    <a:pt x="0" y="287"/>
                    <a:pt x="0" y="287"/>
                    <a:pt x="0" y="287"/>
                  </a:cubicBezTo>
                  <a:cubicBezTo>
                    <a:pt x="0" y="287"/>
                    <a:pt x="0" y="287"/>
                    <a:pt x="0" y="287"/>
                  </a:cubicBezTo>
                  <a:cubicBezTo>
                    <a:pt x="0" y="286"/>
                    <a:pt x="0" y="286"/>
                    <a:pt x="0" y="286"/>
                  </a:cubicBezTo>
                  <a:cubicBezTo>
                    <a:pt x="54" y="251"/>
                    <a:pt x="150" y="188"/>
                    <a:pt x="175" y="170"/>
                  </a:cubicBezTo>
                  <a:cubicBezTo>
                    <a:pt x="133" y="195"/>
                    <a:pt x="27" y="257"/>
                    <a:pt x="20" y="260"/>
                  </a:cubicBezTo>
                  <a:cubicBezTo>
                    <a:pt x="20" y="260"/>
                    <a:pt x="20" y="260"/>
                    <a:pt x="20" y="260"/>
                  </a:cubicBezTo>
                  <a:cubicBezTo>
                    <a:pt x="20" y="260"/>
                    <a:pt x="20" y="260"/>
                    <a:pt x="20" y="260"/>
                  </a:cubicBezTo>
                  <a:cubicBezTo>
                    <a:pt x="19" y="260"/>
                    <a:pt x="19" y="260"/>
                    <a:pt x="19" y="260"/>
                  </a:cubicBezTo>
                  <a:cubicBezTo>
                    <a:pt x="19" y="260"/>
                    <a:pt x="19" y="260"/>
                    <a:pt x="19" y="260"/>
                  </a:cubicBezTo>
                  <a:cubicBezTo>
                    <a:pt x="19" y="260"/>
                    <a:pt x="19" y="259"/>
                    <a:pt x="19" y="259"/>
                  </a:cubicBezTo>
                  <a:cubicBezTo>
                    <a:pt x="256" y="102"/>
                    <a:pt x="256" y="102"/>
                    <a:pt x="256" y="102"/>
                  </a:cubicBezTo>
                  <a:cubicBezTo>
                    <a:pt x="256" y="102"/>
                    <a:pt x="255" y="102"/>
                    <a:pt x="255" y="103"/>
                  </a:cubicBezTo>
                  <a:cubicBezTo>
                    <a:pt x="205" y="131"/>
                    <a:pt x="95" y="195"/>
                    <a:pt x="57" y="217"/>
                  </a:cubicBezTo>
                  <a:cubicBezTo>
                    <a:pt x="55" y="218"/>
                    <a:pt x="55" y="218"/>
                    <a:pt x="55" y="218"/>
                  </a:cubicBezTo>
                  <a:cubicBezTo>
                    <a:pt x="54" y="218"/>
                    <a:pt x="54" y="218"/>
                    <a:pt x="54" y="218"/>
                  </a:cubicBezTo>
                  <a:cubicBezTo>
                    <a:pt x="47" y="222"/>
                    <a:pt x="43" y="225"/>
                    <a:pt x="43" y="225"/>
                  </a:cubicBezTo>
                  <a:cubicBezTo>
                    <a:pt x="43" y="225"/>
                    <a:pt x="43" y="225"/>
                    <a:pt x="43" y="225"/>
                  </a:cubicBezTo>
                  <a:cubicBezTo>
                    <a:pt x="43" y="225"/>
                    <a:pt x="42" y="225"/>
                    <a:pt x="42" y="224"/>
                  </a:cubicBezTo>
                  <a:cubicBezTo>
                    <a:pt x="42" y="224"/>
                    <a:pt x="42" y="224"/>
                    <a:pt x="78" y="201"/>
                  </a:cubicBezTo>
                  <a:cubicBezTo>
                    <a:pt x="97" y="189"/>
                    <a:pt x="124" y="172"/>
                    <a:pt x="157" y="152"/>
                  </a:cubicBezTo>
                  <a:cubicBezTo>
                    <a:pt x="192" y="130"/>
                    <a:pt x="226" y="108"/>
                    <a:pt x="249" y="95"/>
                  </a:cubicBezTo>
                  <a:cubicBezTo>
                    <a:pt x="189" y="129"/>
                    <a:pt x="41" y="214"/>
                    <a:pt x="39" y="215"/>
                  </a:cubicBezTo>
                  <a:cubicBezTo>
                    <a:pt x="39" y="216"/>
                    <a:pt x="39" y="215"/>
                    <a:pt x="39" y="215"/>
                  </a:cubicBezTo>
                  <a:cubicBezTo>
                    <a:pt x="39" y="215"/>
                    <a:pt x="39" y="215"/>
                    <a:pt x="39" y="215"/>
                  </a:cubicBezTo>
                  <a:cubicBezTo>
                    <a:pt x="253" y="73"/>
                    <a:pt x="253" y="73"/>
                    <a:pt x="253" y="73"/>
                  </a:cubicBezTo>
                  <a:cubicBezTo>
                    <a:pt x="77" y="175"/>
                    <a:pt x="77" y="175"/>
                    <a:pt x="77" y="175"/>
                  </a:cubicBezTo>
                  <a:cubicBezTo>
                    <a:pt x="77" y="175"/>
                    <a:pt x="77" y="175"/>
                    <a:pt x="77" y="175"/>
                  </a:cubicBezTo>
                  <a:cubicBezTo>
                    <a:pt x="77" y="175"/>
                    <a:pt x="77" y="174"/>
                    <a:pt x="77" y="174"/>
                  </a:cubicBezTo>
                  <a:cubicBezTo>
                    <a:pt x="76" y="174"/>
                    <a:pt x="76" y="174"/>
                    <a:pt x="77" y="174"/>
                  </a:cubicBezTo>
                  <a:cubicBezTo>
                    <a:pt x="77" y="174"/>
                    <a:pt x="77" y="174"/>
                    <a:pt x="77" y="174"/>
                  </a:cubicBezTo>
                  <a:cubicBezTo>
                    <a:pt x="77" y="174"/>
                    <a:pt x="77" y="174"/>
                    <a:pt x="77" y="174"/>
                  </a:cubicBezTo>
                  <a:cubicBezTo>
                    <a:pt x="78" y="172"/>
                    <a:pt x="84" y="169"/>
                    <a:pt x="105" y="156"/>
                  </a:cubicBezTo>
                  <a:cubicBezTo>
                    <a:pt x="119" y="146"/>
                    <a:pt x="140" y="133"/>
                    <a:pt x="166" y="117"/>
                  </a:cubicBezTo>
                  <a:cubicBezTo>
                    <a:pt x="192" y="101"/>
                    <a:pt x="217" y="85"/>
                    <a:pt x="235" y="74"/>
                  </a:cubicBezTo>
                  <a:cubicBezTo>
                    <a:pt x="68" y="170"/>
                    <a:pt x="68" y="170"/>
                    <a:pt x="68" y="170"/>
                  </a:cubicBezTo>
                  <a:cubicBezTo>
                    <a:pt x="68" y="170"/>
                    <a:pt x="68" y="170"/>
                    <a:pt x="67" y="170"/>
                  </a:cubicBezTo>
                  <a:cubicBezTo>
                    <a:pt x="67" y="170"/>
                    <a:pt x="67" y="169"/>
                    <a:pt x="68" y="169"/>
                  </a:cubicBezTo>
                  <a:cubicBezTo>
                    <a:pt x="68" y="169"/>
                    <a:pt x="68" y="169"/>
                    <a:pt x="68" y="169"/>
                  </a:cubicBezTo>
                  <a:cubicBezTo>
                    <a:pt x="68" y="169"/>
                    <a:pt x="68" y="169"/>
                    <a:pt x="68" y="169"/>
                  </a:cubicBezTo>
                  <a:cubicBezTo>
                    <a:pt x="70" y="167"/>
                    <a:pt x="79" y="161"/>
                    <a:pt x="120" y="137"/>
                  </a:cubicBezTo>
                  <a:cubicBezTo>
                    <a:pt x="143" y="123"/>
                    <a:pt x="170" y="106"/>
                    <a:pt x="195" y="92"/>
                  </a:cubicBezTo>
                  <a:cubicBezTo>
                    <a:pt x="149" y="118"/>
                    <a:pt x="102" y="146"/>
                    <a:pt x="96" y="148"/>
                  </a:cubicBezTo>
                  <a:cubicBezTo>
                    <a:pt x="96" y="148"/>
                    <a:pt x="96" y="148"/>
                    <a:pt x="96" y="148"/>
                  </a:cubicBezTo>
                  <a:cubicBezTo>
                    <a:pt x="96" y="148"/>
                    <a:pt x="96" y="148"/>
                    <a:pt x="96" y="148"/>
                  </a:cubicBezTo>
                  <a:cubicBezTo>
                    <a:pt x="96" y="148"/>
                    <a:pt x="96" y="148"/>
                    <a:pt x="96" y="148"/>
                  </a:cubicBezTo>
                  <a:cubicBezTo>
                    <a:pt x="96" y="148"/>
                    <a:pt x="96" y="148"/>
                    <a:pt x="96" y="148"/>
                  </a:cubicBezTo>
                  <a:cubicBezTo>
                    <a:pt x="95" y="148"/>
                    <a:pt x="96" y="147"/>
                    <a:pt x="96" y="147"/>
                  </a:cubicBezTo>
                  <a:cubicBezTo>
                    <a:pt x="138" y="121"/>
                    <a:pt x="210" y="76"/>
                    <a:pt x="237" y="59"/>
                  </a:cubicBezTo>
                  <a:cubicBezTo>
                    <a:pt x="96" y="140"/>
                    <a:pt x="96" y="140"/>
                    <a:pt x="96" y="140"/>
                  </a:cubicBezTo>
                  <a:cubicBezTo>
                    <a:pt x="96" y="140"/>
                    <a:pt x="96" y="140"/>
                    <a:pt x="96" y="140"/>
                  </a:cubicBezTo>
                  <a:cubicBezTo>
                    <a:pt x="96" y="140"/>
                    <a:pt x="96" y="140"/>
                    <a:pt x="96" y="139"/>
                  </a:cubicBezTo>
                  <a:cubicBezTo>
                    <a:pt x="248" y="38"/>
                    <a:pt x="248" y="38"/>
                    <a:pt x="248" y="38"/>
                  </a:cubicBezTo>
                  <a:cubicBezTo>
                    <a:pt x="233" y="46"/>
                    <a:pt x="193" y="70"/>
                    <a:pt x="165" y="86"/>
                  </a:cubicBezTo>
                  <a:cubicBezTo>
                    <a:pt x="132" y="106"/>
                    <a:pt x="127" y="109"/>
                    <a:pt x="125" y="110"/>
                  </a:cubicBezTo>
                  <a:cubicBezTo>
                    <a:pt x="125" y="110"/>
                    <a:pt x="125" y="110"/>
                    <a:pt x="125" y="110"/>
                  </a:cubicBezTo>
                  <a:cubicBezTo>
                    <a:pt x="125" y="110"/>
                    <a:pt x="125" y="110"/>
                    <a:pt x="125" y="110"/>
                  </a:cubicBezTo>
                  <a:cubicBezTo>
                    <a:pt x="125" y="110"/>
                    <a:pt x="125" y="110"/>
                    <a:pt x="125" y="110"/>
                  </a:cubicBezTo>
                  <a:cubicBezTo>
                    <a:pt x="125" y="110"/>
                    <a:pt x="125" y="110"/>
                    <a:pt x="125" y="109"/>
                  </a:cubicBezTo>
                  <a:cubicBezTo>
                    <a:pt x="125" y="109"/>
                    <a:pt x="125" y="109"/>
                    <a:pt x="125" y="109"/>
                  </a:cubicBezTo>
                  <a:cubicBezTo>
                    <a:pt x="126" y="108"/>
                    <a:pt x="233" y="33"/>
                    <a:pt x="263" y="12"/>
                  </a:cubicBezTo>
                  <a:cubicBezTo>
                    <a:pt x="138" y="84"/>
                    <a:pt x="138" y="84"/>
                    <a:pt x="138" y="84"/>
                  </a:cubicBezTo>
                  <a:cubicBezTo>
                    <a:pt x="138" y="84"/>
                    <a:pt x="138" y="84"/>
                    <a:pt x="138" y="84"/>
                  </a:cubicBezTo>
                  <a:cubicBezTo>
                    <a:pt x="138" y="83"/>
                    <a:pt x="138" y="83"/>
                    <a:pt x="138" y="83"/>
                  </a:cubicBezTo>
                  <a:cubicBezTo>
                    <a:pt x="171" y="60"/>
                    <a:pt x="229" y="18"/>
                    <a:pt x="246" y="6"/>
                  </a:cubicBezTo>
                  <a:cubicBezTo>
                    <a:pt x="239" y="10"/>
                    <a:pt x="227" y="17"/>
                    <a:pt x="214" y="25"/>
                  </a:cubicBezTo>
                  <a:cubicBezTo>
                    <a:pt x="163" y="54"/>
                    <a:pt x="155" y="59"/>
                    <a:pt x="154" y="59"/>
                  </a:cubicBezTo>
                  <a:cubicBezTo>
                    <a:pt x="154" y="59"/>
                    <a:pt x="154" y="59"/>
                    <a:pt x="154" y="59"/>
                  </a:cubicBezTo>
                  <a:cubicBezTo>
                    <a:pt x="154" y="59"/>
                    <a:pt x="154" y="59"/>
                    <a:pt x="153" y="59"/>
                  </a:cubicBezTo>
                  <a:cubicBezTo>
                    <a:pt x="153" y="59"/>
                    <a:pt x="153" y="58"/>
                    <a:pt x="187" y="32"/>
                  </a:cubicBezTo>
                  <a:cubicBezTo>
                    <a:pt x="197" y="24"/>
                    <a:pt x="207" y="16"/>
                    <a:pt x="212" y="12"/>
                  </a:cubicBezTo>
                  <a:cubicBezTo>
                    <a:pt x="173" y="35"/>
                    <a:pt x="165" y="39"/>
                    <a:pt x="163" y="40"/>
                  </a:cubicBezTo>
                  <a:cubicBezTo>
                    <a:pt x="163" y="40"/>
                    <a:pt x="163" y="40"/>
                    <a:pt x="163" y="40"/>
                  </a:cubicBezTo>
                  <a:cubicBezTo>
                    <a:pt x="163" y="40"/>
                    <a:pt x="163" y="40"/>
                    <a:pt x="163" y="40"/>
                  </a:cubicBezTo>
                  <a:cubicBezTo>
                    <a:pt x="163" y="40"/>
                    <a:pt x="163" y="40"/>
                    <a:pt x="163" y="40"/>
                  </a:cubicBezTo>
                  <a:cubicBezTo>
                    <a:pt x="162" y="40"/>
                    <a:pt x="162" y="40"/>
                    <a:pt x="162" y="40"/>
                  </a:cubicBezTo>
                  <a:cubicBezTo>
                    <a:pt x="162" y="40"/>
                    <a:pt x="162" y="40"/>
                    <a:pt x="162" y="40"/>
                  </a:cubicBezTo>
                  <a:cubicBezTo>
                    <a:pt x="212" y="6"/>
                    <a:pt x="212" y="6"/>
                    <a:pt x="212" y="6"/>
                  </a:cubicBezTo>
                  <a:cubicBezTo>
                    <a:pt x="201" y="12"/>
                    <a:pt x="183" y="23"/>
                    <a:pt x="173" y="29"/>
                  </a:cubicBezTo>
                  <a:cubicBezTo>
                    <a:pt x="165" y="34"/>
                    <a:pt x="165" y="34"/>
                    <a:pt x="164" y="34"/>
                  </a:cubicBezTo>
                  <a:cubicBezTo>
                    <a:pt x="164" y="34"/>
                    <a:pt x="164" y="34"/>
                    <a:pt x="164" y="34"/>
                  </a:cubicBezTo>
                  <a:cubicBezTo>
                    <a:pt x="164" y="34"/>
                    <a:pt x="164" y="33"/>
                    <a:pt x="164" y="33"/>
                  </a:cubicBezTo>
                  <a:cubicBezTo>
                    <a:pt x="182" y="3"/>
                    <a:pt x="182" y="3"/>
                    <a:pt x="182" y="3"/>
                  </a:cubicBezTo>
                  <a:cubicBezTo>
                    <a:pt x="167" y="11"/>
                    <a:pt x="167" y="11"/>
                    <a:pt x="167" y="11"/>
                  </a:cubicBezTo>
                  <a:cubicBezTo>
                    <a:pt x="167" y="11"/>
                    <a:pt x="167" y="11"/>
                    <a:pt x="167" y="11"/>
                  </a:cubicBezTo>
                  <a:cubicBezTo>
                    <a:pt x="167" y="10"/>
                    <a:pt x="167" y="10"/>
                    <a:pt x="167" y="10"/>
                  </a:cubicBezTo>
                  <a:cubicBezTo>
                    <a:pt x="167" y="10"/>
                    <a:pt x="177" y="4"/>
                    <a:pt x="183" y="1"/>
                  </a:cubicBezTo>
                  <a:cubicBezTo>
                    <a:pt x="183" y="1"/>
                    <a:pt x="183" y="1"/>
                    <a:pt x="183" y="1"/>
                  </a:cubicBezTo>
                  <a:cubicBezTo>
                    <a:pt x="184" y="1"/>
                    <a:pt x="184" y="2"/>
                    <a:pt x="183" y="2"/>
                  </a:cubicBezTo>
                  <a:cubicBezTo>
                    <a:pt x="166" y="32"/>
                    <a:pt x="166" y="32"/>
                    <a:pt x="166" y="32"/>
                  </a:cubicBezTo>
                  <a:cubicBezTo>
                    <a:pt x="167" y="31"/>
                    <a:pt x="170" y="30"/>
                    <a:pt x="172" y="28"/>
                  </a:cubicBezTo>
                  <a:cubicBezTo>
                    <a:pt x="212" y="5"/>
                    <a:pt x="219" y="1"/>
                    <a:pt x="221" y="0"/>
                  </a:cubicBezTo>
                  <a:cubicBezTo>
                    <a:pt x="221" y="0"/>
                    <a:pt x="221" y="0"/>
                    <a:pt x="221" y="0"/>
                  </a:cubicBezTo>
                  <a:cubicBezTo>
                    <a:pt x="221" y="0"/>
                    <a:pt x="221" y="0"/>
                    <a:pt x="221" y="0"/>
                  </a:cubicBezTo>
                  <a:cubicBezTo>
                    <a:pt x="221" y="0"/>
                    <a:pt x="221" y="0"/>
                    <a:pt x="221" y="0"/>
                  </a:cubicBezTo>
                  <a:cubicBezTo>
                    <a:pt x="221" y="0"/>
                    <a:pt x="221" y="0"/>
                    <a:pt x="222" y="1"/>
                  </a:cubicBezTo>
                  <a:cubicBezTo>
                    <a:pt x="222" y="1"/>
                    <a:pt x="222" y="1"/>
                    <a:pt x="221" y="1"/>
                  </a:cubicBezTo>
                  <a:cubicBezTo>
                    <a:pt x="172" y="34"/>
                    <a:pt x="172" y="34"/>
                    <a:pt x="172" y="34"/>
                  </a:cubicBezTo>
                  <a:cubicBezTo>
                    <a:pt x="184" y="27"/>
                    <a:pt x="206" y="14"/>
                    <a:pt x="216" y="8"/>
                  </a:cubicBezTo>
                  <a:cubicBezTo>
                    <a:pt x="217" y="8"/>
                    <a:pt x="217" y="8"/>
                    <a:pt x="217" y="8"/>
                  </a:cubicBezTo>
                  <a:cubicBezTo>
                    <a:pt x="217" y="8"/>
                    <a:pt x="217" y="8"/>
                    <a:pt x="217" y="8"/>
                  </a:cubicBezTo>
                  <a:cubicBezTo>
                    <a:pt x="217" y="9"/>
                    <a:pt x="217" y="9"/>
                    <a:pt x="217" y="9"/>
                  </a:cubicBezTo>
                  <a:cubicBezTo>
                    <a:pt x="217" y="9"/>
                    <a:pt x="217" y="9"/>
                    <a:pt x="217" y="9"/>
                  </a:cubicBezTo>
                  <a:cubicBezTo>
                    <a:pt x="217" y="9"/>
                    <a:pt x="217" y="9"/>
                    <a:pt x="217" y="9"/>
                  </a:cubicBezTo>
                  <a:cubicBezTo>
                    <a:pt x="216" y="10"/>
                    <a:pt x="210" y="15"/>
                    <a:pt x="188" y="32"/>
                  </a:cubicBezTo>
                  <a:cubicBezTo>
                    <a:pt x="176" y="42"/>
                    <a:pt x="162" y="52"/>
                    <a:pt x="157" y="57"/>
                  </a:cubicBezTo>
                  <a:cubicBezTo>
                    <a:pt x="166" y="52"/>
                    <a:pt x="193" y="36"/>
                    <a:pt x="214" y="24"/>
                  </a:cubicBezTo>
                  <a:cubicBezTo>
                    <a:pt x="250" y="3"/>
                    <a:pt x="250" y="3"/>
                    <a:pt x="250" y="3"/>
                  </a:cubicBezTo>
                  <a:cubicBezTo>
                    <a:pt x="250" y="3"/>
                    <a:pt x="250" y="3"/>
                    <a:pt x="251" y="3"/>
                  </a:cubicBezTo>
                  <a:cubicBezTo>
                    <a:pt x="251" y="3"/>
                    <a:pt x="251" y="3"/>
                    <a:pt x="250" y="4"/>
                  </a:cubicBezTo>
                  <a:cubicBezTo>
                    <a:pt x="250" y="4"/>
                    <a:pt x="250" y="4"/>
                    <a:pt x="250" y="4"/>
                  </a:cubicBezTo>
                  <a:cubicBezTo>
                    <a:pt x="250" y="4"/>
                    <a:pt x="250" y="4"/>
                    <a:pt x="250" y="4"/>
                  </a:cubicBezTo>
                  <a:cubicBezTo>
                    <a:pt x="249" y="6"/>
                    <a:pt x="239" y="12"/>
                    <a:pt x="195" y="44"/>
                  </a:cubicBezTo>
                  <a:cubicBezTo>
                    <a:pt x="176" y="57"/>
                    <a:pt x="157" y="70"/>
                    <a:pt x="147" y="78"/>
                  </a:cubicBezTo>
                  <a:cubicBezTo>
                    <a:pt x="271" y="6"/>
                    <a:pt x="271" y="6"/>
                    <a:pt x="271" y="6"/>
                  </a:cubicBezTo>
                  <a:cubicBezTo>
                    <a:pt x="271" y="6"/>
                    <a:pt x="271" y="6"/>
                    <a:pt x="271" y="6"/>
                  </a:cubicBezTo>
                  <a:cubicBezTo>
                    <a:pt x="271" y="7"/>
                    <a:pt x="271" y="7"/>
                    <a:pt x="271" y="7"/>
                  </a:cubicBezTo>
                  <a:cubicBezTo>
                    <a:pt x="271" y="7"/>
                    <a:pt x="271" y="7"/>
                    <a:pt x="271" y="7"/>
                  </a:cubicBezTo>
                  <a:cubicBezTo>
                    <a:pt x="271" y="7"/>
                    <a:pt x="271" y="7"/>
                    <a:pt x="271" y="7"/>
                  </a:cubicBezTo>
                  <a:cubicBezTo>
                    <a:pt x="270" y="8"/>
                    <a:pt x="269" y="9"/>
                    <a:pt x="265" y="12"/>
                  </a:cubicBezTo>
                  <a:cubicBezTo>
                    <a:pt x="261" y="14"/>
                    <a:pt x="255" y="18"/>
                    <a:pt x="248" y="23"/>
                  </a:cubicBezTo>
                  <a:cubicBezTo>
                    <a:pt x="235" y="33"/>
                    <a:pt x="217" y="46"/>
                    <a:pt x="198" y="58"/>
                  </a:cubicBezTo>
                  <a:cubicBezTo>
                    <a:pt x="172" y="77"/>
                    <a:pt x="146" y="95"/>
                    <a:pt x="133" y="104"/>
                  </a:cubicBezTo>
                  <a:cubicBezTo>
                    <a:pt x="141" y="100"/>
                    <a:pt x="152" y="93"/>
                    <a:pt x="165" y="86"/>
                  </a:cubicBezTo>
                  <a:cubicBezTo>
                    <a:pt x="225" y="50"/>
                    <a:pt x="252" y="34"/>
                    <a:pt x="254" y="34"/>
                  </a:cubicBezTo>
                  <a:cubicBezTo>
                    <a:pt x="254" y="34"/>
                    <a:pt x="254" y="34"/>
                    <a:pt x="254" y="34"/>
                  </a:cubicBezTo>
                  <a:cubicBezTo>
                    <a:pt x="255" y="34"/>
                    <a:pt x="255" y="34"/>
                    <a:pt x="255" y="34"/>
                  </a:cubicBezTo>
                  <a:cubicBezTo>
                    <a:pt x="255" y="35"/>
                    <a:pt x="255" y="35"/>
                    <a:pt x="255" y="35"/>
                  </a:cubicBezTo>
                  <a:cubicBezTo>
                    <a:pt x="109" y="132"/>
                    <a:pt x="109" y="132"/>
                    <a:pt x="109" y="132"/>
                  </a:cubicBezTo>
                  <a:cubicBezTo>
                    <a:pt x="247" y="52"/>
                    <a:pt x="247" y="52"/>
                    <a:pt x="247" y="52"/>
                  </a:cubicBezTo>
                  <a:cubicBezTo>
                    <a:pt x="247" y="52"/>
                    <a:pt x="247" y="52"/>
                    <a:pt x="247" y="53"/>
                  </a:cubicBezTo>
                  <a:cubicBezTo>
                    <a:pt x="247" y="53"/>
                    <a:pt x="247" y="53"/>
                    <a:pt x="247" y="53"/>
                  </a:cubicBezTo>
                  <a:cubicBezTo>
                    <a:pt x="247" y="53"/>
                    <a:pt x="247" y="53"/>
                    <a:pt x="247" y="53"/>
                  </a:cubicBezTo>
                  <a:cubicBezTo>
                    <a:pt x="247" y="53"/>
                    <a:pt x="247" y="53"/>
                    <a:pt x="247" y="53"/>
                  </a:cubicBezTo>
                  <a:cubicBezTo>
                    <a:pt x="246" y="54"/>
                    <a:pt x="241" y="57"/>
                    <a:pt x="224" y="69"/>
                  </a:cubicBezTo>
                  <a:cubicBezTo>
                    <a:pt x="211" y="76"/>
                    <a:pt x="194" y="87"/>
                    <a:pt x="172" y="101"/>
                  </a:cubicBezTo>
                  <a:cubicBezTo>
                    <a:pt x="148" y="116"/>
                    <a:pt x="124" y="131"/>
                    <a:pt x="109" y="140"/>
                  </a:cubicBezTo>
                  <a:cubicBezTo>
                    <a:pt x="140" y="122"/>
                    <a:pt x="218" y="77"/>
                    <a:pt x="262" y="51"/>
                  </a:cubicBezTo>
                  <a:cubicBezTo>
                    <a:pt x="262" y="51"/>
                    <a:pt x="263" y="51"/>
                    <a:pt x="263" y="51"/>
                  </a:cubicBezTo>
                  <a:cubicBezTo>
                    <a:pt x="263" y="51"/>
                    <a:pt x="263" y="51"/>
                    <a:pt x="263" y="51"/>
                  </a:cubicBezTo>
                  <a:cubicBezTo>
                    <a:pt x="263" y="51"/>
                    <a:pt x="263" y="51"/>
                    <a:pt x="263" y="52"/>
                  </a:cubicBezTo>
                  <a:cubicBezTo>
                    <a:pt x="263" y="52"/>
                    <a:pt x="263" y="52"/>
                    <a:pt x="263" y="52"/>
                  </a:cubicBezTo>
                  <a:cubicBezTo>
                    <a:pt x="263" y="52"/>
                    <a:pt x="262" y="52"/>
                    <a:pt x="262" y="52"/>
                  </a:cubicBezTo>
                  <a:cubicBezTo>
                    <a:pt x="261" y="53"/>
                    <a:pt x="257" y="55"/>
                    <a:pt x="249" y="60"/>
                  </a:cubicBezTo>
                  <a:cubicBezTo>
                    <a:pt x="241" y="65"/>
                    <a:pt x="229" y="72"/>
                    <a:pt x="216" y="80"/>
                  </a:cubicBezTo>
                  <a:cubicBezTo>
                    <a:pt x="174" y="105"/>
                    <a:pt x="110" y="143"/>
                    <a:pt x="82" y="161"/>
                  </a:cubicBezTo>
                  <a:cubicBezTo>
                    <a:pt x="257" y="60"/>
                    <a:pt x="257" y="60"/>
                    <a:pt x="257" y="60"/>
                  </a:cubicBezTo>
                  <a:cubicBezTo>
                    <a:pt x="257" y="60"/>
                    <a:pt x="257" y="60"/>
                    <a:pt x="257" y="60"/>
                  </a:cubicBezTo>
                  <a:cubicBezTo>
                    <a:pt x="257" y="60"/>
                    <a:pt x="257" y="61"/>
                    <a:pt x="257" y="61"/>
                  </a:cubicBezTo>
                  <a:cubicBezTo>
                    <a:pt x="207" y="92"/>
                    <a:pt x="120" y="147"/>
                    <a:pt x="89" y="167"/>
                  </a:cubicBezTo>
                  <a:cubicBezTo>
                    <a:pt x="266" y="64"/>
                    <a:pt x="266" y="64"/>
                    <a:pt x="266" y="64"/>
                  </a:cubicBezTo>
                  <a:cubicBezTo>
                    <a:pt x="266" y="64"/>
                    <a:pt x="267" y="64"/>
                    <a:pt x="267" y="64"/>
                  </a:cubicBezTo>
                  <a:cubicBezTo>
                    <a:pt x="267" y="65"/>
                    <a:pt x="267" y="65"/>
                    <a:pt x="267" y="65"/>
                  </a:cubicBezTo>
                  <a:cubicBezTo>
                    <a:pt x="52" y="207"/>
                    <a:pt x="52" y="207"/>
                    <a:pt x="52" y="207"/>
                  </a:cubicBezTo>
                  <a:cubicBezTo>
                    <a:pt x="156" y="147"/>
                    <a:pt x="156" y="147"/>
                    <a:pt x="156" y="147"/>
                  </a:cubicBezTo>
                  <a:cubicBezTo>
                    <a:pt x="185" y="130"/>
                    <a:pt x="214" y="114"/>
                    <a:pt x="236" y="101"/>
                  </a:cubicBezTo>
                  <a:cubicBezTo>
                    <a:pt x="270" y="82"/>
                    <a:pt x="270" y="82"/>
                    <a:pt x="270" y="82"/>
                  </a:cubicBezTo>
                  <a:cubicBezTo>
                    <a:pt x="271" y="81"/>
                    <a:pt x="271" y="80"/>
                    <a:pt x="272" y="80"/>
                  </a:cubicBezTo>
                  <a:cubicBezTo>
                    <a:pt x="272" y="80"/>
                    <a:pt x="272" y="80"/>
                    <a:pt x="272" y="80"/>
                  </a:cubicBezTo>
                  <a:cubicBezTo>
                    <a:pt x="272" y="80"/>
                    <a:pt x="272" y="80"/>
                    <a:pt x="272" y="80"/>
                  </a:cubicBezTo>
                  <a:cubicBezTo>
                    <a:pt x="273" y="80"/>
                    <a:pt x="273" y="80"/>
                    <a:pt x="273" y="80"/>
                  </a:cubicBezTo>
                  <a:cubicBezTo>
                    <a:pt x="273" y="80"/>
                    <a:pt x="273" y="81"/>
                    <a:pt x="273" y="81"/>
                  </a:cubicBezTo>
                  <a:cubicBezTo>
                    <a:pt x="271" y="82"/>
                    <a:pt x="89" y="195"/>
                    <a:pt x="50" y="220"/>
                  </a:cubicBezTo>
                  <a:cubicBezTo>
                    <a:pt x="51" y="219"/>
                    <a:pt x="53" y="218"/>
                    <a:pt x="54" y="218"/>
                  </a:cubicBezTo>
                  <a:cubicBezTo>
                    <a:pt x="54" y="218"/>
                    <a:pt x="54" y="218"/>
                    <a:pt x="54" y="218"/>
                  </a:cubicBezTo>
                  <a:cubicBezTo>
                    <a:pt x="54" y="218"/>
                    <a:pt x="54" y="218"/>
                    <a:pt x="54" y="218"/>
                  </a:cubicBezTo>
                  <a:cubicBezTo>
                    <a:pt x="103" y="189"/>
                    <a:pt x="205" y="130"/>
                    <a:pt x="246" y="106"/>
                  </a:cubicBezTo>
                  <a:cubicBezTo>
                    <a:pt x="264" y="96"/>
                    <a:pt x="264" y="96"/>
                    <a:pt x="264" y="96"/>
                  </a:cubicBezTo>
                  <a:cubicBezTo>
                    <a:pt x="264" y="96"/>
                    <a:pt x="265" y="96"/>
                    <a:pt x="265" y="96"/>
                  </a:cubicBezTo>
                  <a:cubicBezTo>
                    <a:pt x="265" y="96"/>
                    <a:pt x="265" y="96"/>
                    <a:pt x="265" y="96"/>
                  </a:cubicBezTo>
                  <a:cubicBezTo>
                    <a:pt x="265" y="96"/>
                    <a:pt x="265" y="96"/>
                    <a:pt x="265" y="96"/>
                  </a:cubicBezTo>
                  <a:cubicBezTo>
                    <a:pt x="265" y="97"/>
                    <a:pt x="265" y="97"/>
                    <a:pt x="265" y="97"/>
                  </a:cubicBezTo>
                  <a:cubicBezTo>
                    <a:pt x="26" y="256"/>
                    <a:pt x="26" y="256"/>
                    <a:pt x="26" y="256"/>
                  </a:cubicBezTo>
                  <a:cubicBezTo>
                    <a:pt x="51" y="242"/>
                    <a:pt x="135" y="193"/>
                    <a:pt x="182" y="165"/>
                  </a:cubicBezTo>
                  <a:cubicBezTo>
                    <a:pt x="182" y="165"/>
                    <a:pt x="182" y="165"/>
                    <a:pt x="182" y="165"/>
                  </a:cubicBezTo>
                  <a:cubicBezTo>
                    <a:pt x="182" y="165"/>
                    <a:pt x="182" y="166"/>
                    <a:pt x="182" y="166"/>
                  </a:cubicBezTo>
                  <a:cubicBezTo>
                    <a:pt x="182" y="166"/>
                    <a:pt x="182" y="166"/>
                    <a:pt x="182" y="166"/>
                  </a:cubicBezTo>
                  <a:cubicBezTo>
                    <a:pt x="182" y="166"/>
                    <a:pt x="182" y="166"/>
                    <a:pt x="182" y="166"/>
                  </a:cubicBezTo>
                  <a:cubicBezTo>
                    <a:pt x="182" y="166"/>
                    <a:pt x="182" y="166"/>
                    <a:pt x="182" y="166"/>
                  </a:cubicBezTo>
                  <a:cubicBezTo>
                    <a:pt x="181" y="167"/>
                    <a:pt x="176" y="171"/>
                    <a:pt x="154" y="186"/>
                  </a:cubicBezTo>
                  <a:cubicBezTo>
                    <a:pt x="139" y="196"/>
                    <a:pt x="118" y="210"/>
                    <a:pt x="92" y="227"/>
                  </a:cubicBezTo>
                  <a:cubicBezTo>
                    <a:pt x="58" y="249"/>
                    <a:pt x="25" y="271"/>
                    <a:pt x="9" y="281"/>
                  </a:cubicBezTo>
                  <a:cubicBezTo>
                    <a:pt x="23" y="273"/>
                    <a:pt x="52" y="256"/>
                    <a:pt x="78" y="241"/>
                  </a:cubicBezTo>
                  <a:cubicBezTo>
                    <a:pt x="137" y="207"/>
                    <a:pt x="150" y="199"/>
                    <a:pt x="151" y="199"/>
                  </a:cubicBezTo>
                  <a:cubicBezTo>
                    <a:pt x="151" y="199"/>
                    <a:pt x="151" y="199"/>
                    <a:pt x="151" y="199"/>
                  </a:cubicBezTo>
                  <a:cubicBezTo>
                    <a:pt x="151" y="199"/>
                    <a:pt x="152" y="199"/>
                    <a:pt x="152" y="199"/>
                  </a:cubicBezTo>
                  <a:cubicBezTo>
                    <a:pt x="152" y="200"/>
                    <a:pt x="152" y="200"/>
                    <a:pt x="97" y="243"/>
                  </a:cubicBezTo>
                  <a:cubicBezTo>
                    <a:pt x="77" y="258"/>
                    <a:pt x="56" y="274"/>
                    <a:pt x="47" y="281"/>
                  </a:cubicBezTo>
                  <a:cubicBezTo>
                    <a:pt x="62" y="272"/>
                    <a:pt x="104" y="248"/>
                    <a:pt x="129" y="234"/>
                  </a:cubicBezTo>
                  <a:cubicBezTo>
                    <a:pt x="129" y="234"/>
                    <a:pt x="129" y="234"/>
                    <a:pt x="129" y="234"/>
                  </a:cubicBezTo>
                  <a:cubicBezTo>
                    <a:pt x="129" y="234"/>
                    <a:pt x="129" y="234"/>
                    <a:pt x="129" y="235"/>
                  </a:cubicBezTo>
                  <a:cubicBezTo>
                    <a:pt x="61" y="287"/>
                    <a:pt x="61" y="287"/>
                    <a:pt x="61" y="287"/>
                  </a:cubicBezTo>
                  <a:cubicBezTo>
                    <a:pt x="126" y="249"/>
                    <a:pt x="126" y="249"/>
                    <a:pt x="126" y="249"/>
                  </a:cubicBezTo>
                  <a:cubicBezTo>
                    <a:pt x="126" y="249"/>
                    <a:pt x="127" y="249"/>
                    <a:pt x="127" y="249"/>
                  </a:cubicBezTo>
                  <a:cubicBezTo>
                    <a:pt x="127" y="249"/>
                    <a:pt x="127" y="250"/>
                    <a:pt x="127" y="250"/>
                  </a:cubicBezTo>
                  <a:cubicBezTo>
                    <a:pt x="62" y="305"/>
                    <a:pt x="62" y="305"/>
                    <a:pt x="62" y="305"/>
                  </a:cubicBezTo>
                  <a:cubicBezTo>
                    <a:pt x="84" y="293"/>
                    <a:pt x="186" y="234"/>
                    <a:pt x="187" y="233"/>
                  </a:cubicBezTo>
                  <a:cubicBezTo>
                    <a:pt x="188" y="233"/>
                    <a:pt x="188" y="233"/>
                    <a:pt x="188" y="233"/>
                  </a:cubicBezTo>
                  <a:cubicBezTo>
                    <a:pt x="188" y="233"/>
                    <a:pt x="188" y="234"/>
                    <a:pt x="188" y="234"/>
                  </a:cubicBezTo>
                  <a:cubicBezTo>
                    <a:pt x="153" y="255"/>
                    <a:pt x="92" y="292"/>
                    <a:pt x="68" y="307"/>
                  </a:cubicBezTo>
                  <a:cubicBezTo>
                    <a:pt x="108" y="284"/>
                    <a:pt x="255" y="199"/>
                    <a:pt x="256" y="198"/>
                  </a:cubicBezTo>
                  <a:cubicBezTo>
                    <a:pt x="256" y="198"/>
                    <a:pt x="256" y="198"/>
                    <a:pt x="257" y="198"/>
                  </a:cubicBezTo>
                  <a:cubicBezTo>
                    <a:pt x="257" y="198"/>
                    <a:pt x="257" y="198"/>
                    <a:pt x="257" y="198"/>
                  </a:cubicBezTo>
                  <a:cubicBezTo>
                    <a:pt x="257" y="198"/>
                    <a:pt x="257" y="198"/>
                    <a:pt x="257" y="199"/>
                  </a:cubicBezTo>
                  <a:cubicBezTo>
                    <a:pt x="257" y="199"/>
                    <a:pt x="257" y="199"/>
                    <a:pt x="257" y="199"/>
                  </a:cubicBezTo>
                  <a:cubicBezTo>
                    <a:pt x="257" y="199"/>
                    <a:pt x="257" y="199"/>
                    <a:pt x="256" y="199"/>
                  </a:cubicBezTo>
                  <a:cubicBezTo>
                    <a:pt x="255" y="200"/>
                    <a:pt x="250" y="204"/>
                    <a:pt x="230" y="217"/>
                  </a:cubicBezTo>
                  <a:cubicBezTo>
                    <a:pt x="216" y="227"/>
                    <a:pt x="196" y="241"/>
                    <a:pt x="171" y="258"/>
                  </a:cubicBezTo>
                  <a:cubicBezTo>
                    <a:pt x="141" y="279"/>
                    <a:pt x="110" y="300"/>
                    <a:pt x="95" y="310"/>
                  </a:cubicBezTo>
                  <a:cubicBezTo>
                    <a:pt x="269" y="209"/>
                    <a:pt x="269" y="209"/>
                    <a:pt x="269" y="209"/>
                  </a:cubicBezTo>
                  <a:cubicBezTo>
                    <a:pt x="270" y="209"/>
                    <a:pt x="270" y="209"/>
                    <a:pt x="270" y="209"/>
                  </a:cubicBezTo>
                  <a:cubicBezTo>
                    <a:pt x="270" y="210"/>
                    <a:pt x="270" y="210"/>
                    <a:pt x="270" y="210"/>
                  </a:cubicBezTo>
                  <a:cubicBezTo>
                    <a:pt x="270" y="210"/>
                    <a:pt x="270" y="210"/>
                    <a:pt x="270" y="210"/>
                  </a:cubicBezTo>
                  <a:cubicBezTo>
                    <a:pt x="269" y="211"/>
                    <a:pt x="269" y="211"/>
                    <a:pt x="269" y="211"/>
                  </a:cubicBezTo>
                  <a:cubicBezTo>
                    <a:pt x="268" y="211"/>
                    <a:pt x="266" y="212"/>
                    <a:pt x="262" y="215"/>
                  </a:cubicBezTo>
                  <a:cubicBezTo>
                    <a:pt x="109" y="312"/>
                    <a:pt x="109" y="312"/>
                    <a:pt x="109" y="312"/>
                  </a:cubicBezTo>
                  <a:cubicBezTo>
                    <a:pt x="136" y="297"/>
                    <a:pt x="207" y="255"/>
                    <a:pt x="248" y="231"/>
                  </a:cubicBezTo>
                  <a:cubicBezTo>
                    <a:pt x="249" y="231"/>
                    <a:pt x="249" y="231"/>
                    <a:pt x="249" y="231"/>
                  </a:cubicBezTo>
                  <a:cubicBezTo>
                    <a:pt x="249" y="231"/>
                    <a:pt x="249" y="231"/>
                    <a:pt x="249" y="231"/>
                  </a:cubicBezTo>
                  <a:cubicBezTo>
                    <a:pt x="249" y="231"/>
                    <a:pt x="249" y="232"/>
                    <a:pt x="249" y="232"/>
                  </a:cubicBezTo>
                  <a:cubicBezTo>
                    <a:pt x="249" y="232"/>
                    <a:pt x="249" y="232"/>
                    <a:pt x="249" y="232"/>
                  </a:cubicBezTo>
                  <a:cubicBezTo>
                    <a:pt x="249" y="232"/>
                    <a:pt x="249" y="232"/>
                    <a:pt x="249" y="232"/>
                  </a:cubicBezTo>
                  <a:cubicBezTo>
                    <a:pt x="248" y="233"/>
                    <a:pt x="247" y="233"/>
                    <a:pt x="244" y="235"/>
                  </a:cubicBezTo>
                  <a:cubicBezTo>
                    <a:pt x="241" y="237"/>
                    <a:pt x="237" y="240"/>
                    <a:pt x="232" y="243"/>
                  </a:cubicBezTo>
                  <a:cubicBezTo>
                    <a:pt x="221" y="250"/>
                    <a:pt x="207" y="259"/>
                    <a:pt x="192" y="269"/>
                  </a:cubicBezTo>
                  <a:cubicBezTo>
                    <a:pt x="166" y="286"/>
                    <a:pt x="138" y="304"/>
                    <a:pt x="125" y="312"/>
                  </a:cubicBezTo>
                  <a:cubicBezTo>
                    <a:pt x="139" y="304"/>
                    <a:pt x="169" y="287"/>
                    <a:pt x="197" y="270"/>
                  </a:cubicBezTo>
                  <a:cubicBezTo>
                    <a:pt x="252" y="238"/>
                    <a:pt x="267" y="230"/>
                    <a:pt x="269" y="229"/>
                  </a:cubicBezTo>
                  <a:cubicBezTo>
                    <a:pt x="269" y="229"/>
                    <a:pt x="269" y="229"/>
                    <a:pt x="269" y="229"/>
                  </a:cubicBezTo>
                  <a:cubicBezTo>
                    <a:pt x="269" y="229"/>
                    <a:pt x="269" y="229"/>
                    <a:pt x="269" y="229"/>
                  </a:cubicBezTo>
                  <a:cubicBezTo>
                    <a:pt x="269" y="229"/>
                    <a:pt x="269" y="229"/>
                    <a:pt x="270" y="229"/>
                  </a:cubicBezTo>
                  <a:cubicBezTo>
                    <a:pt x="270" y="229"/>
                    <a:pt x="270" y="229"/>
                    <a:pt x="270" y="229"/>
                  </a:cubicBezTo>
                  <a:cubicBezTo>
                    <a:pt x="270" y="229"/>
                    <a:pt x="270" y="229"/>
                    <a:pt x="269" y="229"/>
                  </a:cubicBezTo>
                  <a:cubicBezTo>
                    <a:pt x="269" y="229"/>
                    <a:pt x="269" y="229"/>
                    <a:pt x="269" y="229"/>
                  </a:cubicBezTo>
                  <a:cubicBezTo>
                    <a:pt x="269" y="229"/>
                    <a:pt x="269" y="229"/>
                    <a:pt x="269" y="229"/>
                  </a:cubicBezTo>
                  <a:cubicBezTo>
                    <a:pt x="269" y="230"/>
                    <a:pt x="267" y="231"/>
                    <a:pt x="264" y="233"/>
                  </a:cubicBezTo>
                  <a:cubicBezTo>
                    <a:pt x="260" y="235"/>
                    <a:pt x="254" y="239"/>
                    <a:pt x="247" y="243"/>
                  </a:cubicBezTo>
                  <a:cubicBezTo>
                    <a:pt x="234" y="251"/>
                    <a:pt x="216" y="262"/>
                    <a:pt x="198" y="273"/>
                  </a:cubicBezTo>
                  <a:cubicBezTo>
                    <a:pt x="178" y="285"/>
                    <a:pt x="157" y="298"/>
                    <a:pt x="142" y="307"/>
                  </a:cubicBezTo>
                  <a:cubicBezTo>
                    <a:pt x="169" y="292"/>
                    <a:pt x="217" y="264"/>
                    <a:pt x="252" y="244"/>
                  </a:cubicBezTo>
                  <a:cubicBezTo>
                    <a:pt x="260" y="239"/>
                    <a:pt x="265" y="236"/>
                    <a:pt x="266" y="235"/>
                  </a:cubicBezTo>
                  <a:cubicBezTo>
                    <a:pt x="266" y="235"/>
                    <a:pt x="266" y="235"/>
                    <a:pt x="266" y="236"/>
                  </a:cubicBezTo>
                  <a:cubicBezTo>
                    <a:pt x="266" y="236"/>
                    <a:pt x="266" y="236"/>
                    <a:pt x="266" y="236"/>
                  </a:cubicBezTo>
                  <a:cubicBezTo>
                    <a:pt x="259" y="241"/>
                    <a:pt x="252" y="245"/>
                    <a:pt x="245" y="248"/>
                  </a:cubicBezTo>
                  <a:cubicBezTo>
                    <a:pt x="223" y="261"/>
                    <a:pt x="198" y="276"/>
                    <a:pt x="177" y="288"/>
                  </a:cubicBezTo>
                  <a:cubicBezTo>
                    <a:pt x="248" y="247"/>
                    <a:pt x="248" y="247"/>
                    <a:pt x="248" y="247"/>
                  </a:cubicBezTo>
                  <a:cubicBezTo>
                    <a:pt x="248" y="247"/>
                    <a:pt x="249" y="247"/>
                    <a:pt x="249" y="247"/>
                  </a:cubicBezTo>
                  <a:cubicBezTo>
                    <a:pt x="249" y="248"/>
                    <a:pt x="249" y="248"/>
                    <a:pt x="249" y="248"/>
                  </a:cubicBezTo>
                  <a:cubicBezTo>
                    <a:pt x="249" y="248"/>
                    <a:pt x="249" y="248"/>
                    <a:pt x="249" y="248"/>
                  </a:cubicBezTo>
                  <a:cubicBezTo>
                    <a:pt x="249" y="248"/>
                    <a:pt x="249" y="248"/>
                    <a:pt x="249" y="248"/>
                  </a:cubicBezTo>
                  <a:cubicBezTo>
                    <a:pt x="248" y="249"/>
                    <a:pt x="245" y="251"/>
                    <a:pt x="234" y="259"/>
                  </a:cubicBezTo>
                  <a:cubicBezTo>
                    <a:pt x="226" y="264"/>
                    <a:pt x="216" y="272"/>
                    <a:pt x="202" y="282"/>
                  </a:cubicBezTo>
                  <a:cubicBezTo>
                    <a:pt x="186" y="294"/>
                    <a:pt x="169" y="306"/>
                    <a:pt x="161" y="312"/>
                  </a:cubicBezTo>
                  <a:cubicBezTo>
                    <a:pt x="182" y="300"/>
                    <a:pt x="253" y="258"/>
                    <a:pt x="293" y="235"/>
                  </a:cubicBezTo>
                  <a:cubicBezTo>
                    <a:pt x="293" y="235"/>
                    <a:pt x="293" y="235"/>
                    <a:pt x="293" y="235"/>
                  </a:cubicBezTo>
                  <a:cubicBezTo>
                    <a:pt x="294" y="235"/>
                    <a:pt x="294" y="236"/>
                    <a:pt x="293" y="236"/>
                  </a:cubicBezTo>
                  <a:cubicBezTo>
                    <a:pt x="262" y="257"/>
                    <a:pt x="207" y="295"/>
                    <a:pt x="187" y="308"/>
                  </a:cubicBezTo>
                  <a:cubicBezTo>
                    <a:pt x="206" y="297"/>
                    <a:pt x="258" y="268"/>
                    <a:pt x="287" y="250"/>
                  </a:cubicBezTo>
                  <a:cubicBezTo>
                    <a:pt x="288" y="250"/>
                    <a:pt x="288" y="250"/>
                    <a:pt x="288" y="251"/>
                  </a:cubicBezTo>
                  <a:cubicBezTo>
                    <a:pt x="288" y="251"/>
                    <a:pt x="288" y="251"/>
                    <a:pt x="288" y="251"/>
                  </a:cubicBezTo>
                  <a:cubicBezTo>
                    <a:pt x="256" y="275"/>
                    <a:pt x="200" y="316"/>
                    <a:pt x="184" y="328"/>
                  </a:cubicBezTo>
                  <a:cubicBezTo>
                    <a:pt x="199" y="320"/>
                    <a:pt x="247" y="292"/>
                    <a:pt x="274" y="276"/>
                  </a:cubicBezTo>
                  <a:cubicBezTo>
                    <a:pt x="275" y="276"/>
                    <a:pt x="275" y="276"/>
                    <a:pt x="275" y="276"/>
                  </a:cubicBezTo>
                  <a:cubicBezTo>
                    <a:pt x="275" y="276"/>
                    <a:pt x="275" y="277"/>
                    <a:pt x="275" y="277"/>
                  </a:cubicBezTo>
                  <a:cubicBezTo>
                    <a:pt x="274" y="277"/>
                    <a:pt x="216" y="316"/>
                    <a:pt x="193" y="332"/>
                  </a:cubicBezTo>
                  <a:cubicBezTo>
                    <a:pt x="214" y="319"/>
                    <a:pt x="267" y="289"/>
                    <a:pt x="297" y="271"/>
                  </a:cubicBezTo>
                  <a:cubicBezTo>
                    <a:pt x="297" y="271"/>
                    <a:pt x="298" y="271"/>
                    <a:pt x="298" y="271"/>
                  </a:cubicBezTo>
                  <a:cubicBezTo>
                    <a:pt x="298" y="272"/>
                    <a:pt x="298" y="272"/>
                    <a:pt x="298" y="272"/>
                  </a:cubicBezTo>
                  <a:cubicBezTo>
                    <a:pt x="203" y="337"/>
                    <a:pt x="203" y="337"/>
                    <a:pt x="203" y="337"/>
                  </a:cubicBezTo>
                  <a:cubicBezTo>
                    <a:pt x="293" y="285"/>
                    <a:pt x="293" y="285"/>
                    <a:pt x="293" y="285"/>
                  </a:cubicBezTo>
                  <a:cubicBezTo>
                    <a:pt x="295" y="284"/>
                    <a:pt x="296" y="283"/>
                    <a:pt x="297" y="283"/>
                  </a:cubicBezTo>
                  <a:cubicBezTo>
                    <a:pt x="297" y="283"/>
                    <a:pt x="297" y="283"/>
                    <a:pt x="297" y="283"/>
                  </a:cubicBezTo>
                  <a:cubicBezTo>
                    <a:pt x="297" y="283"/>
                    <a:pt x="297" y="283"/>
                    <a:pt x="297" y="283"/>
                  </a:cubicBezTo>
                  <a:cubicBezTo>
                    <a:pt x="297" y="283"/>
                    <a:pt x="297" y="283"/>
                    <a:pt x="298" y="283"/>
                  </a:cubicBezTo>
                  <a:cubicBezTo>
                    <a:pt x="298" y="283"/>
                    <a:pt x="298" y="283"/>
                    <a:pt x="297" y="284"/>
                  </a:cubicBezTo>
                  <a:cubicBezTo>
                    <a:pt x="297" y="284"/>
                    <a:pt x="297" y="284"/>
                    <a:pt x="297" y="284"/>
                  </a:cubicBezTo>
                  <a:cubicBezTo>
                    <a:pt x="297" y="284"/>
                    <a:pt x="297" y="284"/>
                    <a:pt x="297" y="284"/>
                  </a:cubicBezTo>
                  <a:cubicBezTo>
                    <a:pt x="296" y="285"/>
                    <a:pt x="291" y="288"/>
                    <a:pt x="275" y="298"/>
                  </a:cubicBezTo>
                  <a:cubicBezTo>
                    <a:pt x="263" y="305"/>
                    <a:pt x="248" y="314"/>
                    <a:pt x="234" y="322"/>
                  </a:cubicBezTo>
                  <a:cubicBezTo>
                    <a:pt x="249" y="313"/>
                    <a:pt x="264" y="304"/>
                    <a:pt x="276" y="298"/>
                  </a:cubicBezTo>
                  <a:cubicBezTo>
                    <a:pt x="276" y="298"/>
                    <a:pt x="276" y="298"/>
                    <a:pt x="276" y="298"/>
                  </a:cubicBezTo>
                  <a:cubicBezTo>
                    <a:pt x="277" y="298"/>
                    <a:pt x="276" y="299"/>
                    <a:pt x="276" y="299"/>
                  </a:cubicBezTo>
                  <a:cubicBezTo>
                    <a:pt x="276" y="299"/>
                    <a:pt x="255" y="311"/>
                    <a:pt x="234" y="323"/>
                  </a:cubicBezTo>
                  <a:cubicBezTo>
                    <a:pt x="223" y="329"/>
                    <a:pt x="213" y="335"/>
                    <a:pt x="205" y="340"/>
                  </a:cubicBezTo>
                  <a:cubicBezTo>
                    <a:pt x="201" y="342"/>
                    <a:pt x="198" y="344"/>
                    <a:pt x="195" y="345"/>
                  </a:cubicBezTo>
                  <a:cubicBezTo>
                    <a:pt x="193" y="347"/>
                    <a:pt x="192" y="347"/>
                    <a:pt x="192" y="347"/>
                  </a:cubicBezTo>
                  <a:cubicBezTo>
                    <a:pt x="192" y="347"/>
                    <a:pt x="192" y="347"/>
                    <a:pt x="192" y="347"/>
                  </a:cubicBezTo>
                  <a:cubicBezTo>
                    <a:pt x="192" y="347"/>
                    <a:pt x="192" y="347"/>
                    <a:pt x="192" y="347"/>
                  </a:cubicBezTo>
                  <a:cubicBezTo>
                    <a:pt x="191" y="348"/>
                    <a:pt x="191" y="348"/>
                    <a:pt x="191" y="34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99">
              <a:extLst>
                <a:ext uri="{FF2B5EF4-FFF2-40B4-BE49-F238E27FC236}">
                  <a16:creationId xmlns:a16="http://schemas.microsoft.com/office/drawing/2014/main" id="{8B5F5EE2-4DD5-453E-ACD0-AF0A7E67454E}"/>
                </a:ext>
              </a:extLst>
            </p:cNvPr>
            <p:cNvSpPr>
              <a:spLocks noEditPoints="1"/>
            </p:cNvSpPr>
            <p:nvPr/>
          </p:nvSpPr>
          <p:spPr bwMode="auto">
            <a:xfrm>
              <a:off x="4725988" y="5565775"/>
              <a:ext cx="896938" cy="1622425"/>
            </a:xfrm>
            <a:custGeom>
              <a:avLst/>
              <a:gdLst>
                <a:gd name="T0" fmla="*/ 137 w 277"/>
                <a:gd name="T1" fmla="*/ 390 h 500"/>
                <a:gd name="T2" fmla="*/ 144 w 277"/>
                <a:gd name="T3" fmla="*/ 351 h 500"/>
                <a:gd name="T4" fmla="*/ 92 w 277"/>
                <a:gd name="T5" fmla="*/ 352 h 500"/>
                <a:gd name="T6" fmla="*/ 49 w 277"/>
                <a:gd name="T7" fmla="*/ 334 h 500"/>
                <a:gd name="T8" fmla="*/ 24 w 277"/>
                <a:gd name="T9" fmla="*/ 327 h 500"/>
                <a:gd name="T10" fmla="*/ 6 w 277"/>
                <a:gd name="T11" fmla="*/ 310 h 500"/>
                <a:gd name="T12" fmla="*/ 5 w 277"/>
                <a:gd name="T13" fmla="*/ 274 h 500"/>
                <a:gd name="T14" fmla="*/ 46 w 277"/>
                <a:gd name="T15" fmla="*/ 223 h 500"/>
                <a:gd name="T16" fmla="*/ 118 w 277"/>
                <a:gd name="T17" fmla="*/ 155 h 500"/>
                <a:gd name="T18" fmla="*/ 138 w 277"/>
                <a:gd name="T19" fmla="*/ 98 h 500"/>
                <a:gd name="T20" fmla="*/ 176 w 277"/>
                <a:gd name="T21" fmla="*/ 19 h 500"/>
                <a:gd name="T22" fmla="*/ 236 w 277"/>
                <a:gd name="T23" fmla="*/ 18 h 500"/>
                <a:gd name="T24" fmla="*/ 266 w 277"/>
                <a:gd name="T25" fmla="*/ 8 h 500"/>
                <a:gd name="T26" fmla="*/ 269 w 277"/>
                <a:gd name="T27" fmla="*/ 100 h 500"/>
                <a:gd name="T28" fmla="*/ 259 w 277"/>
                <a:gd name="T29" fmla="*/ 300 h 500"/>
                <a:gd name="T30" fmla="*/ 254 w 277"/>
                <a:gd name="T31" fmla="*/ 293 h 500"/>
                <a:gd name="T32" fmla="*/ 265 w 277"/>
                <a:gd name="T33" fmla="*/ 283 h 500"/>
                <a:gd name="T34" fmla="*/ 257 w 277"/>
                <a:gd name="T35" fmla="*/ 363 h 500"/>
                <a:gd name="T36" fmla="*/ 248 w 277"/>
                <a:gd name="T37" fmla="*/ 376 h 500"/>
                <a:gd name="T38" fmla="*/ 229 w 277"/>
                <a:gd name="T39" fmla="*/ 371 h 500"/>
                <a:gd name="T40" fmla="*/ 230 w 277"/>
                <a:gd name="T41" fmla="*/ 397 h 500"/>
                <a:gd name="T42" fmla="*/ 243 w 277"/>
                <a:gd name="T43" fmla="*/ 412 h 500"/>
                <a:gd name="T44" fmla="*/ 253 w 277"/>
                <a:gd name="T45" fmla="*/ 401 h 500"/>
                <a:gd name="T46" fmla="*/ 269 w 277"/>
                <a:gd name="T47" fmla="*/ 426 h 500"/>
                <a:gd name="T48" fmla="*/ 276 w 277"/>
                <a:gd name="T49" fmla="*/ 478 h 500"/>
                <a:gd name="T50" fmla="*/ 230 w 277"/>
                <a:gd name="T51" fmla="*/ 485 h 500"/>
                <a:gd name="T52" fmla="*/ 157 w 277"/>
                <a:gd name="T53" fmla="*/ 489 h 500"/>
                <a:gd name="T54" fmla="*/ 129 w 277"/>
                <a:gd name="T55" fmla="*/ 476 h 500"/>
                <a:gd name="T56" fmla="*/ 132 w 277"/>
                <a:gd name="T57" fmla="*/ 380 h 500"/>
                <a:gd name="T58" fmla="*/ 123 w 277"/>
                <a:gd name="T59" fmla="*/ 383 h 500"/>
                <a:gd name="T60" fmla="*/ 130 w 277"/>
                <a:gd name="T61" fmla="*/ 409 h 500"/>
                <a:gd name="T62" fmla="*/ 123 w 277"/>
                <a:gd name="T63" fmla="*/ 392 h 500"/>
                <a:gd name="T64" fmla="*/ 128 w 277"/>
                <a:gd name="T65" fmla="*/ 373 h 500"/>
                <a:gd name="T66" fmla="*/ 129 w 277"/>
                <a:gd name="T67" fmla="*/ 436 h 500"/>
                <a:gd name="T68" fmla="*/ 131 w 277"/>
                <a:gd name="T69" fmla="*/ 500 h 500"/>
                <a:gd name="T70" fmla="*/ 193 w 277"/>
                <a:gd name="T71" fmla="*/ 483 h 500"/>
                <a:gd name="T72" fmla="*/ 267 w 277"/>
                <a:gd name="T73" fmla="*/ 480 h 500"/>
                <a:gd name="T74" fmla="*/ 269 w 277"/>
                <a:gd name="T75" fmla="*/ 427 h 500"/>
                <a:gd name="T76" fmla="*/ 267 w 277"/>
                <a:gd name="T77" fmla="*/ 420 h 500"/>
                <a:gd name="T78" fmla="*/ 247 w 277"/>
                <a:gd name="T79" fmla="*/ 411 h 500"/>
                <a:gd name="T80" fmla="*/ 234 w 277"/>
                <a:gd name="T81" fmla="*/ 407 h 500"/>
                <a:gd name="T82" fmla="*/ 223 w 277"/>
                <a:gd name="T83" fmla="*/ 365 h 500"/>
                <a:gd name="T84" fmla="*/ 237 w 277"/>
                <a:gd name="T85" fmla="*/ 374 h 500"/>
                <a:gd name="T86" fmla="*/ 255 w 277"/>
                <a:gd name="T87" fmla="*/ 371 h 500"/>
                <a:gd name="T88" fmla="*/ 257 w 277"/>
                <a:gd name="T89" fmla="*/ 353 h 500"/>
                <a:gd name="T90" fmla="*/ 267 w 277"/>
                <a:gd name="T91" fmla="*/ 287 h 500"/>
                <a:gd name="T92" fmla="*/ 254 w 277"/>
                <a:gd name="T93" fmla="*/ 294 h 500"/>
                <a:gd name="T94" fmla="*/ 260 w 277"/>
                <a:gd name="T95" fmla="*/ 227 h 500"/>
                <a:gd name="T96" fmla="*/ 268 w 277"/>
                <a:gd name="T97" fmla="*/ 45 h 500"/>
                <a:gd name="T98" fmla="*/ 253 w 277"/>
                <a:gd name="T99" fmla="*/ 18 h 500"/>
                <a:gd name="T100" fmla="*/ 184 w 277"/>
                <a:gd name="T101" fmla="*/ 1 h 500"/>
                <a:gd name="T102" fmla="*/ 147 w 277"/>
                <a:gd name="T103" fmla="*/ 81 h 500"/>
                <a:gd name="T104" fmla="*/ 126 w 277"/>
                <a:gd name="T105" fmla="*/ 146 h 500"/>
                <a:gd name="T106" fmla="*/ 77 w 277"/>
                <a:gd name="T107" fmla="*/ 197 h 500"/>
                <a:gd name="T108" fmla="*/ 26 w 277"/>
                <a:gd name="T109" fmla="*/ 245 h 500"/>
                <a:gd name="T110" fmla="*/ 2 w 277"/>
                <a:gd name="T111" fmla="*/ 297 h 500"/>
                <a:gd name="T112" fmla="*/ 18 w 277"/>
                <a:gd name="T113" fmla="*/ 324 h 500"/>
                <a:gd name="T114" fmla="*/ 40 w 277"/>
                <a:gd name="T115" fmla="*/ 324 h 500"/>
                <a:gd name="T116" fmla="*/ 72 w 277"/>
                <a:gd name="T117" fmla="*/ 348 h 500"/>
                <a:gd name="T118" fmla="*/ 138 w 277"/>
                <a:gd name="T119" fmla="*/ 347 h 500"/>
                <a:gd name="T120" fmla="*/ 149 w 277"/>
                <a:gd name="T121" fmla="*/ 384 h 500"/>
                <a:gd name="T122" fmla="*/ 137 w 277"/>
                <a:gd name="T123" fmla="*/ 38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 h="500">
                  <a:moveTo>
                    <a:pt x="134" y="413"/>
                  </a:moveTo>
                  <a:cubicBezTo>
                    <a:pt x="133" y="409"/>
                    <a:pt x="132" y="404"/>
                    <a:pt x="132" y="399"/>
                  </a:cubicBezTo>
                  <a:cubicBezTo>
                    <a:pt x="133" y="397"/>
                    <a:pt x="133" y="395"/>
                    <a:pt x="134" y="393"/>
                  </a:cubicBezTo>
                  <a:cubicBezTo>
                    <a:pt x="134" y="392"/>
                    <a:pt x="135" y="391"/>
                    <a:pt x="136" y="390"/>
                  </a:cubicBezTo>
                  <a:cubicBezTo>
                    <a:pt x="136" y="389"/>
                    <a:pt x="136" y="389"/>
                    <a:pt x="137" y="389"/>
                  </a:cubicBezTo>
                  <a:cubicBezTo>
                    <a:pt x="137" y="389"/>
                    <a:pt x="138" y="389"/>
                    <a:pt x="138" y="389"/>
                  </a:cubicBezTo>
                  <a:cubicBezTo>
                    <a:pt x="138" y="389"/>
                    <a:pt x="138" y="390"/>
                    <a:pt x="137" y="390"/>
                  </a:cubicBezTo>
                  <a:cubicBezTo>
                    <a:pt x="137" y="390"/>
                    <a:pt x="137" y="390"/>
                    <a:pt x="137" y="390"/>
                  </a:cubicBezTo>
                  <a:cubicBezTo>
                    <a:pt x="139" y="390"/>
                    <a:pt x="140" y="390"/>
                    <a:pt x="141" y="389"/>
                  </a:cubicBezTo>
                  <a:cubicBezTo>
                    <a:pt x="142" y="389"/>
                    <a:pt x="143" y="389"/>
                    <a:pt x="144" y="388"/>
                  </a:cubicBezTo>
                  <a:cubicBezTo>
                    <a:pt x="146" y="387"/>
                    <a:pt x="148" y="386"/>
                    <a:pt x="149" y="384"/>
                  </a:cubicBezTo>
                  <a:cubicBezTo>
                    <a:pt x="152" y="380"/>
                    <a:pt x="152" y="375"/>
                    <a:pt x="151" y="370"/>
                  </a:cubicBezTo>
                  <a:cubicBezTo>
                    <a:pt x="151" y="366"/>
                    <a:pt x="149" y="361"/>
                    <a:pt x="147" y="357"/>
                  </a:cubicBezTo>
                  <a:cubicBezTo>
                    <a:pt x="146" y="355"/>
                    <a:pt x="145" y="353"/>
                    <a:pt x="144" y="351"/>
                  </a:cubicBezTo>
                  <a:cubicBezTo>
                    <a:pt x="143" y="350"/>
                    <a:pt x="142" y="349"/>
                    <a:pt x="141" y="349"/>
                  </a:cubicBezTo>
                  <a:cubicBezTo>
                    <a:pt x="140" y="348"/>
                    <a:pt x="139" y="348"/>
                    <a:pt x="138" y="347"/>
                  </a:cubicBezTo>
                  <a:cubicBezTo>
                    <a:pt x="138" y="347"/>
                    <a:pt x="138" y="347"/>
                    <a:pt x="138" y="347"/>
                  </a:cubicBezTo>
                  <a:cubicBezTo>
                    <a:pt x="129" y="349"/>
                    <a:pt x="121" y="351"/>
                    <a:pt x="112" y="352"/>
                  </a:cubicBezTo>
                  <a:cubicBezTo>
                    <a:pt x="110" y="352"/>
                    <a:pt x="107" y="352"/>
                    <a:pt x="105" y="352"/>
                  </a:cubicBezTo>
                  <a:cubicBezTo>
                    <a:pt x="103" y="352"/>
                    <a:pt x="101" y="352"/>
                    <a:pt x="98" y="352"/>
                  </a:cubicBezTo>
                  <a:cubicBezTo>
                    <a:pt x="96" y="352"/>
                    <a:pt x="94" y="352"/>
                    <a:pt x="92" y="352"/>
                  </a:cubicBezTo>
                  <a:cubicBezTo>
                    <a:pt x="90" y="352"/>
                    <a:pt x="87" y="352"/>
                    <a:pt x="85" y="352"/>
                  </a:cubicBezTo>
                  <a:cubicBezTo>
                    <a:pt x="83" y="351"/>
                    <a:pt x="81" y="351"/>
                    <a:pt x="79" y="350"/>
                  </a:cubicBezTo>
                  <a:cubicBezTo>
                    <a:pt x="77" y="350"/>
                    <a:pt x="74" y="349"/>
                    <a:pt x="72" y="348"/>
                  </a:cubicBezTo>
                  <a:cubicBezTo>
                    <a:pt x="70" y="347"/>
                    <a:pt x="68" y="347"/>
                    <a:pt x="66" y="345"/>
                  </a:cubicBezTo>
                  <a:cubicBezTo>
                    <a:pt x="64" y="344"/>
                    <a:pt x="62" y="343"/>
                    <a:pt x="60" y="342"/>
                  </a:cubicBezTo>
                  <a:cubicBezTo>
                    <a:pt x="58" y="341"/>
                    <a:pt x="56" y="340"/>
                    <a:pt x="55" y="338"/>
                  </a:cubicBezTo>
                  <a:cubicBezTo>
                    <a:pt x="53" y="337"/>
                    <a:pt x="51" y="336"/>
                    <a:pt x="49" y="334"/>
                  </a:cubicBezTo>
                  <a:cubicBezTo>
                    <a:pt x="48" y="333"/>
                    <a:pt x="46" y="331"/>
                    <a:pt x="44" y="329"/>
                  </a:cubicBezTo>
                  <a:cubicBezTo>
                    <a:pt x="40" y="325"/>
                    <a:pt x="40" y="325"/>
                    <a:pt x="40" y="325"/>
                  </a:cubicBezTo>
                  <a:cubicBezTo>
                    <a:pt x="40" y="325"/>
                    <a:pt x="40" y="325"/>
                    <a:pt x="40" y="325"/>
                  </a:cubicBezTo>
                  <a:cubicBezTo>
                    <a:pt x="36" y="326"/>
                    <a:pt x="36" y="326"/>
                    <a:pt x="36" y="326"/>
                  </a:cubicBezTo>
                  <a:cubicBezTo>
                    <a:pt x="35" y="326"/>
                    <a:pt x="33" y="327"/>
                    <a:pt x="32" y="327"/>
                  </a:cubicBezTo>
                  <a:cubicBezTo>
                    <a:pt x="31" y="327"/>
                    <a:pt x="29" y="327"/>
                    <a:pt x="28" y="327"/>
                  </a:cubicBezTo>
                  <a:cubicBezTo>
                    <a:pt x="26" y="327"/>
                    <a:pt x="25" y="327"/>
                    <a:pt x="24" y="327"/>
                  </a:cubicBezTo>
                  <a:cubicBezTo>
                    <a:pt x="22" y="326"/>
                    <a:pt x="21" y="326"/>
                    <a:pt x="20" y="325"/>
                  </a:cubicBezTo>
                  <a:cubicBezTo>
                    <a:pt x="19" y="325"/>
                    <a:pt x="18" y="325"/>
                    <a:pt x="18" y="324"/>
                  </a:cubicBezTo>
                  <a:cubicBezTo>
                    <a:pt x="16" y="323"/>
                    <a:pt x="16" y="323"/>
                    <a:pt x="16" y="323"/>
                  </a:cubicBezTo>
                  <a:cubicBezTo>
                    <a:pt x="15" y="322"/>
                    <a:pt x="14" y="321"/>
                    <a:pt x="13" y="320"/>
                  </a:cubicBezTo>
                  <a:cubicBezTo>
                    <a:pt x="12" y="319"/>
                    <a:pt x="11" y="318"/>
                    <a:pt x="10" y="317"/>
                  </a:cubicBezTo>
                  <a:cubicBezTo>
                    <a:pt x="9" y="316"/>
                    <a:pt x="8" y="315"/>
                    <a:pt x="8" y="313"/>
                  </a:cubicBezTo>
                  <a:cubicBezTo>
                    <a:pt x="6" y="310"/>
                    <a:pt x="6" y="310"/>
                    <a:pt x="6" y="310"/>
                  </a:cubicBezTo>
                  <a:cubicBezTo>
                    <a:pt x="5" y="307"/>
                    <a:pt x="4" y="304"/>
                    <a:pt x="3" y="301"/>
                  </a:cubicBezTo>
                  <a:cubicBezTo>
                    <a:pt x="2" y="300"/>
                    <a:pt x="2" y="299"/>
                    <a:pt x="2" y="297"/>
                  </a:cubicBezTo>
                  <a:cubicBezTo>
                    <a:pt x="1" y="296"/>
                    <a:pt x="1" y="294"/>
                    <a:pt x="1" y="293"/>
                  </a:cubicBezTo>
                  <a:cubicBezTo>
                    <a:pt x="0" y="290"/>
                    <a:pt x="0" y="287"/>
                    <a:pt x="0" y="284"/>
                  </a:cubicBezTo>
                  <a:cubicBezTo>
                    <a:pt x="0" y="284"/>
                    <a:pt x="0" y="284"/>
                    <a:pt x="0" y="284"/>
                  </a:cubicBezTo>
                  <a:cubicBezTo>
                    <a:pt x="0" y="284"/>
                    <a:pt x="0" y="284"/>
                    <a:pt x="0" y="284"/>
                  </a:cubicBezTo>
                  <a:cubicBezTo>
                    <a:pt x="5" y="274"/>
                    <a:pt x="5" y="274"/>
                    <a:pt x="5" y="274"/>
                  </a:cubicBezTo>
                  <a:cubicBezTo>
                    <a:pt x="7" y="270"/>
                    <a:pt x="9" y="267"/>
                    <a:pt x="11" y="264"/>
                  </a:cubicBezTo>
                  <a:cubicBezTo>
                    <a:pt x="13" y="260"/>
                    <a:pt x="16" y="257"/>
                    <a:pt x="18" y="254"/>
                  </a:cubicBezTo>
                  <a:cubicBezTo>
                    <a:pt x="20" y="251"/>
                    <a:pt x="23" y="248"/>
                    <a:pt x="25" y="245"/>
                  </a:cubicBezTo>
                  <a:cubicBezTo>
                    <a:pt x="28" y="241"/>
                    <a:pt x="30" y="239"/>
                    <a:pt x="33" y="236"/>
                  </a:cubicBezTo>
                  <a:cubicBezTo>
                    <a:pt x="37" y="231"/>
                    <a:pt x="37" y="231"/>
                    <a:pt x="37" y="231"/>
                  </a:cubicBezTo>
                  <a:cubicBezTo>
                    <a:pt x="41" y="227"/>
                    <a:pt x="41" y="227"/>
                    <a:pt x="41" y="227"/>
                  </a:cubicBezTo>
                  <a:cubicBezTo>
                    <a:pt x="46" y="223"/>
                    <a:pt x="46" y="223"/>
                    <a:pt x="46" y="223"/>
                  </a:cubicBezTo>
                  <a:cubicBezTo>
                    <a:pt x="50" y="219"/>
                    <a:pt x="50" y="219"/>
                    <a:pt x="50" y="219"/>
                  </a:cubicBezTo>
                  <a:cubicBezTo>
                    <a:pt x="53" y="216"/>
                    <a:pt x="56" y="214"/>
                    <a:pt x="59" y="211"/>
                  </a:cubicBezTo>
                  <a:cubicBezTo>
                    <a:pt x="64" y="206"/>
                    <a:pt x="71" y="201"/>
                    <a:pt x="77" y="196"/>
                  </a:cubicBezTo>
                  <a:cubicBezTo>
                    <a:pt x="82" y="191"/>
                    <a:pt x="88" y="186"/>
                    <a:pt x="94" y="181"/>
                  </a:cubicBezTo>
                  <a:cubicBezTo>
                    <a:pt x="97" y="178"/>
                    <a:pt x="100" y="176"/>
                    <a:pt x="103" y="173"/>
                  </a:cubicBezTo>
                  <a:cubicBezTo>
                    <a:pt x="106" y="170"/>
                    <a:pt x="108" y="167"/>
                    <a:pt x="111" y="164"/>
                  </a:cubicBezTo>
                  <a:cubicBezTo>
                    <a:pt x="114" y="162"/>
                    <a:pt x="116" y="158"/>
                    <a:pt x="118" y="155"/>
                  </a:cubicBezTo>
                  <a:cubicBezTo>
                    <a:pt x="121" y="152"/>
                    <a:pt x="123" y="149"/>
                    <a:pt x="125" y="146"/>
                  </a:cubicBezTo>
                  <a:cubicBezTo>
                    <a:pt x="125" y="146"/>
                    <a:pt x="125" y="146"/>
                    <a:pt x="125" y="146"/>
                  </a:cubicBezTo>
                  <a:cubicBezTo>
                    <a:pt x="130" y="127"/>
                    <a:pt x="130" y="127"/>
                    <a:pt x="130" y="127"/>
                  </a:cubicBezTo>
                  <a:cubicBezTo>
                    <a:pt x="131" y="122"/>
                    <a:pt x="131" y="122"/>
                    <a:pt x="131" y="122"/>
                  </a:cubicBezTo>
                  <a:cubicBezTo>
                    <a:pt x="131" y="120"/>
                    <a:pt x="132" y="119"/>
                    <a:pt x="132" y="117"/>
                  </a:cubicBezTo>
                  <a:cubicBezTo>
                    <a:pt x="135" y="108"/>
                    <a:pt x="135" y="108"/>
                    <a:pt x="135" y="108"/>
                  </a:cubicBezTo>
                  <a:cubicBezTo>
                    <a:pt x="136" y="105"/>
                    <a:pt x="137" y="101"/>
                    <a:pt x="138" y="98"/>
                  </a:cubicBezTo>
                  <a:cubicBezTo>
                    <a:pt x="142" y="89"/>
                    <a:pt x="142" y="89"/>
                    <a:pt x="142" y="89"/>
                  </a:cubicBezTo>
                  <a:cubicBezTo>
                    <a:pt x="143" y="86"/>
                    <a:pt x="144" y="83"/>
                    <a:pt x="146" y="80"/>
                  </a:cubicBezTo>
                  <a:cubicBezTo>
                    <a:pt x="150" y="71"/>
                    <a:pt x="150" y="71"/>
                    <a:pt x="150" y="71"/>
                  </a:cubicBezTo>
                  <a:cubicBezTo>
                    <a:pt x="153" y="65"/>
                    <a:pt x="156" y="60"/>
                    <a:pt x="159" y="54"/>
                  </a:cubicBezTo>
                  <a:cubicBezTo>
                    <a:pt x="168" y="36"/>
                    <a:pt x="168" y="36"/>
                    <a:pt x="168" y="36"/>
                  </a:cubicBezTo>
                  <a:cubicBezTo>
                    <a:pt x="169" y="33"/>
                    <a:pt x="171" y="30"/>
                    <a:pt x="172" y="27"/>
                  </a:cubicBezTo>
                  <a:cubicBezTo>
                    <a:pt x="176" y="19"/>
                    <a:pt x="176" y="19"/>
                    <a:pt x="176" y="19"/>
                  </a:cubicBezTo>
                  <a:cubicBezTo>
                    <a:pt x="183" y="0"/>
                    <a:pt x="183" y="0"/>
                    <a:pt x="183" y="0"/>
                  </a:cubicBezTo>
                  <a:cubicBezTo>
                    <a:pt x="183" y="0"/>
                    <a:pt x="183" y="0"/>
                    <a:pt x="183" y="0"/>
                  </a:cubicBezTo>
                  <a:cubicBezTo>
                    <a:pt x="184" y="0"/>
                    <a:pt x="184" y="0"/>
                    <a:pt x="184" y="0"/>
                  </a:cubicBezTo>
                  <a:cubicBezTo>
                    <a:pt x="188" y="0"/>
                    <a:pt x="191" y="2"/>
                    <a:pt x="195" y="3"/>
                  </a:cubicBezTo>
                  <a:cubicBezTo>
                    <a:pt x="198" y="5"/>
                    <a:pt x="201" y="6"/>
                    <a:pt x="205" y="8"/>
                  </a:cubicBezTo>
                  <a:cubicBezTo>
                    <a:pt x="212" y="11"/>
                    <a:pt x="218" y="14"/>
                    <a:pt x="225" y="16"/>
                  </a:cubicBezTo>
                  <a:cubicBezTo>
                    <a:pt x="229" y="17"/>
                    <a:pt x="233" y="17"/>
                    <a:pt x="236" y="18"/>
                  </a:cubicBezTo>
                  <a:cubicBezTo>
                    <a:pt x="238" y="18"/>
                    <a:pt x="240" y="18"/>
                    <a:pt x="242" y="18"/>
                  </a:cubicBezTo>
                  <a:cubicBezTo>
                    <a:pt x="243" y="18"/>
                    <a:pt x="245" y="18"/>
                    <a:pt x="247" y="18"/>
                  </a:cubicBezTo>
                  <a:cubicBezTo>
                    <a:pt x="249" y="17"/>
                    <a:pt x="251" y="17"/>
                    <a:pt x="252" y="16"/>
                  </a:cubicBezTo>
                  <a:cubicBezTo>
                    <a:pt x="254" y="16"/>
                    <a:pt x="256" y="15"/>
                    <a:pt x="257" y="14"/>
                  </a:cubicBezTo>
                  <a:cubicBezTo>
                    <a:pt x="258" y="14"/>
                    <a:pt x="259" y="14"/>
                    <a:pt x="260" y="13"/>
                  </a:cubicBezTo>
                  <a:cubicBezTo>
                    <a:pt x="260" y="13"/>
                    <a:pt x="261" y="12"/>
                    <a:pt x="262" y="12"/>
                  </a:cubicBezTo>
                  <a:cubicBezTo>
                    <a:pt x="263" y="11"/>
                    <a:pt x="265" y="9"/>
                    <a:pt x="266" y="8"/>
                  </a:cubicBezTo>
                  <a:cubicBezTo>
                    <a:pt x="267" y="7"/>
                    <a:pt x="267" y="7"/>
                    <a:pt x="267" y="7"/>
                  </a:cubicBezTo>
                  <a:cubicBezTo>
                    <a:pt x="267" y="9"/>
                    <a:pt x="267" y="9"/>
                    <a:pt x="267" y="9"/>
                  </a:cubicBezTo>
                  <a:cubicBezTo>
                    <a:pt x="268" y="27"/>
                    <a:pt x="268" y="27"/>
                    <a:pt x="268" y="27"/>
                  </a:cubicBezTo>
                  <a:cubicBezTo>
                    <a:pt x="269" y="33"/>
                    <a:pt x="269" y="39"/>
                    <a:pt x="269" y="45"/>
                  </a:cubicBezTo>
                  <a:cubicBezTo>
                    <a:pt x="269" y="63"/>
                    <a:pt x="269" y="63"/>
                    <a:pt x="269" y="63"/>
                  </a:cubicBezTo>
                  <a:cubicBezTo>
                    <a:pt x="269" y="69"/>
                    <a:pt x="269" y="75"/>
                    <a:pt x="269" y="82"/>
                  </a:cubicBezTo>
                  <a:cubicBezTo>
                    <a:pt x="269" y="100"/>
                    <a:pt x="269" y="100"/>
                    <a:pt x="269" y="100"/>
                  </a:cubicBezTo>
                  <a:cubicBezTo>
                    <a:pt x="269" y="106"/>
                    <a:pt x="269" y="112"/>
                    <a:pt x="268" y="118"/>
                  </a:cubicBezTo>
                  <a:cubicBezTo>
                    <a:pt x="268" y="130"/>
                    <a:pt x="267" y="142"/>
                    <a:pt x="266" y="154"/>
                  </a:cubicBezTo>
                  <a:cubicBezTo>
                    <a:pt x="264" y="191"/>
                    <a:pt x="264" y="191"/>
                    <a:pt x="264" y="191"/>
                  </a:cubicBezTo>
                  <a:cubicBezTo>
                    <a:pt x="262" y="227"/>
                    <a:pt x="262" y="227"/>
                    <a:pt x="262" y="227"/>
                  </a:cubicBezTo>
                  <a:cubicBezTo>
                    <a:pt x="261" y="245"/>
                    <a:pt x="261" y="245"/>
                    <a:pt x="261" y="245"/>
                  </a:cubicBezTo>
                  <a:cubicBezTo>
                    <a:pt x="261" y="251"/>
                    <a:pt x="260" y="257"/>
                    <a:pt x="260" y="263"/>
                  </a:cubicBezTo>
                  <a:cubicBezTo>
                    <a:pt x="259" y="300"/>
                    <a:pt x="259" y="300"/>
                    <a:pt x="259" y="300"/>
                  </a:cubicBezTo>
                  <a:cubicBezTo>
                    <a:pt x="259" y="301"/>
                    <a:pt x="259" y="301"/>
                    <a:pt x="259" y="301"/>
                  </a:cubicBezTo>
                  <a:cubicBezTo>
                    <a:pt x="258" y="300"/>
                    <a:pt x="258" y="300"/>
                    <a:pt x="258" y="300"/>
                  </a:cubicBezTo>
                  <a:cubicBezTo>
                    <a:pt x="257" y="299"/>
                    <a:pt x="256" y="299"/>
                    <a:pt x="255" y="298"/>
                  </a:cubicBezTo>
                  <a:cubicBezTo>
                    <a:pt x="254" y="297"/>
                    <a:pt x="254" y="297"/>
                    <a:pt x="254" y="296"/>
                  </a:cubicBezTo>
                  <a:cubicBezTo>
                    <a:pt x="253" y="296"/>
                    <a:pt x="253" y="295"/>
                    <a:pt x="253" y="294"/>
                  </a:cubicBezTo>
                  <a:cubicBezTo>
                    <a:pt x="253" y="294"/>
                    <a:pt x="253" y="293"/>
                    <a:pt x="253" y="293"/>
                  </a:cubicBezTo>
                  <a:cubicBezTo>
                    <a:pt x="253" y="293"/>
                    <a:pt x="253" y="293"/>
                    <a:pt x="254" y="293"/>
                  </a:cubicBezTo>
                  <a:cubicBezTo>
                    <a:pt x="254" y="293"/>
                    <a:pt x="254" y="293"/>
                    <a:pt x="255" y="293"/>
                  </a:cubicBezTo>
                  <a:cubicBezTo>
                    <a:pt x="255" y="293"/>
                    <a:pt x="256" y="293"/>
                    <a:pt x="257" y="293"/>
                  </a:cubicBezTo>
                  <a:cubicBezTo>
                    <a:pt x="258" y="293"/>
                    <a:pt x="259" y="293"/>
                    <a:pt x="260" y="293"/>
                  </a:cubicBezTo>
                  <a:cubicBezTo>
                    <a:pt x="261" y="293"/>
                    <a:pt x="263" y="293"/>
                    <a:pt x="264" y="293"/>
                  </a:cubicBezTo>
                  <a:cubicBezTo>
                    <a:pt x="265" y="292"/>
                    <a:pt x="265" y="291"/>
                    <a:pt x="265" y="290"/>
                  </a:cubicBezTo>
                  <a:cubicBezTo>
                    <a:pt x="266" y="289"/>
                    <a:pt x="266" y="288"/>
                    <a:pt x="265" y="287"/>
                  </a:cubicBezTo>
                  <a:cubicBezTo>
                    <a:pt x="265" y="286"/>
                    <a:pt x="265" y="285"/>
                    <a:pt x="265" y="283"/>
                  </a:cubicBezTo>
                  <a:cubicBezTo>
                    <a:pt x="266" y="283"/>
                    <a:pt x="266" y="283"/>
                    <a:pt x="266" y="283"/>
                  </a:cubicBezTo>
                  <a:cubicBezTo>
                    <a:pt x="263" y="303"/>
                    <a:pt x="263" y="303"/>
                    <a:pt x="263" y="303"/>
                  </a:cubicBezTo>
                  <a:cubicBezTo>
                    <a:pt x="262" y="323"/>
                    <a:pt x="262" y="323"/>
                    <a:pt x="262" y="323"/>
                  </a:cubicBezTo>
                  <a:cubicBezTo>
                    <a:pt x="260" y="343"/>
                    <a:pt x="260" y="343"/>
                    <a:pt x="260" y="343"/>
                  </a:cubicBezTo>
                  <a:cubicBezTo>
                    <a:pt x="260" y="347"/>
                    <a:pt x="259" y="350"/>
                    <a:pt x="259" y="353"/>
                  </a:cubicBezTo>
                  <a:cubicBezTo>
                    <a:pt x="257" y="363"/>
                    <a:pt x="257" y="363"/>
                    <a:pt x="257" y="363"/>
                  </a:cubicBezTo>
                  <a:cubicBezTo>
                    <a:pt x="257" y="363"/>
                    <a:pt x="257" y="363"/>
                    <a:pt x="257" y="363"/>
                  </a:cubicBezTo>
                  <a:cubicBezTo>
                    <a:pt x="257" y="364"/>
                    <a:pt x="258" y="365"/>
                    <a:pt x="258" y="366"/>
                  </a:cubicBezTo>
                  <a:cubicBezTo>
                    <a:pt x="258" y="367"/>
                    <a:pt x="257" y="367"/>
                    <a:pt x="257" y="368"/>
                  </a:cubicBezTo>
                  <a:cubicBezTo>
                    <a:pt x="257" y="369"/>
                    <a:pt x="257" y="369"/>
                    <a:pt x="257" y="369"/>
                  </a:cubicBezTo>
                  <a:cubicBezTo>
                    <a:pt x="257" y="370"/>
                    <a:pt x="256" y="371"/>
                    <a:pt x="255" y="372"/>
                  </a:cubicBezTo>
                  <a:cubicBezTo>
                    <a:pt x="255" y="372"/>
                    <a:pt x="254" y="373"/>
                    <a:pt x="253" y="374"/>
                  </a:cubicBezTo>
                  <a:cubicBezTo>
                    <a:pt x="252" y="374"/>
                    <a:pt x="252" y="375"/>
                    <a:pt x="251" y="375"/>
                  </a:cubicBezTo>
                  <a:cubicBezTo>
                    <a:pt x="250" y="375"/>
                    <a:pt x="249" y="376"/>
                    <a:pt x="248" y="376"/>
                  </a:cubicBezTo>
                  <a:cubicBezTo>
                    <a:pt x="247" y="376"/>
                    <a:pt x="246" y="376"/>
                    <a:pt x="245" y="376"/>
                  </a:cubicBezTo>
                  <a:cubicBezTo>
                    <a:pt x="244" y="376"/>
                    <a:pt x="243" y="376"/>
                    <a:pt x="242" y="376"/>
                  </a:cubicBezTo>
                  <a:cubicBezTo>
                    <a:pt x="241" y="376"/>
                    <a:pt x="240" y="376"/>
                    <a:pt x="239" y="376"/>
                  </a:cubicBezTo>
                  <a:cubicBezTo>
                    <a:pt x="238" y="376"/>
                    <a:pt x="238" y="375"/>
                    <a:pt x="237" y="375"/>
                  </a:cubicBezTo>
                  <a:cubicBezTo>
                    <a:pt x="236" y="375"/>
                    <a:pt x="235" y="374"/>
                    <a:pt x="234" y="374"/>
                  </a:cubicBezTo>
                  <a:cubicBezTo>
                    <a:pt x="233" y="374"/>
                    <a:pt x="232" y="373"/>
                    <a:pt x="232" y="373"/>
                  </a:cubicBezTo>
                  <a:cubicBezTo>
                    <a:pt x="229" y="371"/>
                    <a:pt x="229" y="371"/>
                    <a:pt x="229" y="371"/>
                  </a:cubicBezTo>
                  <a:cubicBezTo>
                    <a:pt x="227" y="369"/>
                    <a:pt x="227" y="369"/>
                    <a:pt x="227" y="369"/>
                  </a:cubicBezTo>
                  <a:cubicBezTo>
                    <a:pt x="225" y="368"/>
                    <a:pt x="224" y="366"/>
                    <a:pt x="223" y="365"/>
                  </a:cubicBezTo>
                  <a:cubicBezTo>
                    <a:pt x="224" y="365"/>
                    <a:pt x="224" y="365"/>
                    <a:pt x="224" y="365"/>
                  </a:cubicBezTo>
                  <a:cubicBezTo>
                    <a:pt x="224" y="370"/>
                    <a:pt x="225" y="374"/>
                    <a:pt x="226" y="379"/>
                  </a:cubicBezTo>
                  <a:cubicBezTo>
                    <a:pt x="226" y="382"/>
                    <a:pt x="226" y="384"/>
                    <a:pt x="227" y="387"/>
                  </a:cubicBezTo>
                  <a:cubicBezTo>
                    <a:pt x="227" y="389"/>
                    <a:pt x="228" y="391"/>
                    <a:pt x="229" y="394"/>
                  </a:cubicBezTo>
                  <a:cubicBezTo>
                    <a:pt x="229" y="395"/>
                    <a:pt x="229" y="396"/>
                    <a:pt x="230" y="397"/>
                  </a:cubicBezTo>
                  <a:cubicBezTo>
                    <a:pt x="230" y="398"/>
                    <a:pt x="231" y="399"/>
                    <a:pt x="231" y="401"/>
                  </a:cubicBezTo>
                  <a:cubicBezTo>
                    <a:pt x="232" y="402"/>
                    <a:pt x="232" y="403"/>
                    <a:pt x="233" y="404"/>
                  </a:cubicBezTo>
                  <a:cubicBezTo>
                    <a:pt x="233" y="405"/>
                    <a:pt x="234" y="406"/>
                    <a:pt x="235" y="407"/>
                  </a:cubicBezTo>
                  <a:cubicBezTo>
                    <a:pt x="235" y="408"/>
                    <a:pt x="236" y="409"/>
                    <a:pt x="237" y="410"/>
                  </a:cubicBezTo>
                  <a:cubicBezTo>
                    <a:pt x="238" y="410"/>
                    <a:pt x="239" y="411"/>
                    <a:pt x="240" y="412"/>
                  </a:cubicBezTo>
                  <a:cubicBezTo>
                    <a:pt x="240" y="412"/>
                    <a:pt x="241" y="412"/>
                    <a:pt x="241" y="412"/>
                  </a:cubicBezTo>
                  <a:cubicBezTo>
                    <a:pt x="242" y="412"/>
                    <a:pt x="242" y="412"/>
                    <a:pt x="243" y="412"/>
                  </a:cubicBezTo>
                  <a:cubicBezTo>
                    <a:pt x="244" y="412"/>
                    <a:pt x="245" y="412"/>
                    <a:pt x="246" y="411"/>
                  </a:cubicBezTo>
                  <a:cubicBezTo>
                    <a:pt x="246" y="412"/>
                    <a:pt x="246" y="412"/>
                    <a:pt x="246" y="412"/>
                  </a:cubicBezTo>
                  <a:cubicBezTo>
                    <a:pt x="245" y="412"/>
                    <a:pt x="244" y="411"/>
                    <a:pt x="243" y="411"/>
                  </a:cubicBezTo>
                  <a:cubicBezTo>
                    <a:pt x="243" y="410"/>
                    <a:pt x="242" y="408"/>
                    <a:pt x="242" y="407"/>
                  </a:cubicBezTo>
                  <a:cubicBezTo>
                    <a:pt x="243" y="406"/>
                    <a:pt x="243" y="405"/>
                    <a:pt x="244" y="404"/>
                  </a:cubicBezTo>
                  <a:cubicBezTo>
                    <a:pt x="245" y="404"/>
                    <a:pt x="246" y="403"/>
                    <a:pt x="247" y="402"/>
                  </a:cubicBezTo>
                  <a:cubicBezTo>
                    <a:pt x="249" y="401"/>
                    <a:pt x="251" y="401"/>
                    <a:pt x="253" y="401"/>
                  </a:cubicBezTo>
                  <a:cubicBezTo>
                    <a:pt x="255" y="402"/>
                    <a:pt x="257" y="403"/>
                    <a:pt x="259" y="404"/>
                  </a:cubicBezTo>
                  <a:cubicBezTo>
                    <a:pt x="262" y="406"/>
                    <a:pt x="264" y="410"/>
                    <a:pt x="266" y="414"/>
                  </a:cubicBezTo>
                  <a:cubicBezTo>
                    <a:pt x="266" y="416"/>
                    <a:pt x="267" y="418"/>
                    <a:pt x="268" y="420"/>
                  </a:cubicBezTo>
                  <a:cubicBezTo>
                    <a:pt x="268" y="422"/>
                    <a:pt x="269" y="424"/>
                    <a:pt x="269" y="426"/>
                  </a:cubicBezTo>
                  <a:cubicBezTo>
                    <a:pt x="268" y="426"/>
                    <a:pt x="268" y="426"/>
                    <a:pt x="268" y="426"/>
                  </a:cubicBezTo>
                  <a:cubicBezTo>
                    <a:pt x="268" y="426"/>
                    <a:pt x="268" y="426"/>
                    <a:pt x="268" y="426"/>
                  </a:cubicBezTo>
                  <a:cubicBezTo>
                    <a:pt x="269" y="426"/>
                    <a:pt x="269" y="425"/>
                    <a:pt x="269" y="426"/>
                  </a:cubicBezTo>
                  <a:cubicBezTo>
                    <a:pt x="269" y="426"/>
                    <a:pt x="269" y="426"/>
                    <a:pt x="269" y="426"/>
                  </a:cubicBezTo>
                  <a:cubicBezTo>
                    <a:pt x="269" y="426"/>
                    <a:pt x="269" y="427"/>
                    <a:pt x="270" y="427"/>
                  </a:cubicBezTo>
                  <a:cubicBezTo>
                    <a:pt x="270" y="429"/>
                    <a:pt x="270" y="429"/>
                    <a:pt x="270" y="429"/>
                  </a:cubicBezTo>
                  <a:cubicBezTo>
                    <a:pt x="269" y="432"/>
                    <a:pt x="269" y="432"/>
                    <a:pt x="269" y="432"/>
                  </a:cubicBezTo>
                  <a:cubicBezTo>
                    <a:pt x="269" y="439"/>
                    <a:pt x="269" y="439"/>
                    <a:pt x="269" y="439"/>
                  </a:cubicBezTo>
                  <a:cubicBezTo>
                    <a:pt x="269" y="443"/>
                    <a:pt x="270" y="448"/>
                    <a:pt x="270" y="452"/>
                  </a:cubicBezTo>
                  <a:cubicBezTo>
                    <a:pt x="271" y="461"/>
                    <a:pt x="272" y="470"/>
                    <a:pt x="276" y="478"/>
                  </a:cubicBezTo>
                  <a:cubicBezTo>
                    <a:pt x="277" y="479"/>
                    <a:pt x="277" y="479"/>
                    <a:pt x="277" y="479"/>
                  </a:cubicBezTo>
                  <a:cubicBezTo>
                    <a:pt x="276" y="479"/>
                    <a:pt x="276" y="479"/>
                    <a:pt x="276" y="479"/>
                  </a:cubicBezTo>
                  <a:cubicBezTo>
                    <a:pt x="267" y="481"/>
                    <a:pt x="267" y="481"/>
                    <a:pt x="267" y="481"/>
                  </a:cubicBezTo>
                  <a:cubicBezTo>
                    <a:pt x="264" y="482"/>
                    <a:pt x="261" y="482"/>
                    <a:pt x="258" y="483"/>
                  </a:cubicBezTo>
                  <a:cubicBezTo>
                    <a:pt x="255" y="483"/>
                    <a:pt x="252" y="484"/>
                    <a:pt x="249" y="484"/>
                  </a:cubicBezTo>
                  <a:cubicBezTo>
                    <a:pt x="246" y="484"/>
                    <a:pt x="243" y="484"/>
                    <a:pt x="240" y="484"/>
                  </a:cubicBezTo>
                  <a:cubicBezTo>
                    <a:pt x="236" y="485"/>
                    <a:pt x="233" y="485"/>
                    <a:pt x="230" y="485"/>
                  </a:cubicBezTo>
                  <a:cubicBezTo>
                    <a:pt x="227" y="485"/>
                    <a:pt x="224" y="485"/>
                    <a:pt x="221" y="484"/>
                  </a:cubicBezTo>
                  <a:cubicBezTo>
                    <a:pt x="203" y="484"/>
                    <a:pt x="203" y="484"/>
                    <a:pt x="203" y="484"/>
                  </a:cubicBezTo>
                  <a:cubicBezTo>
                    <a:pt x="193" y="484"/>
                    <a:pt x="193" y="484"/>
                    <a:pt x="193" y="484"/>
                  </a:cubicBezTo>
                  <a:cubicBezTo>
                    <a:pt x="184" y="484"/>
                    <a:pt x="184" y="484"/>
                    <a:pt x="184" y="484"/>
                  </a:cubicBezTo>
                  <a:cubicBezTo>
                    <a:pt x="181" y="484"/>
                    <a:pt x="178" y="484"/>
                    <a:pt x="175" y="485"/>
                  </a:cubicBezTo>
                  <a:cubicBezTo>
                    <a:pt x="172" y="485"/>
                    <a:pt x="169" y="486"/>
                    <a:pt x="166" y="486"/>
                  </a:cubicBezTo>
                  <a:cubicBezTo>
                    <a:pt x="163" y="487"/>
                    <a:pt x="160" y="488"/>
                    <a:pt x="157" y="489"/>
                  </a:cubicBezTo>
                  <a:cubicBezTo>
                    <a:pt x="154" y="490"/>
                    <a:pt x="151" y="490"/>
                    <a:pt x="148" y="492"/>
                  </a:cubicBezTo>
                  <a:cubicBezTo>
                    <a:pt x="145" y="493"/>
                    <a:pt x="142" y="494"/>
                    <a:pt x="140" y="496"/>
                  </a:cubicBezTo>
                  <a:cubicBezTo>
                    <a:pt x="132" y="500"/>
                    <a:pt x="132" y="500"/>
                    <a:pt x="132" y="500"/>
                  </a:cubicBezTo>
                  <a:cubicBezTo>
                    <a:pt x="131" y="500"/>
                    <a:pt x="131" y="500"/>
                    <a:pt x="131" y="500"/>
                  </a:cubicBezTo>
                  <a:cubicBezTo>
                    <a:pt x="131" y="500"/>
                    <a:pt x="131" y="500"/>
                    <a:pt x="131" y="500"/>
                  </a:cubicBezTo>
                  <a:cubicBezTo>
                    <a:pt x="131" y="495"/>
                    <a:pt x="130" y="489"/>
                    <a:pt x="129" y="484"/>
                  </a:cubicBezTo>
                  <a:cubicBezTo>
                    <a:pt x="129" y="481"/>
                    <a:pt x="129" y="479"/>
                    <a:pt x="129" y="476"/>
                  </a:cubicBezTo>
                  <a:cubicBezTo>
                    <a:pt x="128" y="468"/>
                    <a:pt x="128" y="468"/>
                    <a:pt x="128" y="468"/>
                  </a:cubicBezTo>
                  <a:cubicBezTo>
                    <a:pt x="128" y="460"/>
                    <a:pt x="128" y="460"/>
                    <a:pt x="128" y="460"/>
                  </a:cubicBezTo>
                  <a:cubicBezTo>
                    <a:pt x="128" y="457"/>
                    <a:pt x="128" y="455"/>
                    <a:pt x="128" y="452"/>
                  </a:cubicBezTo>
                  <a:cubicBezTo>
                    <a:pt x="128" y="447"/>
                    <a:pt x="128" y="441"/>
                    <a:pt x="128" y="436"/>
                  </a:cubicBezTo>
                  <a:cubicBezTo>
                    <a:pt x="129" y="425"/>
                    <a:pt x="130" y="414"/>
                    <a:pt x="131" y="404"/>
                  </a:cubicBezTo>
                  <a:cubicBezTo>
                    <a:pt x="131" y="398"/>
                    <a:pt x="132" y="393"/>
                    <a:pt x="132" y="388"/>
                  </a:cubicBezTo>
                  <a:cubicBezTo>
                    <a:pt x="132" y="385"/>
                    <a:pt x="132" y="382"/>
                    <a:pt x="132" y="380"/>
                  </a:cubicBezTo>
                  <a:cubicBezTo>
                    <a:pt x="131" y="377"/>
                    <a:pt x="131" y="374"/>
                    <a:pt x="131" y="372"/>
                  </a:cubicBezTo>
                  <a:cubicBezTo>
                    <a:pt x="131" y="372"/>
                    <a:pt x="131" y="372"/>
                    <a:pt x="131" y="372"/>
                  </a:cubicBezTo>
                  <a:cubicBezTo>
                    <a:pt x="128" y="373"/>
                    <a:pt x="128" y="373"/>
                    <a:pt x="128" y="373"/>
                  </a:cubicBezTo>
                  <a:cubicBezTo>
                    <a:pt x="128" y="374"/>
                    <a:pt x="127" y="375"/>
                    <a:pt x="126" y="375"/>
                  </a:cubicBezTo>
                  <a:cubicBezTo>
                    <a:pt x="126" y="376"/>
                    <a:pt x="125" y="377"/>
                    <a:pt x="125" y="378"/>
                  </a:cubicBezTo>
                  <a:cubicBezTo>
                    <a:pt x="124" y="379"/>
                    <a:pt x="124" y="380"/>
                    <a:pt x="123" y="381"/>
                  </a:cubicBezTo>
                  <a:cubicBezTo>
                    <a:pt x="123" y="381"/>
                    <a:pt x="123" y="382"/>
                    <a:pt x="123" y="383"/>
                  </a:cubicBezTo>
                  <a:cubicBezTo>
                    <a:pt x="122" y="384"/>
                    <a:pt x="122" y="385"/>
                    <a:pt x="122" y="386"/>
                  </a:cubicBezTo>
                  <a:cubicBezTo>
                    <a:pt x="122" y="387"/>
                    <a:pt x="122" y="388"/>
                    <a:pt x="123" y="389"/>
                  </a:cubicBezTo>
                  <a:cubicBezTo>
                    <a:pt x="123" y="390"/>
                    <a:pt x="123" y="391"/>
                    <a:pt x="123" y="392"/>
                  </a:cubicBezTo>
                  <a:cubicBezTo>
                    <a:pt x="123" y="393"/>
                    <a:pt x="123" y="394"/>
                    <a:pt x="124" y="395"/>
                  </a:cubicBezTo>
                  <a:cubicBezTo>
                    <a:pt x="124" y="396"/>
                    <a:pt x="124" y="397"/>
                    <a:pt x="125" y="398"/>
                  </a:cubicBezTo>
                  <a:cubicBezTo>
                    <a:pt x="125" y="400"/>
                    <a:pt x="126" y="402"/>
                    <a:pt x="127" y="403"/>
                  </a:cubicBezTo>
                  <a:cubicBezTo>
                    <a:pt x="128" y="405"/>
                    <a:pt x="129" y="407"/>
                    <a:pt x="130" y="409"/>
                  </a:cubicBezTo>
                  <a:cubicBezTo>
                    <a:pt x="131" y="410"/>
                    <a:pt x="132" y="412"/>
                    <a:pt x="134" y="413"/>
                  </a:cubicBezTo>
                  <a:close/>
                  <a:moveTo>
                    <a:pt x="134" y="413"/>
                  </a:moveTo>
                  <a:cubicBezTo>
                    <a:pt x="132" y="412"/>
                    <a:pt x="131" y="410"/>
                    <a:pt x="130" y="409"/>
                  </a:cubicBezTo>
                  <a:cubicBezTo>
                    <a:pt x="129" y="407"/>
                    <a:pt x="128" y="405"/>
                    <a:pt x="127" y="403"/>
                  </a:cubicBezTo>
                  <a:cubicBezTo>
                    <a:pt x="126" y="402"/>
                    <a:pt x="125" y="400"/>
                    <a:pt x="125" y="398"/>
                  </a:cubicBezTo>
                  <a:cubicBezTo>
                    <a:pt x="124" y="397"/>
                    <a:pt x="124" y="396"/>
                    <a:pt x="124" y="395"/>
                  </a:cubicBezTo>
                  <a:cubicBezTo>
                    <a:pt x="123" y="394"/>
                    <a:pt x="123" y="393"/>
                    <a:pt x="123" y="392"/>
                  </a:cubicBezTo>
                  <a:cubicBezTo>
                    <a:pt x="123" y="391"/>
                    <a:pt x="123" y="390"/>
                    <a:pt x="122" y="389"/>
                  </a:cubicBezTo>
                  <a:cubicBezTo>
                    <a:pt x="122" y="388"/>
                    <a:pt x="122" y="387"/>
                    <a:pt x="122" y="386"/>
                  </a:cubicBezTo>
                  <a:cubicBezTo>
                    <a:pt x="122" y="385"/>
                    <a:pt x="122" y="384"/>
                    <a:pt x="123" y="383"/>
                  </a:cubicBezTo>
                  <a:cubicBezTo>
                    <a:pt x="123" y="382"/>
                    <a:pt x="123" y="381"/>
                    <a:pt x="123" y="380"/>
                  </a:cubicBezTo>
                  <a:cubicBezTo>
                    <a:pt x="124" y="380"/>
                    <a:pt x="124" y="379"/>
                    <a:pt x="124" y="378"/>
                  </a:cubicBezTo>
                  <a:cubicBezTo>
                    <a:pt x="125" y="377"/>
                    <a:pt x="126" y="376"/>
                    <a:pt x="126" y="375"/>
                  </a:cubicBezTo>
                  <a:cubicBezTo>
                    <a:pt x="127" y="375"/>
                    <a:pt x="128" y="374"/>
                    <a:pt x="128" y="373"/>
                  </a:cubicBezTo>
                  <a:cubicBezTo>
                    <a:pt x="131" y="372"/>
                    <a:pt x="131" y="372"/>
                    <a:pt x="131" y="372"/>
                  </a:cubicBezTo>
                  <a:cubicBezTo>
                    <a:pt x="131" y="372"/>
                    <a:pt x="131" y="372"/>
                    <a:pt x="131" y="372"/>
                  </a:cubicBezTo>
                  <a:cubicBezTo>
                    <a:pt x="131" y="372"/>
                    <a:pt x="131" y="372"/>
                    <a:pt x="131" y="372"/>
                  </a:cubicBezTo>
                  <a:cubicBezTo>
                    <a:pt x="131" y="374"/>
                    <a:pt x="132" y="377"/>
                    <a:pt x="132" y="380"/>
                  </a:cubicBezTo>
                  <a:cubicBezTo>
                    <a:pt x="132" y="382"/>
                    <a:pt x="132" y="385"/>
                    <a:pt x="132" y="388"/>
                  </a:cubicBezTo>
                  <a:cubicBezTo>
                    <a:pt x="132" y="393"/>
                    <a:pt x="131" y="398"/>
                    <a:pt x="131" y="404"/>
                  </a:cubicBezTo>
                  <a:cubicBezTo>
                    <a:pt x="130" y="414"/>
                    <a:pt x="129" y="425"/>
                    <a:pt x="129" y="436"/>
                  </a:cubicBezTo>
                  <a:cubicBezTo>
                    <a:pt x="128" y="441"/>
                    <a:pt x="128" y="447"/>
                    <a:pt x="128" y="452"/>
                  </a:cubicBezTo>
                  <a:cubicBezTo>
                    <a:pt x="128" y="455"/>
                    <a:pt x="128" y="457"/>
                    <a:pt x="128" y="460"/>
                  </a:cubicBezTo>
                  <a:cubicBezTo>
                    <a:pt x="128" y="468"/>
                    <a:pt x="128" y="468"/>
                    <a:pt x="128" y="468"/>
                  </a:cubicBezTo>
                  <a:cubicBezTo>
                    <a:pt x="129" y="476"/>
                    <a:pt x="129" y="476"/>
                    <a:pt x="129" y="476"/>
                  </a:cubicBezTo>
                  <a:cubicBezTo>
                    <a:pt x="129" y="479"/>
                    <a:pt x="129" y="481"/>
                    <a:pt x="130" y="484"/>
                  </a:cubicBezTo>
                  <a:cubicBezTo>
                    <a:pt x="130" y="489"/>
                    <a:pt x="131" y="495"/>
                    <a:pt x="132" y="500"/>
                  </a:cubicBezTo>
                  <a:cubicBezTo>
                    <a:pt x="131" y="500"/>
                    <a:pt x="131" y="500"/>
                    <a:pt x="131" y="500"/>
                  </a:cubicBezTo>
                  <a:cubicBezTo>
                    <a:pt x="139" y="495"/>
                    <a:pt x="139" y="495"/>
                    <a:pt x="139" y="495"/>
                  </a:cubicBezTo>
                  <a:cubicBezTo>
                    <a:pt x="142" y="494"/>
                    <a:pt x="145" y="493"/>
                    <a:pt x="148" y="491"/>
                  </a:cubicBezTo>
                  <a:cubicBezTo>
                    <a:pt x="151" y="490"/>
                    <a:pt x="154" y="489"/>
                    <a:pt x="157" y="488"/>
                  </a:cubicBezTo>
                  <a:cubicBezTo>
                    <a:pt x="160" y="487"/>
                    <a:pt x="163" y="487"/>
                    <a:pt x="166" y="486"/>
                  </a:cubicBezTo>
                  <a:cubicBezTo>
                    <a:pt x="169" y="485"/>
                    <a:pt x="172" y="485"/>
                    <a:pt x="175" y="484"/>
                  </a:cubicBezTo>
                  <a:cubicBezTo>
                    <a:pt x="178" y="484"/>
                    <a:pt x="181" y="484"/>
                    <a:pt x="184" y="484"/>
                  </a:cubicBezTo>
                  <a:cubicBezTo>
                    <a:pt x="193" y="483"/>
                    <a:pt x="193" y="483"/>
                    <a:pt x="193" y="483"/>
                  </a:cubicBezTo>
                  <a:cubicBezTo>
                    <a:pt x="203" y="483"/>
                    <a:pt x="203" y="483"/>
                    <a:pt x="203" y="483"/>
                  </a:cubicBezTo>
                  <a:cubicBezTo>
                    <a:pt x="221" y="484"/>
                    <a:pt x="221" y="484"/>
                    <a:pt x="221" y="484"/>
                  </a:cubicBezTo>
                  <a:cubicBezTo>
                    <a:pt x="224" y="484"/>
                    <a:pt x="227" y="484"/>
                    <a:pt x="230" y="484"/>
                  </a:cubicBezTo>
                  <a:cubicBezTo>
                    <a:pt x="233" y="484"/>
                    <a:pt x="236" y="484"/>
                    <a:pt x="240" y="484"/>
                  </a:cubicBezTo>
                  <a:cubicBezTo>
                    <a:pt x="243" y="484"/>
                    <a:pt x="246" y="484"/>
                    <a:pt x="249" y="483"/>
                  </a:cubicBezTo>
                  <a:cubicBezTo>
                    <a:pt x="252" y="483"/>
                    <a:pt x="255" y="483"/>
                    <a:pt x="258" y="482"/>
                  </a:cubicBezTo>
                  <a:cubicBezTo>
                    <a:pt x="261" y="482"/>
                    <a:pt x="264" y="481"/>
                    <a:pt x="267" y="480"/>
                  </a:cubicBezTo>
                  <a:cubicBezTo>
                    <a:pt x="276" y="478"/>
                    <a:pt x="276" y="478"/>
                    <a:pt x="276" y="478"/>
                  </a:cubicBezTo>
                  <a:cubicBezTo>
                    <a:pt x="276" y="478"/>
                    <a:pt x="276" y="478"/>
                    <a:pt x="276" y="478"/>
                  </a:cubicBezTo>
                  <a:cubicBezTo>
                    <a:pt x="272" y="470"/>
                    <a:pt x="270" y="461"/>
                    <a:pt x="269" y="452"/>
                  </a:cubicBezTo>
                  <a:cubicBezTo>
                    <a:pt x="269" y="448"/>
                    <a:pt x="269" y="443"/>
                    <a:pt x="269" y="439"/>
                  </a:cubicBezTo>
                  <a:cubicBezTo>
                    <a:pt x="269" y="432"/>
                    <a:pt x="269" y="432"/>
                    <a:pt x="269" y="432"/>
                  </a:cubicBezTo>
                  <a:cubicBezTo>
                    <a:pt x="269" y="429"/>
                    <a:pt x="269" y="429"/>
                    <a:pt x="269" y="429"/>
                  </a:cubicBezTo>
                  <a:cubicBezTo>
                    <a:pt x="269" y="427"/>
                    <a:pt x="269" y="427"/>
                    <a:pt x="269" y="427"/>
                  </a:cubicBezTo>
                  <a:cubicBezTo>
                    <a:pt x="269" y="427"/>
                    <a:pt x="269" y="426"/>
                    <a:pt x="269" y="426"/>
                  </a:cubicBezTo>
                  <a:cubicBezTo>
                    <a:pt x="269" y="426"/>
                    <a:pt x="269" y="426"/>
                    <a:pt x="269" y="426"/>
                  </a:cubicBezTo>
                  <a:cubicBezTo>
                    <a:pt x="269" y="426"/>
                    <a:pt x="269" y="426"/>
                    <a:pt x="269" y="426"/>
                  </a:cubicBezTo>
                  <a:cubicBezTo>
                    <a:pt x="269" y="426"/>
                    <a:pt x="269" y="427"/>
                    <a:pt x="269" y="427"/>
                  </a:cubicBezTo>
                  <a:cubicBezTo>
                    <a:pt x="268" y="428"/>
                    <a:pt x="268" y="428"/>
                    <a:pt x="268" y="428"/>
                  </a:cubicBezTo>
                  <a:cubicBezTo>
                    <a:pt x="268" y="427"/>
                    <a:pt x="268" y="427"/>
                    <a:pt x="268" y="427"/>
                  </a:cubicBezTo>
                  <a:cubicBezTo>
                    <a:pt x="268" y="424"/>
                    <a:pt x="267" y="422"/>
                    <a:pt x="267" y="420"/>
                  </a:cubicBezTo>
                  <a:cubicBezTo>
                    <a:pt x="266" y="418"/>
                    <a:pt x="266" y="416"/>
                    <a:pt x="265" y="415"/>
                  </a:cubicBezTo>
                  <a:cubicBezTo>
                    <a:pt x="263" y="411"/>
                    <a:pt x="261" y="407"/>
                    <a:pt x="258" y="405"/>
                  </a:cubicBezTo>
                  <a:cubicBezTo>
                    <a:pt x="257" y="403"/>
                    <a:pt x="255" y="403"/>
                    <a:pt x="253" y="402"/>
                  </a:cubicBezTo>
                  <a:cubicBezTo>
                    <a:pt x="251" y="402"/>
                    <a:pt x="249" y="402"/>
                    <a:pt x="247" y="403"/>
                  </a:cubicBezTo>
                  <a:cubicBezTo>
                    <a:pt x="245" y="404"/>
                    <a:pt x="244" y="406"/>
                    <a:pt x="243" y="407"/>
                  </a:cubicBezTo>
                  <a:cubicBezTo>
                    <a:pt x="243" y="408"/>
                    <a:pt x="243" y="409"/>
                    <a:pt x="244" y="410"/>
                  </a:cubicBezTo>
                  <a:cubicBezTo>
                    <a:pt x="245" y="411"/>
                    <a:pt x="246" y="411"/>
                    <a:pt x="247" y="411"/>
                  </a:cubicBezTo>
                  <a:cubicBezTo>
                    <a:pt x="248" y="411"/>
                    <a:pt x="248" y="411"/>
                    <a:pt x="248" y="411"/>
                  </a:cubicBezTo>
                  <a:cubicBezTo>
                    <a:pt x="247" y="412"/>
                    <a:pt x="247" y="412"/>
                    <a:pt x="247" y="412"/>
                  </a:cubicBezTo>
                  <a:cubicBezTo>
                    <a:pt x="246" y="412"/>
                    <a:pt x="244" y="413"/>
                    <a:pt x="243" y="413"/>
                  </a:cubicBezTo>
                  <a:cubicBezTo>
                    <a:pt x="242" y="413"/>
                    <a:pt x="242" y="413"/>
                    <a:pt x="241" y="413"/>
                  </a:cubicBezTo>
                  <a:cubicBezTo>
                    <a:pt x="241" y="413"/>
                    <a:pt x="240" y="413"/>
                    <a:pt x="239" y="412"/>
                  </a:cubicBezTo>
                  <a:cubicBezTo>
                    <a:pt x="238" y="412"/>
                    <a:pt x="237" y="411"/>
                    <a:pt x="236" y="410"/>
                  </a:cubicBezTo>
                  <a:cubicBezTo>
                    <a:pt x="236" y="409"/>
                    <a:pt x="235" y="409"/>
                    <a:pt x="234" y="407"/>
                  </a:cubicBezTo>
                  <a:cubicBezTo>
                    <a:pt x="233" y="406"/>
                    <a:pt x="233" y="405"/>
                    <a:pt x="232" y="404"/>
                  </a:cubicBezTo>
                  <a:cubicBezTo>
                    <a:pt x="231" y="403"/>
                    <a:pt x="231" y="402"/>
                    <a:pt x="230" y="401"/>
                  </a:cubicBezTo>
                  <a:cubicBezTo>
                    <a:pt x="230" y="400"/>
                    <a:pt x="229" y="399"/>
                    <a:pt x="229" y="397"/>
                  </a:cubicBezTo>
                  <a:cubicBezTo>
                    <a:pt x="229" y="396"/>
                    <a:pt x="228" y="395"/>
                    <a:pt x="228" y="394"/>
                  </a:cubicBezTo>
                  <a:cubicBezTo>
                    <a:pt x="227" y="392"/>
                    <a:pt x="227" y="389"/>
                    <a:pt x="226" y="387"/>
                  </a:cubicBezTo>
                  <a:cubicBezTo>
                    <a:pt x="225" y="384"/>
                    <a:pt x="225" y="382"/>
                    <a:pt x="225" y="379"/>
                  </a:cubicBezTo>
                  <a:cubicBezTo>
                    <a:pt x="224" y="375"/>
                    <a:pt x="223" y="370"/>
                    <a:pt x="223" y="365"/>
                  </a:cubicBezTo>
                  <a:cubicBezTo>
                    <a:pt x="223" y="363"/>
                    <a:pt x="223" y="363"/>
                    <a:pt x="223" y="363"/>
                  </a:cubicBezTo>
                  <a:cubicBezTo>
                    <a:pt x="224" y="364"/>
                    <a:pt x="224" y="364"/>
                    <a:pt x="224" y="364"/>
                  </a:cubicBezTo>
                  <a:cubicBezTo>
                    <a:pt x="225" y="366"/>
                    <a:pt x="226" y="367"/>
                    <a:pt x="228" y="368"/>
                  </a:cubicBezTo>
                  <a:cubicBezTo>
                    <a:pt x="230" y="370"/>
                    <a:pt x="230" y="370"/>
                    <a:pt x="230" y="370"/>
                  </a:cubicBezTo>
                  <a:cubicBezTo>
                    <a:pt x="232" y="372"/>
                    <a:pt x="232" y="372"/>
                    <a:pt x="232" y="372"/>
                  </a:cubicBezTo>
                  <a:cubicBezTo>
                    <a:pt x="233" y="372"/>
                    <a:pt x="234" y="373"/>
                    <a:pt x="234" y="373"/>
                  </a:cubicBezTo>
                  <a:cubicBezTo>
                    <a:pt x="235" y="373"/>
                    <a:pt x="236" y="374"/>
                    <a:pt x="237" y="374"/>
                  </a:cubicBezTo>
                  <a:cubicBezTo>
                    <a:pt x="238" y="374"/>
                    <a:pt x="239" y="375"/>
                    <a:pt x="240" y="375"/>
                  </a:cubicBezTo>
                  <a:cubicBezTo>
                    <a:pt x="241" y="375"/>
                    <a:pt x="241" y="375"/>
                    <a:pt x="242" y="375"/>
                  </a:cubicBezTo>
                  <a:cubicBezTo>
                    <a:pt x="243" y="375"/>
                    <a:pt x="244" y="375"/>
                    <a:pt x="245" y="375"/>
                  </a:cubicBezTo>
                  <a:cubicBezTo>
                    <a:pt x="246" y="375"/>
                    <a:pt x="247" y="375"/>
                    <a:pt x="248" y="375"/>
                  </a:cubicBezTo>
                  <a:cubicBezTo>
                    <a:pt x="249" y="374"/>
                    <a:pt x="249" y="374"/>
                    <a:pt x="250" y="374"/>
                  </a:cubicBezTo>
                  <a:cubicBezTo>
                    <a:pt x="251" y="374"/>
                    <a:pt x="252" y="373"/>
                    <a:pt x="253" y="373"/>
                  </a:cubicBezTo>
                  <a:cubicBezTo>
                    <a:pt x="253" y="372"/>
                    <a:pt x="254" y="372"/>
                    <a:pt x="255" y="371"/>
                  </a:cubicBezTo>
                  <a:cubicBezTo>
                    <a:pt x="255" y="370"/>
                    <a:pt x="256" y="369"/>
                    <a:pt x="256" y="369"/>
                  </a:cubicBezTo>
                  <a:cubicBezTo>
                    <a:pt x="256" y="367"/>
                    <a:pt x="256" y="367"/>
                    <a:pt x="256" y="367"/>
                  </a:cubicBezTo>
                  <a:cubicBezTo>
                    <a:pt x="256" y="367"/>
                    <a:pt x="256" y="367"/>
                    <a:pt x="256" y="366"/>
                  </a:cubicBezTo>
                  <a:cubicBezTo>
                    <a:pt x="257" y="365"/>
                    <a:pt x="256" y="364"/>
                    <a:pt x="256" y="363"/>
                  </a:cubicBezTo>
                  <a:cubicBezTo>
                    <a:pt x="256" y="363"/>
                    <a:pt x="256" y="363"/>
                    <a:pt x="256" y="363"/>
                  </a:cubicBezTo>
                  <a:cubicBezTo>
                    <a:pt x="256" y="363"/>
                    <a:pt x="256" y="363"/>
                    <a:pt x="256" y="363"/>
                  </a:cubicBezTo>
                  <a:cubicBezTo>
                    <a:pt x="257" y="353"/>
                    <a:pt x="257" y="353"/>
                    <a:pt x="257" y="353"/>
                  </a:cubicBezTo>
                  <a:cubicBezTo>
                    <a:pt x="258" y="350"/>
                    <a:pt x="258" y="347"/>
                    <a:pt x="259" y="343"/>
                  </a:cubicBezTo>
                  <a:cubicBezTo>
                    <a:pt x="260" y="323"/>
                    <a:pt x="260" y="323"/>
                    <a:pt x="260" y="323"/>
                  </a:cubicBezTo>
                  <a:cubicBezTo>
                    <a:pt x="262" y="303"/>
                    <a:pt x="262" y="303"/>
                    <a:pt x="262" y="303"/>
                  </a:cubicBezTo>
                  <a:cubicBezTo>
                    <a:pt x="264" y="283"/>
                    <a:pt x="264" y="283"/>
                    <a:pt x="264" y="283"/>
                  </a:cubicBezTo>
                  <a:cubicBezTo>
                    <a:pt x="265" y="280"/>
                    <a:pt x="265" y="280"/>
                    <a:pt x="265" y="280"/>
                  </a:cubicBezTo>
                  <a:cubicBezTo>
                    <a:pt x="266" y="283"/>
                    <a:pt x="266" y="283"/>
                    <a:pt x="266" y="283"/>
                  </a:cubicBezTo>
                  <a:cubicBezTo>
                    <a:pt x="266" y="284"/>
                    <a:pt x="266" y="285"/>
                    <a:pt x="267" y="287"/>
                  </a:cubicBezTo>
                  <a:cubicBezTo>
                    <a:pt x="267" y="288"/>
                    <a:pt x="267" y="289"/>
                    <a:pt x="267" y="291"/>
                  </a:cubicBezTo>
                  <a:cubicBezTo>
                    <a:pt x="267" y="291"/>
                    <a:pt x="266" y="292"/>
                    <a:pt x="266" y="293"/>
                  </a:cubicBezTo>
                  <a:cubicBezTo>
                    <a:pt x="265" y="293"/>
                    <a:pt x="265" y="294"/>
                    <a:pt x="264" y="294"/>
                  </a:cubicBezTo>
                  <a:cubicBezTo>
                    <a:pt x="263" y="294"/>
                    <a:pt x="261" y="294"/>
                    <a:pt x="260" y="294"/>
                  </a:cubicBezTo>
                  <a:cubicBezTo>
                    <a:pt x="259" y="294"/>
                    <a:pt x="258" y="294"/>
                    <a:pt x="257" y="294"/>
                  </a:cubicBezTo>
                  <a:cubicBezTo>
                    <a:pt x="256" y="294"/>
                    <a:pt x="255" y="294"/>
                    <a:pt x="255" y="294"/>
                  </a:cubicBezTo>
                  <a:cubicBezTo>
                    <a:pt x="254" y="294"/>
                    <a:pt x="254" y="294"/>
                    <a:pt x="254" y="294"/>
                  </a:cubicBezTo>
                  <a:cubicBezTo>
                    <a:pt x="254" y="294"/>
                    <a:pt x="254" y="295"/>
                    <a:pt x="255" y="295"/>
                  </a:cubicBezTo>
                  <a:cubicBezTo>
                    <a:pt x="255" y="296"/>
                    <a:pt x="255" y="296"/>
                    <a:pt x="256" y="297"/>
                  </a:cubicBezTo>
                  <a:cubicBezTo>
                    <a:pt x="257" y="298"/>
                    <a:pt x="258" y="298"/>
                    <a:pt x="258" y="299"/>
                  </a:cubicBezTo>
                  <a:cubicBezTo>
                    <a:pt x="257" y="300"/>
                    <a:pt x="257" y="300"/>
                    <a:pt x="257" y="300"/>
                  </a:cubicBezTo>
                  <a:cubicBezTo>
                    <a:pt x="259" y="263"/>
                    <a:pt x="259" y="263"/>
                    <a:pt x="259" y="263"/>
                  </a:cubicBezTo>
                  <a:cubicBezTo>
                    <a:pt x="259" y="257"/>
                    <a:pt x="259" y="251"/>
                    <a:pt x="259" y="245"/>
                  </a:cubicBezTo>
                  <a:cubicBezTo>
                    <a:pt x="260" y="227"/>
                    <a:pt x="260" y="227"/>
                    <a:pt x="260" y="227"/>
                  </a:cubicBezTo>
                  <a:cubicBezTo>
                    <a:pt x="263" y="191"/>
                    <a:pt x="263" y="191"/>
                    <a:pt x="263" y="191"/>
                  </a:cubicBezTo>
                  <a:cubicBezTo>
                    <a:pt x="265" y="154"/>
                    <a:pt x="265" y="154"/>
                    <a:pt x="265" y="154"/>
                  </a:cubicBezTo>
                  <a:cubicBezTo>
                    <a:pt x="265" y="142"/>
                    <a:pt x="266" y="130"/>
                    <a:pt x="267" y="118"/>
                  </a:cubicBezTo>
                  <a:cubicBezTo>
                    <a:pt x="267" y="112"/>
                    <a:pt x="267" y="106"/>
                    <a:pt x="267" y="100"/>
                  </a:cubicBezTo>
                  <a:cubicBezTo>
                    <a:pt x="268" y="81"/>
                    <a:pt x="268" y="81"/>
                    <a:pt x="268" y="81"/>
                  </a:cubicBezTo>
                  <a:cubicBezTo>
                    <a:pt x="268" y="75"/>
                    <a:pt x="268" y="69"/>
                    <a:pt x="268" y="63"/>
                  </a:cubicBezTo>
                  <a:cubicBezTo>
                    <a:pt x="268" y="45"/>
                    <a:pt x="268" y="45"/>
                    <a:pt x="268" y="45"/>
                  </a:cubicBezTo>
                  <a:cubicBezTo>
                    <a:pt x="267" y="39"/>
                    <a:pt x="267" y="33"/>
                    <a:pt x="267" y="27"/>
                  </a:cubicBezTo>
                  <a:cubicBezTo>
                    <a:pt x="266" y="9"/>
                    <a:pt x="266" y="9"/>
                    <a:pt x="266" y="9"/>
                  </a:cubicBezTo>
                  <a:cubicBezTo>
                    <a:pt x="267" y="9"/>
                    <a:pt x="267" y="9"/>
                    <a:pt x="267" y="9"/>
                  </a:cubicBezTo>
                  <a:cubicBezTo>
                    <a:pt x="266" y="10"/>
                    <a:pt x="264" y="12"/>
                    <a:pt x="263" y="13"/>
                  </a:cubicBezTo>
                  <a:cubicBezTo>
                    <a:pt x="262" y="13"/>
                    <a:pt x="261" y="14"/>
                    <a:pt x="260" y="14"/>
                  </a:cubicBezTo>
                  <a:cubicBezTo>
                    <a:pt x="260" y="15"/>
                    <a:pt x="259" y="15"/>
                    <a:pt x="258" y="16"/>
                  </a:cubicBezTo>
                  <a:cubicBezTo>
                    <a:pt x="256" y="17"/>
                    <a:pt x="254" y="17"/>
                    <a:pt x="253" y="18"/>
                  </a:cubicBezTo>
                  <a:cubicBezTo>
                    <a:pt x="251" y="18"/>
                    <a:pt x="249" y="19"/>
                    <a:pt x="247" y="19"/>
                  </a:cubicBezTo>
                  <a:cubicBezTo>
                    <a:pt x="245" y="19"/>
                    <a:pt x="243" y="20"/>
                    <a:pt x="242" y="20"/>
                  </a:cubicBezTo>
                  <a:cubicBezTo>
                    <a:pt x="240" y="20"/>
                    <a:pt x="238" y="19"/>
                    <a:pt x="236" y="19"/>
                  </a:cubicBezTo>
                  <a:cubicBezTo>
                    <a:pt x="232" y="19"/>
                    <a:pt x="229" y="18"/>
                    <a:pt x="225" y="17"/>
                  </a:cubicBezTo>
                  <a:cubicBezTo>
                    <a:pt x="218" y="15"/>
                    <a:pt x="211" y="12"/>
                    <a:pt x="204" y="9"/>
                  </a:cubicBezTo>
                  <a:cubicBezTo>
                    <a:pt x="201" y="8"/>
                    <a:pt x="198" y="6"/>
                    <a:pt x="194" y="4"/>
                  </a:cubicBezTo>
                  <a:cubicBezTo>
                    <a:pt x="191" y="3"/>
                    <a:pt x="187" y="2"/>
                    <a:pt x="184" y="1"/>
                  </a:cubicBezTo>
                  <a:cubicBezTo>
                    <a:pt x="184" y="1"/>
                    <a:pt x="184" y="1"/>
                    <a:pt x="184" y="1"/>
                  </a:cubicBezTo>
                  <a:cubicBezTo>
                    <a:pt x="177" y="19"/>
                    <a:pt x="177" y="19"/>
                    <a:pt x="177" y="19"/>
                  </a:cubicBezTo>
                  <a:cubicBezTo>
                    <a:pt x="173" y="28"/>
                    <a:pt x="173" y="28"/>
                    <a:pt x="173" y="28"/>
                  </a:cubicBezTo>
                  <a:cubicBezTo>
                    <a:pt x="172" y="31"/>
                    <a:pt x="170" y="34"/>
                    <a:pt x="169" y="37"/>
                  </a:cubicBezTo>
                  <a:cubicBezTo>
                    <a:pt x="160" y="54"/>
                    <a:pt x="160" y="54"/>
                    <a:pt x="160" y="54"/>
                  </a:cubicBezTo>
                  <a:cubicBezTo>
                    <a:pt x="157" y="60"/>
                    <a:pt x="154" y="66"/>
                    <a:pt x="151" y="72"/>
                  </a:cubicBezTo>
                  <a:cubicBezTo>
                    <a:pt x="147" y="81"/>
                    <a:pt x="147" y="81"/>
                    <a:pt x="147" y="81"/>
                  </a:cubicBezTo>
                  <a:cubicBezTo>
                    <a:pt x="145" y="84"/>
                    <a:pt x="144" y="87"/>
                    <a:pt x="143" y="90"/>
                  </a:cubicBezTo>
                  <a:cubicBezTo>
                    <a:pt x="139" y="99"/>
                    <a:pt x="139" y="99"/>
                    <a:pt x="139" y="99"/>
                  </a:cubicBezTo>
                  <a:cubicBezTo>
                    <a:pt x="138" y="102"/>
                    <a:pt x="137" y="105"/>
                    <a:pt x="136" y="108"/>
                  </a:cubicBezTo>
                  <a:cubicBezTo>
                    <a:pt x="133" y="118"/>
                    <a:pt x="133" y="118"/>
                    <a:pt x="133" y="118"/>
                  </a:cubicBezTo>
                  <a:cubicBezTo>
                    <a:pt x="133" y="119"/>
                    <a:pt x="132" y="121"/>
                    <a:pt x="132" y="122"/>
                  </a:cubicBezTo>
                  <a:cubicBezTo>
                    <a:pt x="131" y="127"/>
                    <a:pt x="131" y="127"/>
                    <a:pt x="131" y="127"/>
                  </a:cubicBezTo>
                  <a:cubicBezTo>
                    <a:pt x="126" y="146"/>
                    <a:pt x="126" y="146"/>
                    <a:pt x="126" y="146"/>
                  </a:cubicBezTo>
                  <a:cubicBezTo>
                    <a:pt x="126" y="146"/>
                    <a:pt x="126" y="146"/>
                    <a:pt x="126" y="146"/>
                  </a:cubicBezTo>
                  <a:cubicBezTo>
                    <a:pt x="126" y="146"/>
                    <a:pt x="126" y="146"/>
                    <a:pt x="126" y="146"/>
                  </a:cubicBezTo>
                  <a:cubicBezTo>
                    <a:pt x="124" y="150"/>
                    <a:pt x="122" y="153"/>
                    <a:pt x="119" y="156"/>
                  </a:cubicBezTo>
                  <a:cubicBezTo>
                    <a:pt x="117" y="159"/>
                    <a:pt x="114" y="162"/>
                    <a:pt x="112" y="165"/>
                  </a:cubicBezTo>
                  <a:cubicBezTo>
                    <a:pt x="109" y="168"/>
                    <a:pt x="106" y="171"/>
                    <a:pt x="103" y="174"/>
                  </a:cubicBezTo>
                  <a:cubicBezTo>
                    <a:pt x="101" y="176"/>
                    <a:pt x="98" y="179"/>
                    <a:pt x="95" y="182"/>
                  </a:cubicBezTo>
                  <a:cubicBezTo>
                    <a:pt x="89" y="187"/>
                    <a:pt x="83" y="192"/>
                    <a:pt x="77" y="197"/>
                  </a:cubicBezTo>
                  <a:cubicBezTo>
                    <a:pt x="71" y="202"/>
                    <a:pt x="65" y="207"/>
                    <a:pt x="59" y="212"/>
                  </a:cubicBezTo>
                  <a:cubicBezTo>
                    <a:pt x="56" y="214"/>
                    <a:pt x="53" y="217"/>
                    <a:pt x="50" y="220"/>
                  </a:cubicBezTo>
                  <a:cubicBezTo>
                    <a:pt x="46" y="224"/>
                    <a:pt x="46" y="224"/>
                    <a:pt x="46" y="224"/>
                  </a:cubicBezTo>
                  <a:cubicBezTo>
                    <a:pt x="42" y="228"/>
                    <a:pt x="42" y="228"/>
                    <a:pt x="42" y="228"/>
                  </a:cubicBezTo>
                  <a:cubicBezTo>
                    <a:pt x="38" y="232"/>
                    <a:pt x="38" y="232"/>
                    <a:pt x="38" y="232"/>
                  </a:cubicBezTo>
                  <a:cubicBezTo>
                    <a:pt x="34" y="236"/>
                    <a:pt x="34" y="236"/>
                    <a:pt x="34" y="236"/>
                  </a:cubicBezTo>
                  <a:cubicBezTo>
                    <a:pt x="31" y="239"/>
                    <a:pt x="28" y="242"/>
                    <a:pt x="26" y="245"/>
                  </a:cubicBezTo>
                  <a:cubicBezTo>
                    <a:pt x="23" y="248"/>
                    <a:pt x="21" y="251"/>
                    <a:pt x="18" y="254"/>
                  </a:cubicBezTo>
                  <a:cubicBezTo>
                    <a:pt x="16" y="257"/>
                    <a:pt x="14" y="260"/>
                    <a:pt x="12" y="264"/>
                  </a:cubicBezTo>
                  <a:cubicBezTo>
                    <a:pt x="10" y="267"/>
                    <a:pt x="7" y="271"/>
                    <a:pt x="6" y="274"/>
                  </a:cubicBezTo>
                  <a:cubicBezTo>
                    <a:pt x="0" y="285"/>
                    <a:pt x="0" y="285"/>
                    <a:pt x="0" y="285"/>
                  </a:cubicBezTo>
                  <a:cubicBezTo>
                    <a:pt x="0" y="284"/>
                    <a:pt x="0" y="284"/>
                    <a:pt x="0" y="284"/>
                  </a:cubicBezTo>
                  <a:cubicBezTo>
                    <a:pt x="1" y="287"/>
                    <a:pt x="1" y="290"/>
                    <a:pt x="1" y="293"/>
                  </a:cubicBezTo>
                  <a:cubicBezTo>
                    <a:pt x="2" y="294"/>
                    <a:pt x="2" y="296"/>
                    <a:pt x="2" y="297"/>
                  </a:cubicBezTo>
                  <a:cubicBezTo>
                    <a:pt x="3" y="299"/>
                    <a:pt x="3" y="300"/>
                    <a:pt x="3" y="301"/>
                  </a:cubicBezTo>
                  <a:cubicBezTo>
                    <a:pt x="4" y="304"/>
                    <a:pt x="5" y="307"/>
                    <a:pt x="6" y="309"/>
                  </a:cubicBezTo>
                  <a:cubicBezTo>
                    <a:pt x="8" y="313"/>
                    <a:pt x="8" y="313"/>
                    <a:pt x="8" y="313"/>
                  </a:cubicBezTo>
                  <a:cubicBezTo>
                    <a:pt x="9" y="314"/>
                    <a:pt x="10" y="316"/>
                    <a:pt x="10" y="317"/>
                  </a:cubicBezTo>
                  <a:cubicBezTo>
                    <a:pt x="11" y="318"/>
                    <a:pt x="12" y="319"/>
                    <a:pt x="13" y="320"/>
                  </a:cubicBezTo>
                  <a:cubicBezTo>
                    <a:pt x="14" y="321"/>
                    <a:pt x="15" y="322"/>
                    <a:pt x="16" y="323"/>
                  </a:cubicBezTo>
                  <a:cubicBezTo>
                    <a:pt x="18" y="324"/>
                    <a:pt x="18" y="324"/>
                    <a:pt x="18" y="324"/>
                  </a:cubicBezTo>
                  <a:cubicBezTo>
                    <a:pt x="19" y="324"/>
                    <a:pt x="19" y="325"/>
                    <a:pt x="20" y="325"/>
                  </a:cubicBezTo>
                  <a:cubicBezTo>
                    <a:pt x="21" y="326"/>
                    <a:pt x="22" y="326"/>
                    <a:pt x="24" y="326"/>
                  </a:cubicBezTo>
                  <a:cubicBezTo>
                    <a:pt x="25" y="327"/>
                    <a:pt x="26" y="327"/>
                    <a:pt x="28" y="327"/>
                  </a:cubicBezTo>
                  <a:cubicBezTo>
                    <a:pt x="29" y="327"/>
                    <a:pt x="31" y="327"/>
                    <a:pt x="32" y="327"/>
                  </a:cubicBezTo>
                  <a:cubicBezTo>
                    <a:pt x="33" y="326"/>
                    <a:pt x="35" y="326"/>
                    <a:pt x="36" y="326"/>
                  </a:cubicBezTo>
                  <a:cubicBezTo>
                    <a:pt x="40" y="324"/>
                    <a:pt x="40" y="324"/>
                    <a:pt x="40" y="324"/>
                  </a:cubicBezTo>
                  <a:cubicBezTo>
                    <a:pt x="40" y="324"/>
                    <a:pt x="40" y="324"/>
                    <a:pt x="40" y="324"/>
                  </a:cubicBezTo>
                  <a:cubicBezTo>
                    <a:pt x="40" y="324"/>
                    <a:pt x="40" y="324"/>
                    <a:pt x="40" y="324"/>
                  </a:cubicBezTo>
                  <a:cubicBezTo>
                    <a:pt x="45" y="329"/>
                    <a:pt x="45" y="329"/>
                    <a:pt x="45" y="329"/>
                  </a:cubicBezTo>
                  <a:cubicBezTo>
                    <a:pt x="46" y="331"/>
                    <a:pt x="48" y="332"/>
                    <a:pt x="50" y="334"/>
                  </a:cubicBezTo>
                  <a:cubicBezTo>
                    <a:pt x="51" y="335"/>
                    <a:pt x="53" y="337"/>
                    <a:pt x="55" y="338"/>
                  </a:cubicBezTo>
                  <a:cubicBezTo>
                    <a:pt x="57" y="340"/>
                    <a:pt x="59" y="341"/>
                    <a:pt x="60" y="342"/>
                  </a:cubicBezTo>
                  <a:cubicBezTo>
                    <a:pt x="62" y="343"/>
                    <a:pt x="64" y="344"/>
                    <a:pt x="66" y="345"/>
                  </a:cubicBezTo>
                  <a:cubicBezTo>
                    <a:pt x="68" y="346"/>
                    <a:pt x="70" y="347"/>
                    <a:pt x="72" y="348"/>
                  </a:cubicBezTo>
                  <a:cubicBezTo>
                    <a:pt x="74" y="349"/>
                    <a:pt x="77" y="349"/>
                    <a:pt x="79" y="350"/>
                  </a:cubicBezTo>
                  <a:cubicBezTo>
                    <a:pt x="81" y="351"/>
                    <a:pt x="83" y="351"/>
                    <a:pt x="85" y="351"/>
                  </a:cubicBezTo>
                  <a:cubicBezTo>
                    <a:pt x="87" y="352"/>
                    <a:pt x="90" y="352"/>
                    <a:pt x="92" y="352"/>
                  </a:cubicBezTo>
                  <a:cubicBezTo>
                    <a:pt x="94" y="352"/>
                    <a:pt x="96" y="352"/>
                    <a:pt x="98" y="352"/>
                  </a:cubicBezTo>
                  <a:cubicBezTo>
                    <a:pt x="101" y="352"/>
                    <a:pt x="103" y="352"/>
                    <a:pt x="105" y="352"/>
                  </a:cubicBezTo>
                  <a:cubicBezTo>
                    <a:pt x="107" y="352"/>
                    <a:pt x="110" y="352"/>
                    <a:pt x="112" y="351"/>
                  </a:cubicBezTo>
                  <a:cubicBezTo>
                    <a:pt x="121" y="350"/>
                    <a:pt x="129" y="349"/>
                    <a:pt x="138" y="347"/>
                  </a:cubicBezTo>
                  <a:cubicBezTo>
                    <a:pt x="138" y="347"/>
                    <a:pt x="138" y="347"/>
                    <a:pt x="138" y="347"/>
                  </a:cubicBezTo>
                  <a:cubicBezTo>
                    <a:pt x="138" y="347"/>
                    <a:pt x="138" y="347"/>
                    <a:pt x="138" y="347"/>
                  </a:cubicBezTo>
                  <a:cubicBezTo>
                    <a:pt x="139" y="347"/>
                    <a:pt x="140" y="348"/>
                    <a:pt x="141" y="349"/>
                  </a:cubicBezTo>
                  <a:cubicBezTo>
                    <a:pt x="142" y="349"/>
                    <a:pt x="143" y="350"/>
                    <a:pt x="144" y="351"/>
                  </a:cubicBezTo>
                  <a:cubicBezTo>
                    <a:pt x="145" y="353"/>
                    <a:pt x="146" y="355"/>
                    <a:pt x="147" y="357"/>
                  </a:cubicBezTo>
                  <a:cubicBezTo>
                    <a:pt x="149" y="361"/>
                    <a:pt x="151" y="366"/>
                    <a:pt x="151" y="370"/>
                  </a:cubicBezTo>
                  <a:cubicBezTo>
                    <a:pt x="152" y="375"/>
                    <a:pt x="152" y="380"/>
                    <a:pt x="149" y="384"/>
                  </a:cubicBezTo>
                  <a:cubicBezTo>
                    <a:pt x="148" y="386"/>
                    <a:pt x="146" y="387"/>
                    <a:pt x="144" y="388"/>
                  </a:cubicBezTo>
                  <a:cubicBezTo>
                    <a:pt x="143" y="389"/>
                    <a:pt x="142" y="389"/>
                    <a:pt x="141" y="389"/>
                  </a:cubicBezTo>
                  <a:cubicBezTo>
                    <a:pt x="140" y="390"/>
                    <a:pt x="139" y="390"/>
                    <a:pt x="137" y="390"/>
                  </a:cubicBezTo>
                  <a:cubicBezTo>
                    <a:pt x="137" y="390"/>
                    <a:pt x="137" y="390"/>
                    <a:pt x="137" y="390"/>
                  </a:cubicBezTo>
                  <a:cubicBezTo>
                    <a:pt x="137" y="390"/>
                    <a:pt x="137" y="390"/>
                    <a:pt x="137" y="390"/>
                  </a:cubicBezTo>
                  <a:cubicBezTo>
                    <a:pt x="138" y="390"/>
                    <a:pt x="138" y="389"/>
                    <a:pt x="138" y="389"/>
                  </a:cubicBezTo>
                  <a:cubicBezTo>
                    <a:pt x="137" y="389"/>
                    <a:pt x="137" y="389"/>
                    <a:pt x="137" y="389"/>
                  </a:cubicBezTo>
                  <a:cubicBezTo>
                    <a:pt x="136" y="389"/>
                    <a:pt x="136" y="389"/>
                    <a:pt x="136" y="390"/>
                  </a:cubicBezTo>
                  <a:cubicBezTo>
                    <a:pt x="135" y="391"/>
                    <a:pt x="134" y="392"/>
                    <a:pt x="134" y="393"/>
                  </a:cubicBezTo>
                  <a:cubicBezTo>
                    <a:pt x="133" y="395"/>
                    <a:pt x="133" y="397"/>
                    <a:pt x="132" y="399"/>
                  </a:cubicBezTo>
                  <a:cubicBezTo>
                    <a:pt x="132" y="404"/>
                    <a:pt x="133" y="409"/>
                    <a:pt x="134" y="41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301">
              <a:extLst>
                <a:ext uri="{FF2B5EF4-FFF2-40B4-BE49-F238E27FC236}">
                  <a16:creationId xmlns:a16="http://schemas.microsoft.com/office/drawing/2014/main" id="{D5058E0B-DFC1-48AA-8187-A6ACDB95801B}"/>
                </a:ext>
              </a:extLst>
            </p:cNvPr>
            <p:cNvSpPr>
              <a:spLocks noEditPoints="1"/>
            </p:cNvSpPr>
            <p:nvPr/>
          </p:nvSpPr>
          <p:spPr bwMode="auto">
            <a:xfrm>
              <a:off x="4702176" y="5627688"/>
              <a:ext cx="920750" cy="1495425"/>
            </a:xfrm>
            <a:custGeom>
              <a:avLst/>
              <a:gdLst>
                <a:gd name="T0" fmla="*/ 150 w 284"/>
                <a:gd name="T1" fmla="*/ 377 h 461"/>
                <a:gd name="T2" fmla="*/ 152 w 284"/>
                <a:gd name="T3" fmla="*/ 376 h 461"/>
                <a:gd name="T4" fmla="*/ 156 w 284"/>
                <a:gd name="T5" fmla="*/ 359 h 461"/>
                <a:gd name="T6" fmla="*/ 142 w 284"/>
                <a:gd name="T7" fmla="*/ 338 h 461"/>
                <a:gd name="T8" fmla="*/ 73 w 284"/>
                <a:gd name="T9" fmla="*/ 323 h 461"/>
                <a:gd name="T10" fmla="*/ 44 w 284"/>
                <a:gd name="T11" fmla="*/ 320 h 461"/>
                <a:gd name="T12" fmla="*/ 11 w 284"/>
                <a:gd name="T13" fmla="*/ 275 h 461"/>
                <a:gd name="T14" fmla="*/ 0 w 284"/>
                <a:gd name="T15" fmla="*/ 268 h 461"/>
                <a:gd name="T16" fmla="*/ 18 w 284"/>
                <a:gd name="T17" fmla="*/ 242 h 461"/>
                <a:gd name="T18" fmla="*/ 50 w 284"/>
                <a:gd name="T19" fmla="*/ 202 h 461"/>
                <a:gd name="T20" fmla="*/ 105 w 284"/>
                <a:gd name="T21" fmla="*/ 141 h 461"/>
                <a:gd name="T22" fmla="*/ 155 w 284"/>
                <a:gd name="T23" fmla="*/ 76 h 461"/>
                <a:gd name="T24" fmla="*/ 179 w 284"/>
                <a:gd name="T25" fmla="*/ 30 h 461"/>
                <a:gd name="T26" fmla="*/ 189 w 284"/>
                <a:gd name="T27" fmla="*/ 0 h 461"/>
                <a:gd name="T28" fmla="*/ 268 w 284"/>
                <a:gd name="T29" fmla="*/ 18 h 461"/>
                <a:gd name="T30" fmla="*/ 275 w 284"/>
                <a:gd name="T31" fmla="*/ 87 h 461"/>
                <a:gd name="T32" fmla="*/ 273 w 284"/>
                <a:gd name="T33" fmla="*/ 156 h 461"/>
                <a:gd name="T34" fmla="*/ 265 w 284"/>
                <a:gd name="T35" fmla="*/ 224 h 461"/>
                <a:gd name="T36" fmla="*/ 254 w 284"/>
                <a:gd name="T37" fmla="*/ 274 h 461"/>
                <a:gd name="T38" fmla="*/ 275 w 284"/>
                <a:gd name="T39" fmla="*/ 279 h 461"/>
                <a:gd name="T40" fmla="*/ 276 w 284"/>
                <a:gd name="T41" fmla="*/ 303 h 461"/>
                <a:gd name="T42" fmla="*/ 271 w 284"/>
                <a:gd name="T43" fmla="*/ 351 h 461"/>
                <a:gd name="T44" fmla="*/ 244 w 284"/>
                <a:gd name="T45" fmla="*/ 351 h 461"/>
                <a:gd name="T46" fmla="*/ 244 w 284"/>
                <a:gd name="T47" fmla="*/ 378 h 461"/>
                <a:gd name="T48" fmla="*/ 257 w 284"/>
                <a:gd name="T49" fmla="*/ 386 h 461"/>
                <a:gd name="T50" fmla="*/ 268 w 284"/>
                <a:gd name="T51" fmla="*/ 387 h 461"/>
                <a:gd name="T52" fmla="*/ 275 w 284"/>
                <a:gd name="T53" fmla="*/ 414 h 461"/>
                <a:gd name="T54" fmla="*/ 284 w 284"/>
                <a:gd name="T55" fmla="*/ 460 h 461"/>
                <a:gd name="T56" fmla="*/ 142 w 284"/>
                <a:gd name="T57" fmla="*/ 460 h 461"/>
                <a:gd name="T58" fmla="*/ 133 w 284"/>
                <a:gd name="T59" fmla="*/ 395 h 461"/>
                <a:gd name="T60" fmla="*/ 135 w 284"/>
                <a:gd name="T61" fmla="*/ 417 h 461"/>
                <a:gd name="T62" fmla="*/ 284 w 284"/>
                <a:gd name="T63" fmla="*/ 460 h 461"/>
                <a:gd name="T64" fmla="*/ 276 w 284"/>
                <a:gd name="T65" fmla="*/ 423 h 461"/>
                <a:gd name="T66" fmla="*/ 267 w 284"/>
                <a:gd name="T67" fmla="*/ 387 h 461"/>
                <a:gd name="T68" fmla="*/ 265 w 284"/>
                <a:gd name="T69" fmla="*/ 386 h 461"/>
                <a:gd name="T70" fmla="*/ 247 w 284"/>
                <a:gd name="T71" fmla="*/ 387 h 461"/>
                <a:gd name="T72" fmla="*/ 243 w 284"/>
                <a:gd name="T73" fmla="*/ 378 h 461"/>
                <a:gd name="T74" fmla="*/ 243 w 284"/>
                <a:gd name="T75" fmla="*/ 351 h 461"/>
                <a:gd name="T76" fmla="*/ 270 w 284"/>
                <a:gd name="T77" fmla="*/ 351 h 461"/>
                <a:gd name="T78" fmla="*/ 275 w 284"/>
                <a:gd name="T79" fmla="*/ 303 h 461"/>
                <a:gd name="T80" fmla="*/ 274 w 284"/>
                <a:gd name="T81" fmla="*/ 279 h 461"/>
                <a:gd name="T82" fmla="*/ 253 w 284"/>
                <a:gd name="T83" fmla="*/ 275 h 461"/>
                <a:gd name="T84" fmla="*/ 263 w 284"/>
                <a:gd name="T85" fmla="*/ 224 h 461"/>
                <a:gd name="T86" fmla="*/ 272 w 284"/>
                <a:gd name="T87" fmla="*/ 155 h 461"/>
                <a:gd name="T88" fmla="*/ 273 w 284"/>
                <a:gd name="T89" fmla="*/ 87 h 461"/>
                <a:gd name="T90" fmla="*/ 266 w 284"/>
                <a:gd name="T91" fmla="*/ 18 h 461"/>
                <a:gd name="T92" fmla="*/ 190 w 284"/>
                <a:gd name="T93" fmla="*/ 1 h 461"/>
                <a:gd name="T94" fmla="*/ 171 w 284"/>
                <a:gd name="T95" fmla="*/ 50 h 461"/>
                <a:gd name="T96" fmla="*/ 132 w 284"/>
                <a:gd name="T97" fmla="*/ 110 h 461"/>
                <a:gd name="T98" fmla="*/ 78 w 284"/>
                <a:gd name="T99" fmla="*/ 172 h 461"/>
                <a:gd name="T100" fmla="*/ 31 w 284"/>
                <a:gd name="T101" fmla="*/ 226 h 461"/>
                <a:gd name="T102" fmla="*/ 13 w 284"/>
                <a:gd name="T103" fmla="*/ 251 h 461"/>
                <a:gd name="T104" fmla="*/ 8 w 284"/>
                <a:gd name="T105" fmla="*/ 272 h 461"/>
                <a:gd name="T106" fmla="*/ 26 w 284"/>
                <a:gd name="T107" fmla="*/ 291 h 461"/>
                <a:gd name="T108" fmla="*/ 73 w 284"/>
                <a:gd name="T109" fmla="*/ 322 h 461"/>
                <a:gd name="T110" fmla="*/ 142 w 284"/>
                <a:gd name="T111" fmla="*/ 338 h 461"/>
                <a:gd name="T112" fmla="*/ 156 w 284"/>
                <a:gd name="T113" fmla="*/ 350 h 461"/>
                <a:gd name="T114" fmla="*/ 154 w 284"/>
                <a:gd name="T115" fmla="*/ 372 h 461"/>
                <a:gd name="T116" fmla="*/ 150 w 284"/>
                <a:gd name="T117" fmla="*/ 37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461">
                  <a:moveTo>
                    <a:pt x="132" y="372"/>
                  </a:moveTo>
                  <a:cubicBezTo>
                    <a:pt x="135" y="374"/>
                    <a:pt x="139" y="375"/>
                    <a:pt x="142" y="376"/>
                  </a:cubicBezTo>
                  <a:cubicBezTo>
                    <a:pt x="144" y="377"/>
                    <a:pt x="146" y="377"/>
                    <a:pt x="148" y="377"/>
                  </a:cubicBezTo>
                  <a:cubicBezTo>
                    <a:pt x="149" y="377"/>
                    <a:pt x="149" y="377"/>
                    <a:pt x="150" y="377"/>
                  </a:cubicBezTo>
                  <a:cubicBezTo>
                    <a:pt x="151" y="377"/>
                    <a:pt x="151" y="377"/>
                    <a:pt x="152" y="377"/>
                  </a:cubicBezTo>
                  <a:cubicBezTo>
                    <a:pt x="152" y="377"/>
                    <a:pt x="152" y="376"/>
                    <a:pt x="152" y="376"/>
                  </a:cubicBezTo>
                  <a:cubicBezTo>
                    <a:pt x="152" y="376"/>
                    <a:pt x="152" y="376"/>
                    <a:pt x="152" y="376"/>
                  </a:cubicBezTo>
                  <a:cubicBezTo>
                    <a:pt x="152" y="376"/>
                    <a:pt x="152" y="376"/>
                    <a:pt x="152" y="376"/>
                  </a:cubicBezTo>
                  <a:cubicBezTo>
                    <a:pt x="154" y="372"/>
                    <a:pt x="154" y="372"/>
                    <a:pt x="154" y="372"/>
                  </a:cubicBezTo>
                  <a:cubicBezTo>
                    <a:pt x="155" y="371"/>
                    <a:pt x="155" y="369"/>
                    <a:pt x="156" y="368"/>
                  </a:cubicBezTo>
                  <a:cubicBezTo>
                    <a:pt x="156" y="366"/>
                    <a:pt x="156" y="365"/>
                    <a:pt x="156" y="363"/>
                  </a:cubicBezTo>
                  <a:cubicBezTo>
                    <a:pt x="156" y="362"/>
                    <a:pt x="156" y="360"/>
                    <a:pt x="156" y="359"/>
                  </a:cubicBezTo>
                  <a:cubicBezTo>
                    <a:pt x="156" y="356"/>
                    <a:pt x="156" y="353"/>
                    <a:pt x="156" y="350"/>
                  </a:cubicBezTo>
                  <a:cubicBezTo>
                    <a:pt x="156" y="347"/>
                    <a:pt x="156" y="344"/>
                    <a:pt x="156" y="341"/>
                  </a:cubicBezTo>
                  <a:cubicBezTo>
                    <a:pt x="156" y="341"/>
                    <a:pt x="156" y="341"/>
                    <a:pt x="156" y="341"/>
                  </a:cubicBezTo>
                  <a:cubicBezTo>
                    <a:pt x="142" y="338"/>
                    <a:pt x="142" y="338"/>
                    <a:pt x="142" y="338"/>
                  </a:cubicBezTo>
                  <a:cubicBezTo>
                    <a:pt x="128" y="335"/>
                    <a:pt x="128" y="335"/>
                    <a:pt x="128" y="335"/>
                  </a:cubicBezTo>
                  <a:cubicBezTo>
                    <a:pt x="100" y="328"/>
                    <a:pt x="100" y="328"/>
                    <a:pt x="100" y="328"/>
                  </a:cubicBezTo>
                  <a:cubicBezTo>
                    <a:pt x="87" y="325"/>
                    <a:pt x="87" y="325"/>
                    <a:pt x="87" y="325"/>
                  </a:cubicBezTo>
                  <a:cubicBezTo>
                    <a:pt x="73" y="323"/>
                    <a:pt x="73" y="323"/>
                    <a:pt x="73" y="323"/>
                  </a:cubicBezTo>
                  <a:cubicBezTo>
                    <a:pt x="59" y="321"/>
                    <a:pt x="59" y="321"/>
                    <a:pt x="59" y="321"/>
                  </a:cubicBezTo>
                  <a:cubicBezTo>
                    <a:pt x="44" y="320"/>
                    <a:pt x="44" y="320"/>
                    <a:pt x="44" y="320"/>
                  </a:cubicBezTo>
                  <a:cubicBezTo>
                    <a:pt x="44" y="320"/>
                    <a:pt x="44" y="320"/>
                    <a:pt x="44" y="320"/>
                  </a:cubicBezTo>
                  <a:cubicBezTo>
                    <a:pt x="44" y="320"/>
                    <a:pt x="44" y="320"/>
                    <a:pt x="44" y="320"/>
                  </a:cubicBezTo>
                  <a:cubicBezTo>
                    <a:pt x="37" y="311"/>
                    <a:pt x="31" y="301"/>
                    <a:pt x="25" y="291"/>
                  </a:cubicBezTo>
                  <a:cubicBezTo>
                    <a:pt x="23" y="289"/>
                    <a:pt x="21" y="287"/>
                    <a:pt x="20" y="284"/>
                  </a:cubicBezTo>
                  <a:cubicBezTo>
                    <a:pt x="18" y="282"/>
                    <a:pt x="16" y="280"/>
                    <a:pt x="14" y="278"/>
                  </a:cubicBezTo>
                  <a:cubicBezTo>
                    <a:pt x="11" y="275"/>
                    <a:pt x="11" y="275"/>
                    <a:pt x="11" y="275"/>
                  </a:cubicBezTo>
                  <a:cubicBezTo>
                    <a:pt x="8" y="272"/>
                    <a:pt x="8" y="272"/>
                    <a:pt x="8" y="272"/>
                  </a:cubicBezTo>
                  <a:cubicBezTo>
                    <a:pt x="4" y="270"/>
                    <a:pt x="4" y="270"/>
                    <a:pt x="4" y="270"/>
                  </a:cubicBezTo>
                  <a:cubicBezTo>
                    <a:pt x="0" y="268"/>
                    <a:pt x="0" y="268"/>
                    <a:pt x="0" y="268"/>
                  </a:cubicBezTo>
                  <a:cubicBezTo>
                    <a:pt x="0" y="268"/>
                    <a:pt x="0" y="268"/>
                    <a:pt x="0" y="268"/>
                  </a:cubicBezTo>
                  <a:cubicBezTo>
                    <a:pt x="0" y="267"/>
                    <a:pt x="0" y="267"/>
                    <a:pt x="0" y="267"/>
                  </a:cubicBezTo>
                  <a:cubicBezTo>
                    <a:pt x="12" y="250"/>
                    <a:pt x="12" y="250"/>
                    <a:pt x="12" y="250"/>
                  </a:cubicBezTo>
                  <a:cubicBezTo>
                    <a:pt x="15" y="246"/>
                    <a:pt x="15" y="246"/>
                    <a:pt x="15" y="246"/>
                  </a:cubicBezTo>
                  <a:cubicBezTo>
                    <a:pt x="18" y="242"/>
                    <a:pt x="18" y="242"/>
                    <a:pt x="18" y="242"/>
                  </a:cubicBezTo>
                  <a:cubicBezTo>
                    <a:pt x="24" y="233"/>
                    <a:pt x="24" y="233"/>
                    <a:pt x="24" y="233"/>
                  </a:cubicBezTo>
                  <a:cubicBezTo>
                    <a:pt x="30" y="225"/>
                    <a:pt x="30" y="225"/>
                    <a:pt x="30" y="225"/>
                  </a:cubicBezTo>
                  <a:cubicBezTo>
                    <a:pt x="37" y="217"/>
                    <a:pt x="37" y="217"/>
                    <a:pt x="37" y="217"/>
                  </a:cubicBezTo>
                  <a:cubicBezTo>
                    <a:pt x="41" y="212"/>
                    <a:pt x="46" y="207"/>
                    <a:pt x="50" y="202"/>
                  </a:cubicBezTo>
                  <a:cubicBezTo>
                    <a:pt x="64" y="187"/>
                    <a:pt x="64" y="187"/>
                    <a:pt x="64" y="187"/>
                  </a:cubicBezTo>
                  <a:cubicBezTo>
                    <a:pt x="78" y="171"/>
                    <a:pt x="78" y="171"/>
                    <a:pt x="78" y="171"/>
                  </a:cubicBezTo>
                  <a:cubicBezTo>
                    <a:pt x="91" y="156"/>
                    <a:pt x="91" y="156"/>
                    <a:pt x="91" y="156"/>
                  </a:cubicBezTo>
                  <a:cubicBezTo>
                    <a:pt x="96" y="151"/>
                    <a:pt x="101" y="146"/>
                    <a:pt x="105" y="141"/>
                  </a:cubicBezTo>
                  <a:cubicBezTo>
                    <a:pt x="110" y="136"/>
                    <a:pt x="114" y="131"/>
                    <a:pt x="118" y="126"/>
                  </a:cubicBezTo>
                  <a:cubicBezTo>
                    <a:pt x="131" y="110"/>
                    <a:pt x="131" y="110"/>
                    <a:pt x="131" y="110"/>
                  </a:cubicBezTo>
                  <a:cubicBezTo>
                    <a:pt x="135" y="104"/>
                    <a:pt x="140" y="99"/>
                    <a:pt x="144" y="93"/>
                  </a:cubicBezTo>
                  <a:cubicBezTo>
                    <a:pt x="147" y="87"/>
                    <a:pt x="151" y="82"/>
                    <a:pt x="155" y="76"/>
                  </a:cubicBezTo>
                  <a:cubicBezTo>
                    <a:pt x="159" y="70"/>
                    <a:pt x="162" y="64"/>
                    <a:pt x="165" y="58"/>
                  </a:cubicBezTo>
                  <a:cubicBezTo>
                    <a:pt x="167" y="55"/>
                    <a:pt x="169" y="52"/>
                    <a:pt x="170" y="49"/>
                  </a:cubicBezTo>
                  <a:cubicBezTo>
                    <a:pt x="172" y="46"/>
                    <a:pt x="173" y="43"/>
                    <a:pt x="175" y="40"/>
                  </a:cubicBezTo>
                  <a:cubicBezTo>
                    <a:pt x="179" y="30"/>
                    <a:pt x="179" y="30"/>
                    <a:pt x="179" y="30"/>
                  </a:cubicBezTo>
                  <a:cubicBezTo>
                    <a:pt x="180" y="27"/>
                    <a:pt x="181" y="24"/>
                    <a:pt x="183" y="21"/>
                  </a:cubicBezTo>
                  <a:cubicBezTo>
                    <a:pt x="185" y="14"/>
                    <a:pt x="187" y="8"/>
                    <a:pt x="189" y="1"/>
                  </a:cubicBezTo>
                  <a:cubicBezTo>
                    <a:pt x="189" y="0"/>
                    <a:pt x="189" y="0"/>
                    <a:pt x="189" y="0"/>
                  </a:cubicBezTo>
                  <a:cubicBezTo>
                    <a:pt x="189" y="0"/>
                    <a:pt x="189" y="0"/>
                    <a:pt x="189" y="0"/>
                  </a:cubicBezTo>
                  <a:cubicBezTo>
                    <a:pt x="264" y="0"/>
                    <a:pt x="264" y="0"/>
                    <a:pt x="264" y="0"/>
                  </a:cubicBezTo>
                  <a:cubicBezTo>
                    <a:pt x="264" y="0"/>
                    <a:pt x="264" y="0"/>
                    <a:pt x="264" y="0"/>
                  </a:cubicBezTo>
                  <a:cubicBezTo>
                    <a:pt x="264" y="1"/>
                    <a:pt x="264" y="1"/>
                    <a:pt x="264" y="1"/>
                  </a:cubicBezTo>
                  <a:cubicBezTo>
                    <a:pt x="268" y="18"/>
                    <a:pt x="268" y="18"/>
                    <a:pt x="268" y="18"/>
                  </a:cubicBezTo>
                  <a:cubicBezTo>
                    <a:pt x="271" y="35"/>
                    <a:pt x="271" y="35"/>
                    <a:pt x="271" y="35"/>
                  </a:cubicBezTo>
                  <a:cubicBezTo>
                    <a:pt x="273" y="52"/>
                    <a:pt x="273" y="52"/>
                    <a:pt x="273" y="52"/>
                  </a:cubicBezTo>
                  <a:cubicBezTo>
                    <a:pt x="274" y="69"/>
                    <a:pt x="274" y="69"/>
                    <a:pt x="274" y="69"/>
                  </a:cubicBezTo>
                  <a:cubicBezTo>
                    <a:pt x="275" y="87"/>
                    <a:pt x="275" y="87"/>
                    <a:pt x="275" y="87"/>
                  </a:cubicBezTo>
                  <a:cubicBezTo>
                    <a:pt x="275" y="104"/>
                    <a:pt x="275" y="104"/>
                    <a:pt x="275" y="104"/>
                  </a:cubicBezTo>
                  <a:cubicBezTo>
                    <a:pt x="275" y="121"/>
                    <a:pt x="275" y="121"/>
                    <a:pt x="275" y="121"/>
                  </a:cubicBezTo>
                  <a:cubicBezTo>
                    <a:pt x="275" y="138"/>
                    <a:pt x="275" y="138"/>
                    <a:pt x="275" y="138"/>
                  </a:cubicBezTo>
                  <a:cubicBezTo>
                    <a:pt x="273" y="156"/>
                    <a:pt x="273" y="156"/>
                    <a:pt x="273" y="156"/>
                  </a:cubicBezTo>
                  <a:cubicBezTo>
                    <a:pt x="272" y="173"/>
                    <a:pt x="272" y="173"/>
                    <a:pt x="272" y="173"/>
                  </a:cubicBezTo>
                  <a:cubicBezTo>
                    <a:pt x="270" y="190"/>
                    <a:pt x="270" y="190"/>
                    <a:pt x="270" y="190"/>
                  </a:cubicBezTo>
                  <a:cubicBezTo>
                    <a:pt x="267" y="207"/>
                    <a:pt x="267" y="207"/>
                    <a:pt x="267" y="207"/>
                  </a:cubicBezTo>
                  <a:cubicBezTo>
                    <a:pt x="265" y="224"/>
                    <a:pt x="265" y="224"/>
                    <a:pt x="265" y="224"/>
                  </a:cubicBezTo>
                  <a:cubicBezTo>
                    <a:pt x="261" y="241"/>
                    <a:pt x="261" y="241"/>
                    <a:pt x="261" y="241"/>
                  </a:cubicBezTo>
                  <a:cubicBezTo>
                    <a:pt x="258" y="258"/>
                    <a:pt x="258" y="258"/>
                    <a:pt x="258" y="258"/>
                  </a:cubicBezTo>
                  <a:cubicBezTo>
                    <a:pt x="254" y="275"/>
                    <a:pt x="254" y="275"/>
                    <a:pt x="254" y="275"/>
                  </a:cubicBezTo>
                  <a:cubicBezTo>
                    <a:pt x="254" y="274"/>
                    <a:pt x="254" y="274"/>
                    <a:pt x="254" y="274"/>
                  </a:cubicBezTo>
                  <a:cubicBezTo>
                    <a:pt x="274" y="274"/>
                    <a:pt x="274" y="274"/>
                    <a:pt x="274" y="274"/>
                  </a:cubicBezTo>
                  <a:cubicBezTo>
                    <a:pt x="274" y="274"/>
                    <a:pt x="274" y="274"/>
                    <a:pt x="274" y="274"/>
                  </a:cubicBezTo>
                  <a:cubicBezTo>
                    <a:pt x="274" y="274"/>
                    <a:pt x="274" y="274"/>
                    <a:pt x="274" y="274"/>
                  </a:cubicBezTo>
                  <a:cubicBezTo>
                    <a:pt x="275" y="279"/>
                    <a:pt x="275" y="279"/>
                    <a:pt x="275" y="279"/>
                  </a:cubicBezTo>
                  <a:cubicBezTo>
                    <a:pt x="276" y="284"/>
                    <a:pt x="276" y="284"/>
                    <a:pt x="276" y="284"/>
                  </a:cubicBezTo>
                  <a:cubicBezTo>
                    <a:pt x="277" y="289"/>
                    <a:pt x="277" y="289"/>
                    <a:pt x="277" y="289"/>
                  </a:cubicBezTo>
                  <a:cubicBezTo>
                    <a:pt x="277" y="294"/>
                    <a:pt x="277" y="294"/>
                    <a:pt x="277" y="294"/>
                  </a:cubicBezTo>
                  <a:cubicBezTo>
                    <a:pt x="277" y="297"/>
                    <a:pt x="277" y="300"/>
                    <a:pt x="276" y="303"/>
                  </a:cubicBezTo>
                  <a:cubicBezTo>
                    <a:pt x="276" y="307"/>
                    <a:pt x="276" y="310"/>
                    <a:pt x="275" y="313"/>
                  </a:cubicBezTo>
                  <a:cubicBezTo>
                    <a:pt x="273" y="332"/>
                    <a:pt x="273" y="332"/>
                    <a:pt x="273" y="332"/>
                  </a:cubicBezTo>
                  <a:cubicBezTo>
                    <a:pt x="272" y="335"/>
                    <a:pt x="272" y="339"/>
                    <a:pt x="271" y="342"/>
                  </a:cubicBezTo>
                  <a:cubicBezTo>
                    <a:pt x="271" y="345"/>
                    <a:pt x="271" y="348"/>
                    <a:pt x="271" y="351"/>
                  </a:cubicBezTo>
                  <a:cubicBezTo>
                    <a:pt x="271" y="352"/>
                    <a:pt x="271" y="352"/>
                    <a:pt x="271" y="352"/>
                  </a:cubicBezTo>
                  <a:cubicBezTo>
                    <a:pt x="270" y="352"/>
                    <a:pt x="270" y="352"/>
                    <a:pt x="270" y="352"/>
                  </a:cubicBezTo>
                  <a:cubicBezTo>
                    <a:pt x="243" y="352"/>
                    <a:pt x="243" y="352"/>
                    <a:pt x="243" y="352"/>
                  </a:cubicBezTo>
                  <a:cubicBezTo>
                    <a:pt x="244" y="351"/>
                    <a:pt x="244" y="351"/>
                    <a:pt x="244" y="351"/>
                  </a:cubicBezTo>
                  <a:cubicBezTo>
                    <a:pt x="244" y="354"/>
                    <a:pt x="244" y="357"/>
                    <a:pt x="244" y="360"/>
                  </a:cubicBezTo>
                  <a:cubicBezTo>
                    <a:pt x="243" y="363"/>
                    <a:pt x="243" y="366"/>
                    <a:pt x="243" y="369"/>
                  </a:cubicBezTo>
                  <a:cubicBezTo>
                    <a:pt x="243" y="371"/>
                    <a:pt x="243" y="372"/>
                    <a:pt x="243" y="374"/>
                  </a:cubicBezTo>
                  <a:cubicBezTo>
                    <a:pt x="244" y="375"/>
                    <a:pt x="244" y="377"/>
                    <a:pt x="244" y="378"/>
                  </a:cubicBezTo>
                  <a:cubicBezTo>
                    <a:pt x="244" y="380"/>
                    <a:pt x="245" y="381"/>
                    <a:pt x="245" y="382"/>
                  </a:cubicBezTo>
                  <a:cubicBezTo>
                    <a:pt x="247" y="386"/>
                    <a:pt x="247" y="386"/>
                    <a:pt x="247" y="386"/>
                  </a:cubicBezTo>
                  <a:cubicBezTo>
                    <a:pt x="247" y="386"/>
                    <a:pt x="247" y="386"/>
                    <a:pt x="247" y="386"/>
                  </a:cubicBezTo>
                  <a:cubicBezTo>
                    <a:pt x="250" y="387"/>
                    <a:pt x="254" y="387"/>
                    <a:pt x="257" y="386"/>
                  </a:cubicBezTo>
                  <a:cubicBezTo>
                    <a:pt x="262" y="385"/>
                    <a:pt x="262" y="385"/>
                    <a:pt x="262" y="385"/>
                  </a:cubicBezTo>
                  <a:cubicBezTo>
                    <a:pt x="263" y="385"/>
                    <a:pt x="264" y="385"/>
                    <a:pt x="265" y="385"/>
                  </a:cubicBezTo>
                  <a:cubicBezTo>
                    <a:pt x="265" y="385"/>
                    <a:pt x="266" y="385"/>
                    <a:pt x="266" y="385"/>
                  </a:cubicBezTo>
                  <a:cubicBezTo>
                    <a:pt x="267" y="385"/>
                    <a:pt x="268" y="386"/>
                    <a:pt x="268" y="387"/>
                  </a:cubicBezTo>
                  <a:cubicBezTo>
                    <a:pt x="268" y="386"/>
                    <a:pt x="268" y="386"/>
                    <a:pt x="268" y="386"/>
                  </a:cubicBezTo>
                  <a:cubicBezTo>
                    <a:pt x="271" y="395"/>
                    <a:pt x="271" y="395"/>
                    <a:pt x="271" y="395"/>
                  </a:cubicBezTo>
                  <a:cubicBezTo>
                    <a:pt x="272" y="398"/>
                    <a:pt x="272" y="401"/>
                    <a:pt x="273" y="404"/>
                  </a:cubicBezTo>
                  <a:cubicBezTo>
                    <a:pt x="274" y="407"/>
                    <a:pt x="275" y="410"/>
                    <a:pt x="275" y="414"/>
                  </a:cubicBezTo>
                  <a:cubicBezTo>
                    <a:pt x="277" y="423"/>
                    <a:pt x="277" y="423"/>
                    <a:pt x="277" y="423"/>
                  </a:cubicBezTo>
                  <a:cubicBezTo>
                    <a:pt x="280" y="442"/>
                    <a:pt x="280" y="442"/>
                    <a:pt x="280" y="442"/>
                  </a:cubicBezTo>
                  <a:cubicBezTo>
                    <a:pt x="282" y="451"/>
                    <a:pt x="282" y="451"/>
                    <a:pt x="282" y="451"/>
                  </a:cubicBezTo>
                  <a:cubicBezTo>
                    <a:pt x="284" y="460"/>
                    <a:pt x="284" y="460"/>
                    <a:pt x="284" y="460"/>
                  </a:cubicBezTo>
                  <a:cubicBezTo>
                    <a:pt x="284" y="461"/>
                    <a:pt x="284" y="461"/>
                    <a:pt x="284" y="461"/>
                  </a:cubicBezTo>
                  <a:cubicBezTo>
                    <a:pt x="284" y="461"/>
                    <a:pt x="284" y="461"/>
                    <a:pt x="284" y="461"/>
                  </a:cubicBezTo>
                  <a:cubicBezTo>
                    <a:pt x="142" y="460"/>
                    <a:pt x="142" y="460"/>
                    <a:pt x="142" y="460"/>
                  </a:cubicBezTo>
                  <a:cubicBezTo>
                    <a:pt x="142" y="460"/>
                    <a:pt x="142" y="460"/>
                    <a:pt x="142" y="460"/>
                  </a:cubicBezTo>
                  <a:cubicBezTo>
                    <a:pt x="142" y="460"/>
                    <a:pt x="142" y="460"/>
                    <a:pt x="142" y="460"/>
                  </a:cubicBezTo>
                  <a:cubicBezTo>
                    <a:pt x="138" y="438"/>
                    <a:pt x="138" y="438"/>
                    <a:pt x="138" y="438"/>
                  </a:cubicBezTo>
                  <a:cubicBezTo>
                    <a:pt x="135" y="417"/>
                    <a:pt x="135" y="417"/>
                    <a:pt x="135" y="417"/>
                  </a:cubicBezTo>
                  <a:cubicBezTo>
                    <a:pt x="133" y="395"/>
                    <a:pt x="133" y="395"/>
                    <a:pt x="133" y="395"/>
                  </a:cubicBezTo>
                  <a:cubicBezTo>
                    <a:pt x="133" y="387"/>
                    <a:pt x="132" y="380"/>
                    <a:pt x="132" y="372"/>
                  </a:cubicBezTo>
                  <a:close/>
                  <a:moveTo>
                    <a:pt x="132" y="372"/>
                  </a:moveTo>
                  <a:cubicBezTo>
                    <a:pt x="132" y="380"/>
                    <a:pt x="133" y="387"/>
                    <a:pt x="133" y="395"/>
                  </a:cubicBezTo>
                  <a:cubicBezTo>
                    <a:pt x="135" y="417"/>
                    <a:pt x="135" y="417"/>
                    <a:pt x="135" y="417"/>
                  </a:cubicBezTo>
                  <a:cubicBezTo>
                    <a:pt x="138" y="438"/>
                    <a:pt x="138" y="438"/>
                    <a:pt x="138" y="438"/>
                  </a:cubicBezTo>
                  <a:cubicBezTo>
                    <a:pt x="142" y="460"/>
                    <a:pt x="142" y="460"/>
                    <a:pt x="142" y="460"/>
                  </a:cubicBezTo>
                  <a:cubicBezTo>
                    <a:pt x="142" y="460"/>
                    <a:pt x="142" y="460"/>
                    <a:pt x="142" y="460"/>
                  </a:cubicBezTo>
                  <a:cubicBezTo>
                    <a:pt x="284" y="460"/>
                    <a:pt x="284" y="460"/>
                    <a:pt x="284" y="460"/>
                  </a:cubicBezTo>
                  <a:cubicBezTo>
                    <a:pt x="283" y="460"/>
                    <a:pt x="283" y="460"/>
                    <a:pt x="283" y="460"/>
                  </a:cubicBezTo>
                  <a:cubicBezTo>
                    <a:pt x="281" y="451"/>
                    <a:pt x="281" y="451"/>
                    <a:pt x="281" y="451"/>
                  </a:cubicBezTo>
                  <a:cubicBezTo>
                    <a:pt x="279" y="442"/>
                    <a:pt x="279" y="442"/>
                    <a:pt x="279" y="442"/>
                  </a:cubicBezTo>
                  <a:cubicBezTo>
                    <a:pt x="276" y="423"/>
                    <a:pt x="276" y="423"/>
                    <a:pt x="276" y="423"/>
                  </a:cubicBezTo>
                  <a:cubicBezTo>
                    <a:pt x="274" y="414"/>
                    <a:pt x="274" y="414"/>
                    <a:pt x="274" y="414"/>
                  </a:cubicBezTo>
                  <a:cubicBezTo>
                    <a:pt x="274" y="411"/>
                    <a:pt x="273" y="408"/>
                    <a:pt x="272" y="405"/>
                  </a:cubicBezTo>
                  <a:cubicBezTo>
                    <a:pt x="271" y="402"/>
                    <a:pt x="271" y="399"/>
                    <a:pt x="270" y="396"/>
                  </a:cubicBezTo>
                  <a:cubicBezTo>
                    <a:pt x="267" y="387"/>
                    <a:pt x="267" y="387"/>
                    <a:pt x="267" y="387"/>
                  </a:cubicBezTo>
                  <a:cubicBezTo>
                    <a:pt x="267" y="387"/>
                    <a:pt x="267" y="387"/>
                    <a:pt x="267" y="387"/>
                  </a:cubicBezTo>
                  <a:cubicBezTo>
                    <a:pt x="266" y="387"/>
                    <a:pt x="266" y="387"/>
                    <a:pt x="266" y="387"/>
                  </a:cubicBezTo>
                  <a:cubicBezTo>
                    <a:pt x="266" y="386"/>
                    <a:pt x="266" y="386"/>
                    <a:pt x="266" y="386"/>
                  </a:cubicBezTo>
                  <a:cubicBezTo>
                    <a:pt x="266" y="386"/>
                    <a:pt x="265" y="386"/>
                    <a:pt x="265" y="386"/>
                  </a:cubicBezTo>
                  <a:cubicBezTo>
                    <a:pt x="264" y="386"/>
                    <a:pt x="263" y="386"/>
                    <a:pt x="262" y="386"/>
                  </a:cubicBezTo>
                  <a:cubicBezTo>
                    <a:pt x="257" y="387"/>
                    <a:pt x="257" y="387"/>
                    <a:pt x="257" y="387"/>
                  </a:cubicBezTo>
                  <a:cubicBezTo>
                    <a:pt x="255" y="388"/>
                    <a:pt x="254" y="388"/>
                    <a:pt x="252" y="388"/>
                  </a:cubicBezTo>
                  <a:cubicBezTo>
                    <a:pt x="250" y="388"/>
                    <a:pt x="248" y="388"/>
                    <a:pt x="247" y="387"/>
                  </a:cubicBezTo>
                  <a:cubicBezTo>
                    <a:pt x="246" y="387"/>
                    <a:pt x="246" y="387"/>
                    <a:pt x="246" y="387"/>
                  </a:cubicBezTo>
                  <a:cubicBezTo>
                    <a:pt x="246" y="387"/>
                    <a:pt x="246" y="387"/>
                    <a:pt x="246" y="387"/>
                  </a:cubicBezTo>
                  <a:cubicBezTo>
                    <a:pt x="244" y="383"/>
                    <a:pt x="244" y="383"/>
                    <a:pt x="244" y="383"/>
                  </a:cubicBezTo>
                  <a:cubicBezTo>
                    <a:pt x="244" y="381"/>
                    <a:pt x="243" y="380"/>
                    <a:pt x="243" y="378"/>
                  </a:cubicBezTo>
                  <a:cubicBezTo>
                    <a:pt x="243" y="377"/>
                    <a:pt x="242" y="375"/>
                    <a:pt x="242" y="374"/>
                  </a:cubicBezTo>
                  <a:cubicBezTo>
                    <a:pt x="242" y="372"/>
                    <a:pt x="242" y="371"/>
                    <a:pt x="242" y="369"/>
                  </a:cubicBezTo>
                  <a:cubicBezTo>
                    <a:pt x="242" y="366"/>
                    <a:pt x="242" y="363"/>
                    <a:pt x="242" y="360"/>
                  </a:cubicBezTo>
                  <a:cubicBezTo>
                    <a:pt x="243" y="357"/>
                    <a:pt x="243" y="354"/>
                    <a:pt x="243" y="351"/>
                  </a:cubicBezTo>
                  <a:cubicBezTo>
                    <a:pt x="243" y="351"/>
                    <a:pt x="243" y="351"/>
                    <a:pt x="243" y="351"/>
                  </a:cubicBezTo>
                  <a:cubicBezTo>
                    <a:pt x="243" y="351"/>
                    <a:pt x="243" y="351"/>
                    <a:pt x="243" y="351"/>
                  </a:cubicBezTo>
                  <a:cubicBezTo>
                    <a:pt x="270" y="351"/>
                    <a:pt x="270" y="351"/>
                    <a:pt x="270" y="351"/>
                  </a:cubicBezTo>
                  <a:cubicBezTo>
                    <a:pt x="270" y="351"/>
                    <a:pt x="270" y="351"/>
                    <a:pt x="270" y="351"/>
                  </a:cubicBezTo>
                  <a:cubicBezTo>
                    <a:pt x="270" y="348"/>
                    <a:pt x="270" y="345"/>
                    <a:pt x="270" y="342"/>
                  </a:cubicBezTo>
                  <a:cubicBezTo>
                    <a:pt x="271" y="338"/>
                    <a:pt x="271" y="335"/>
                    <a:pt x="271" y="332"/>
                  </a:cubicBezTo>
                  <a:cubicBezTo>
                    <a:pt x="274" y="313"/>
                    <a:pt x="274" y="313"/>
                    <a:pt x="274" y="313"/>
                  </a:cubicBezTo>
                  <a:cubicBezTo>
                    <a:pt x="274" y="310"/>
                    <a:pt x="275" y="306"/>
                    <a:pt x="275" y="303"/>
                  </a:cubicBezTo>
                  <a:cubicBezTo>
                    <a:pt x="275" y="300"/>
                    <a:pt x="275" y="297"/>
                    <a:pt x="275" y="294"/>
                  </a:cubicBezTo>
                  <a:cubicBezTo>
                    <a:pt x="275" y="289"/>
                    <a:pt x="275" y="289"/>
                    <a:pt x="275" y="289"/>
                  </a:cubicBezTo>
                  <a:cubicBezTo>
                    <a:pt x="275" y="284"/>
                    <a:pt x="275" y="284"/>
                    <a:pt x="275" y="284"/>
                  </a:cubicBezTo>
                  <a:cubicBezTo>
                    <a:pt x="274" y="279"/>
                    <a:pt x="274" y="279"/>
                    <a:pt x="274" y="279"/>
                  </a:cubicBezTo>
                  <a:cubicBezTo>
                    <a:pt x="273" y="275"/>
                    <a:pt x="273" y="275"/>
                    <a:pt x="273" y="275"/>
                  </a:cubicBezTo>
                  <a:cubicBezTo>
                    <a:pt x="274" y="275"/>
                    <a:pt x="274" y="275"/>
                    <a:pt x="274" y="275"/>
                  </a:cubicBezTo>
                  <a:cubicBezTo>
                    <a:pt x="254" y="275"/>
                    <a:pt x="254" y="275"/>
                    <a:pt x="254" y="275"/>
                  </a:cubicBezTo>
                  <a:cubicBezTo>
                    <a:pt x="253" y="275"/>
                    <a:pt x="253" y="275"/>
                    <a:pt x="253" y="275"/>
                  </a:cubicBezTo>
                  <a:cubicBezTo>
                    <a:pt x="253" y="274"/>
                    <a:pt x="253" y="274"/>
                    <a:pt x="253" y="274"/>
                  </a:cubicBezTo>
                  <a:cubicBezTo>
                    <a:pt x="257" y="257"/>
                    <a:pt x="257" y="257"/>
                    <a:pt x="257" y="257"/>
                  </a:cubicBezTo>
                  <a:cubicBezTo>
                    <a:pt x="260" y="241"/>
                    <a:pt x="260" y="241"/>
                    <a:pt x="260" y="241"/>
                  </a:cubicBezTo>
                  <a:cubicBezTo>
                    <a:pt x="263" y="224"/>
                    <a:pt x="263" y="224"/>
                    <a:pt x="263" y="224"/>
                  </a:cubicBezTo>
                  <a:cubicBezTo>
                    <a:pt x="266" y="207"/>
                    <a:pt x="266" y="207"/>
                    <a:pt x="266" y="207"/>
                  </a:cubicBezTo>
                  <a:cubicBezTo>
                    <a:pt x="268" y="190"/>
                    <a:pt x="268" y="190"/>
                    <a:pt x="268" y="190"/>
                  </a:cubicBezTo>
                  <a:cubicBezTo>
                    <a:pt x="270" y="173"/>
                    <a:pt x="270" y="173"/>
                    <a:pt x="270" y="173"/>
                  </a:cubicBezTo>
                  <a:cubicBezTo>
                    <a:pt x="272" y="155"/>
                    <a:pt x="272" y="155"/>
                    <a:pt x="272" y="155"/>
                  </a:cubicBezTo>
                  <a:cubicBezTo>
                    <a:pt x="273" y="138"/>
                    <a:pt x="273" y="138"/>
                    <a:pt x="273" y="138"/>
                  </a:cubicBezTo>
                  <a:cubicBezTo>
                    <a:pt x="274" y="121"/>
                    <a:pt x="274" y="121"/>
                    <a:pt x="274" y="121"/>
                  </a:cubicBezTo>
                  <a:cubicBezTo>
                    <a:pt x="274" y="104"/>
                    <a:pt x="274" y="104"/>
                    <a:pt x="274" y="104"/>
                  </a:cubicBezTo>
                  <a:cubicBezTo>
                    <a:pt x="273" y="87"/>
                    <a:pt x="273" y="87"/>
                    <a:pt x="273" y="87"/>
                  </a:cubicBezTo>
                  <a:cubicBezTo>
                    <a:pt x="273" y="69"/>
                    <a:pt x="273" y="69"/>
                    <a:pt x="273" y="69"/>
                  </a:cubicBezTo>
                  <a:cubicBezTo>
                    <a:pt x="271" y="52"/>
                    <a:pt x="271" y="52"/>
                    <a:pt x="271" y="52"/>
                  </a:cubicBezTo>
                  <a:cubicBezTo>
                    <a:pt x="269" y="35"/>
                    <a:pt x="269" y="35"/>
                    <a:pt x="269" y="35"/>
                  </a:cubicBezTo>
                  <a:cubicBezTo>
                    <a:pt x="266" y="18"/>
                    <a:pt x="266" y="18"/>
                    <a:pt x="266" y="18"/>
                  </a:cubicBezTo>
                  <a:cubicBezTo>
                    <a:pt x="263" y="1"/>
                    <a:pt x="263" y="1"/>
                    <a:pt x="263" y="1"/>
                  </a:cubicBezTo>
                  <a:cubicBezTo>
                    <a:pt x="264" y="2"/>
                    <a:pt x="264" y="2"/>
                    <a:pt x="264" y="2"/>
                  </a:cubicBezTo>
                  <a:cubicBezTo>
                    <a:pt x="189" y="2"/>
                    <a:pt x="189" y="2"/>
                    <a:pt x="189" y="2"/>
                  </a:cubicBezTo>
                  <a:cubicBezTo>
                    <a:pt x="190" y="1"/>
                    <a:pt x="190" y="1"/>
                    <a:pt x="190" y="1"/>
                  </a:cubicBezTo>
                  <a:cubicBezTo>
                    <a:pt x="188" y="8"/>
                    <a:pt x="186" y="15"/>
                    <a:pt x="184" y="21"/>
                  </a:cubicBezTo>
                  <a:cubicBezTo>
                    <a:pt x="183" y="24"/>
                    <a:pt x="182" y="28"/>
                    <a:pt x="180" y="31"/>
                  </a:cubicBezTo>
                  <a:cubicBezTo>
                    <a:pt x="176" y="40"/>
                    <a:pt x="176" y="40"/>
                    <a:pt x="176" y="40"/>
                  </a:cubicBezTo>
                  <a:cubicBezTo>
                    <a:pt x="175" y="44"/>
                    <a:pt x="173" y="47"/>
                    <a:pt x="171" y="50"/>
                  </a:cubicBezTo>
                  <a:cubicBezTo>
                    <a:pt x="170" y="53"/>
                    <a:pt x="168" y="56"/>
                    <a:pt x="167" y="59"/>
                  </a:cubicBezTo>
                  <a:cubicBezTo>
                    <a:pt x="163" y="65"/>
                    <a:pt x="160" y="71"/>
                    <a:pt x="156" y="77"/>
                  </a:cubicBezTo>
                  <a:cubicBezTo>
                    <a:pt x="153" y="83"/>
                    <a:pt x="149" y="88"/>
                    <a:pt x="145" y="94"/>
                  </a:cubicBezTo>
                  <a:cubicBezTo>
                    <a:pt x="141" y="100"/>
                    <a:pt x="137" y="105"/>
                    <a:pt x="132" y="110"/>
                  </a:cubicBezTo>
                  <a:cubicBezTo>
                    <a:pt x="119" y="126"/>
                    <a:pt x="119" y="126"/>
                    <a:pt x="119" y="126"/>
                  </a:cubicBezTo>
                  <a:cubicBezTo>
                    <a:pt x="115" y="132"/>
                    <a:pt x="110" y="137"/>
                    <a:pt x="106" y="142"/>
                  </a:cubicBezTo>
                  <a:cubicBezTo>
                    <a:pt x="101" y="147"/>
                    <a:pt x="97" y="152"/>
                    <a:pt x="92" y="157"/>
                  </a:cubicBezTo>
                  <a:cubicBezTo>
                    <a:pt x="78" y="172"/>
                    <a:pt x="78" y="172"/>
                    <a:pt x="78" y="172"/>
                  </a:cubicBezTo>
                  <a:cubicBezTo>
                    <a:pt x="65" y="187"/>
                    <a:pt x="65" y="187"/>
                    <a:pt x="65" y="187"/>
                  </a:cubicBezTo>
                  <a:cubicBezTo>
                    <a:pt x="51" y="203"/>
                    <a:pt x="51" y="203"/>
                    <a:pt x="51" y="203"/>
                  </a:cubicBezTo>
                  <a:cubicBezTo>
                    <a:pt x="46" y="208"/>
                    <a:pt x="42" y="213"/>
                    <a:pt x="38" y="218"/>
                  </a:cubicBezTo>
                  <a:cubicBezTo>
                    <a:pt x="31" y="226"/>
                    <a:pt x="31" y="226"/>
                    <a:pt x="31" y="226"/>
                  </a:cubicBezTo>
                  <a:cubicBezTo>
                    <a:pt x="25" y="234"/>
                    <a:pt x="25" y="234"/>
                    <a:pt x="25" y="234"/>
                  </a:cubicBezTo>
                  <a:cubicBezTo>
                    <a:pt x="19" y="242"/>
                    <a:pt x="19" y="242"/>
                    <a:pt x="19" y="242"/>
                  </a:cubicBezTo>
                  <a:cubicBezTo>
                    <a:pt x="15" y="246"/>
                    <a:pt x="15" y="246"/>
                    <a:pt x="15" y="246"/>
                  </a:cubicBezTo>
                  <a:cubicBezTo>
                    <a:pt x="13" y="251"/>
                    <a:pt x="13" y="251"/>
                    <a:pt x="13" y="251"/>
                  </a:cubicBezTo>
                  <a:cubicBezTo>
                    <a:pt x="1" y="268"/>
                    <a:pt x="1" y="268"/>
                    <a:pt x="1" y="268"/>
                  </a:cubicBezTo>
                  <a:cubicBezTo>
                    <a:pt x="1" y="267"/>
                    <a:pt x="1" y="267"/>
                    <a:pt x="1" y="267"/>
                  </a:cubicBezTo>
                  <a:cubicBezTo>
                    <a:pt x="5" y="269"/>
                    <a:pt x="5" y="269"/>
                    <a:pt x="5" y="269"/>
                  </a:cubicBezTo>
                  <a:cubicBezTo>
                    <a:pt x="8" y="272"/>
                    <a:pt x="8" y="272"/>
                    <a:pt x="8" y="272"/>
                  </a:cubicBezTo>
                  <a:cubicBezTo>
                    <a:pt x="11" y="274"/>
                    <a:pt x="11" y="274"/>
                    <a:pt x="11" y="274"/>
                  </a:cubicBezTo>
                  <a:cubicBezTo>
                    <a:pt x="15" y="277"/>
                    <a:pt x="15" y="277"/>
                    <a:pt x="15" y="277"/>
                  </a:cubicBezTo>
                  <a:cubicBezTo>
                    <a:pt x="17" y="279"/>
                    <a:pt x="18" y="282"/>
                    <a:pt x="20" y="284"/>
                  </a:cubicBezTo>
                  <a:cubicBezTo>
                    <a:pt x="22" y="286"/>
                    <a:pt x="24" y="288"/>
                    <a:pt x="26" y="291"/>
                  </a:cubicBezTo>
                  <a:cubicBezTo>
                    <a:pt x="32" y="300"/>
                    <a:pt x="38" y="311"/>
                    <a:pt x="45" y="320"/>
                  </a:cubicBezTo>
                  <a:cubicBezTo>
                    <a:pt x="44" y="320"/>
                    <a:pt x="44" y="320"/>
                    <a:pt x="44" y="320"/>
                  </a:cubicBezTo>
                  <a:cubicBezTo>
                    <a:pt x="59" y="320"/>
                    <a:pt x="59" y="320"/>
                    <a:pt x="59" y="320"/>
                  </a:cubicBezTo>
                  <a:cubicBezTo>
                    <a:pt x="73" y="322"/>
                    <a:pt x="73" y="322"/>
                    <a:pt x="73" y="322"/>
                  </a:cubicBezTo>
                  <a:cubicBezTo>
                    <a:pt x="87" y="325"/>
                    <a:pt x="87" y="325"/>
                    <a:pt x="87" y="325"/>
                  </a:cubicBezTo>
                  <a:cubicBezTo>
                    <a:pt x="101" y="328"/>
                    <a:pt x="101" y="328"/>
                    <a:pt x="101" y="328"/>
                  </a:cubicBezTo>
                  <a:cubicBezTo>
                    <a:pt x="128" y="335"/>
                    <a:pt x="128" y="335"/>
                    <a:pt x="128" y="335"/>
                  </a:cubicBezTo>
                  <a:cubicBezTo>
                    <a:pt x="142" y="338"/>
                    <a:pt x="142" y="338"/>
                    <a:pt x="142" y="338"/>
                  </a:cubicBezTo>
                  <a:cubicBezTo>
                    <a:pt x="156" y="341"/>
                    <a:pt x="156" y="341"/>
                    <a:pt x="156" y="341"/>
                  </a:cubicBezTo>
                  <a:cubicBezTo>
                    <a:pt x="156" y="341"/>
                    <a:pt x="156" y="341"/>
                    <a:pt x="156" y="341"/>
                  </a:cubicBezTo>
                  <a:cubicBezTo>
                    <a:pt x="156" y="341"/>
                    <a:pt x="156" y="341"/>
                    <a:pt x="156" y="341"/>
                  </a:cubicBezTo>
                  <a:cubicBezTo>
                    <a:pt x="156" y="344"/>
                    <a:pt x="156" y="347"/>
                    <a:pt x="156" y="350"/>
                  </a:cubicBezTo>
                  <a:cubicBezTo>
                    <a:pt x="157" y="353"/>
                    <a:pt x="157" y="356"/>
                    <a:pt x="157" y="359"/>
                  </a:cubicBezTo>
                  <a:cubicBezTo>
                    <a:pt x="157" y="360"/>
                    <a:pt x="157" y="362"/>
                    <a:pt x="156" y="363"/>
                  </a:cubicBezTo>
                  <a:cubicBezTo>
                    <a:pt x="156" y="365"/>
                    <a:pt x="156" y="366"/>
                    <a:pt x="156" y="368"/>
                  </a:cubicBezTo>
                  <a:cubicBezTo>
                    <a:pt x="155" y="369"/>
                    <a:pt x="155" y="371"/>
                    <a:pt x="154" y="372"/>
                  </a:cubicBezTo>
                  <a:cubicBezTo>
                    <a:pt x="152" y="376"/>
                    <a:pt x="152" y="376"/>
                    <a:pt x="152" y="376"/>
                  </a:cubicBezTo>
                  <a:cubicBezTo>
                    <a:pt x="152" y="376"/>
                    <a:pt x="152" y="376"/>
                    <a:pt x="152" y="376"/>
                  </a:cubicBezTo>
                  <a:cubicBezTo>
                    <a:pt x="152" y="376"/>
                    <a:pt x="152" y="377"/>
                    <a:pt x="152" y="377"/>
                  </a:cubicBezTo>
                  <a:cubicBezTo>
                    <a:pt x="151" y="377"/>
                    <a:pt x="151" y="377"/>
                    <a:pt x="150" y="377"/>
                  </a:cubicBezTo>
                  <a:cubicBezTo>
                    <a:pt x="149" y="378"/>
                    <a:pt x="149" y="377"/>
                    <a:pt x="148" y="377"/>
                  </a:cubicBezTo>
                  <a:cubicBezTo>
                    <a:pt x="146" y="377"/>
                    <a:pt x="144" y="377"/>
                    <a:pt x="142" y="376"/>
                  </a:cubicBezTo>
                  <a:cubicBezTo>
                    <a:pt x="139" y="375"/>
                    <a:pt x="135" y="374"/>
                    <a:pt x="132" y="372"/>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nvGrpSpPr>
            <p:cNvPr id="27" name="组合 1691">
              <a:extLst>
                <a:ext uri="{FF2B5EF4-FFF2-40B4-BE49-F238E27FC236}">
                  <a16:creationId xmlns:a16="http://schemas.microsoft.com/office/drawing/2014/main" id="{3D3A1307-2B11-4AC6-B753-F49DB70BD219}"/>
                </a:ext>
              </a:extLst>
            </p:cNvPr>
            <p:cNvGrpSpPr/>
            <p:nvPr/>
          </p:nvGrpSpPr>
          <p:grpSpPr>
            <a:xfrm>
              <a:off x="4732338" y="5618163"/>
              <a:ext cx="912813" cy="1498600"/>
              <a:chOff x="4732338" y="5618163"/>
              <a:chExt cx="912813" cy="1498600"/>
            </a:xfrm>
            <a:grpFill/>
          </p:grpSpPr>
          <p:sp>
            <p:nvSpPr>
              <p:cNvPr id="31" name="Freeform 295">
                <a:extLst>
                  <a:ext uri="{FF2B5EF4-FFF2-40B4-BE49-F238E27FC236}">
                    <a16:creationId xmlns:a16="http://schemas.microsoft.com/office/drawing/2014/main" id="{73D72902-23BD-43E8-BCCB-FBBE6DB72CA9}"/>
                  </a:ext>
                </a:extLst>
              </p:cNvPr>
              <p:cNvSpPr/>
              <p:nvPr/>
            </p:nvSpPr>
            <p:spPr bwMode="auto">
              <a:xfrm>
                <a:off x="5535613" y="6637338"/>
                <a:ext cx="77788" cy="47625"/>
              </a:xfrm>
              <a:custGeom>
                <a:avLst/>
                <a:gdLst>
                  <a:gd name="T0" fmla="*/ 0 w 24"/>
                  <a:gd name="T1" fmla="*/ 15 h 15"/>
                  <a:gd name="T2" fmla="*/ 0 w 24"/>
                  <a:gd name="T3" fmla="*/ 15 h 15"/>
                  <a:gd name="T4" fmla="*/ 0 w 24"/>
                  <a:gd name="T5" fmla="*/ 14 h 15"/>
                  <a:gd name="T6" fmla="*/ 0 w 24"/>
                  <a:gd name="T7" fmla="*/ 14 h 15"/>
                  <a:gd name="T8" fmla="*/ 0 w 24"/>
                  <a:gd name="T9" fmla="*/ 14 h 15"/>
                  <a:gd name="T10" fmla="*/ 0 w 24"/>
                  <a:gd name="T11" fmla="*/ 14 h 15"/>
                  <a:gd name="T12" fmla="*/ 4 w 24"/>
                  <a:gd name="T13" fmla="*/ 11 h 15"/>
                  <a:gd name="T14" fmla="*/ 23 w 24"/>
                  <a:gd name="T15" fmla="*/ 0 h 15"/>
                  <a:gd name="T16" fmla="*/ 24 w 24"/>
                  <a:gd name="T17" fmla="*/ 0 h 15"/>
                  <a:gd name="T18" fmla="*/ 24 w 24"/>
                  <a:gd name="T19" fmla="*/ 1 h 15"/>
                  <a:gd name="T20" fmla="*/ 22 w 24"/>
                  <a:gd name="T21" fmla="*/ 13 h 15"/>
                  <a:gd name="T22" fmla="*/ 23 w 24"/>
                  <a:gd name="T23" fmla="*/ 12 h 15"/>
                  <a:gd name="T24" fmla="*/ 24 w 24"/>
                  <a:gd name="T25" fmla="*/ 12 h 15"/>
                  <a:gd name="T26" fmla="*/ 24 w 24"/>
                  <a:gd name="T27" fmla="*/ 13 h 15"/>
                  <a:gd name="T28" fmla="*/ 21 w 24"/>
                  <a:gd name="T29" fmla="*/ 14 h 15"/>
                  <a:gd name="T30" fmla="*/ 21 w 24"/>
                  <a:gd name="T31" fmla="*/ 14 h 15"/>
                  <a:gd name="T32" fmla="*/ 23 w 24"/>
                  <a:gd name="T33" fmla="*/ 1 h 15"/>
                  <a:gd name="T34" fmla="*/ 4 w 24"/>
                  <a:gd name="T35" fmla="*/ 12 h 15"/>
                  <a:gd name="T36" fmla="*/ 0 w 24"/>
                  <a:gd name="T3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5">
                    <a:moveTo>
                      <a:pt x="0" y="15"/>
                    </a:move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2" y="13"/>
                      <a:pt x="4" y="11"/>
                    </a:cubicBezTo>
                    <a:cubicBezTo>
                      <a:pt x="23" y="0"/>
                      <a:pt x="23" y="0"/>
                      <a:pt x="23" y="0"/>
                    </a:cubicBezTo>
                    <a:cubicBezTo>
                      <a:pt x="24" y="0"/>
                      <a:pt x="24" y="0"/>
                      <a:pt x="24" y="0"/>
                    </a:cubicBezTo>
                    <a:cubicBezTo>
                      <a:pt x="24" y="0"/>
                      <a:pt x="24" y="0"/>
                      <a:pt x="24" y="1"/>
                    </a:cubicBezTo>
                    <a:cubicBezTo>
                      <a:pt x="22" y="13"/>
                      <a:pt x="22" y="13"/>
                      <a:pt x="22" y="13"/>
                    </a:cubicBezTo>
                    <a:cubicBezTo>
                      <a:pt x="22" y="13"/>
                      <a:pt x="23" y="12"/>
                      <a:pt x="23" y="12"/>
                    </a:cubicBezTo>
                    <a:cubicBezTo>
                      <a:pt x="23" y="12"/>
                      <a:pt x="24" y="12"/>
                      <a:pt x="24" y="12"/>
                    </a:cubicBezTo>
                    <a:cubicBezTo>
                      <a:pt x="24" y="13"/>
                      <a:pt x="24" y="13"/>
                      <a:pt x="24" y="13"/>
                    </a:cubicBezTo>
                    <a:cubicBezTo>
                      <a:pt x="21" y="14"/>
                      <a:pt x="21" y="14"/>
                      <a:pt x="21" y="14"/>
                    </a:cubicBezTo>
                    <a:cubicBezTo>
                      <a:pt x="21" y="14"/>
                      <a:pt x="21" y="14"/>
                      <a:pt x="21" y="14"/>
                    </a:cubicBezTo>
                    <a:cubicBezTo>
                      <a:pt x="23" y="1"/>
                      <a:pt x="23" y="1"/>
                      <a:pt x="23" y="1"/>
                    </a:cubicBezTo>
                    <a:cubicBezTo>
                      <a:pt x="20" y="3"/>
                      <a:pt x="10" y="9"/>
                      <a:pt x="4" y="12"/>
                    </a:cubicBezTo>
                    <a:cubicBezTo>
                      <a:pt x="0" y="14"/>
                      <a:pt x="0" y="15"/>
                      <a:pt x="0" y="1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96">
                <a:extLst>
                  <a:ext uri="{FF2B5EF4-FFF2-40B4-BE49-F238E27FC236}">
                    <a16:creationId xmlns:a16="http://schemas.microsoft.com/office/drawing/2014/main" id="{FC28D5E6-3B5A-46EB-A77A-885BA55737A6}"/>
                  </a:ext>
                </a:extLst>
              </p:cNvPr>
              <p:cNvSpPr/>
              <p:nvPr/>
            </p:nvSpPr>
            <p:spPr bwMode="auto">
              <a:xfrm>
                <a:off x="5149851" y="6600825"/>
                <a:ext cx="495300" cy="484188"/>
              </a:xfrm>
              <a:custGeom>
                <a:avLst/>
                <a:gdLst>
                  <a:gd name="T0" fmla="*/ 115 w 153"/>
                  <a:gd name="T1" fmla="*/ 149 h 149"/>
                  <a:gd name="T2" fmla="*/ 125 w 153"/>
                  <a:gd name="T3" fmla="*/ 126 h 149"/>
                  <a:gd name="T4" fmla="*/ 111 w 153"/>
                  <a:gd name="T5" fmla="*/ 134 h 149"/>
                  <a:gd name="T6" fmla="*/ 110 w 153"/>
                  <a:gd name="T7" fmla="*/ 133 h 149"/>
                  <a:gd name="T8" fmla="*/ 72 w 153"/>
                  <a:gd name="T9" fmla="*/ 147 h 149"/>
                  <a:gd name="T10" fmla="*/ 72 w 153"/>
                  <a:gd name="T11" fmla="*/ 146 h 149"/>
                  <a:gd name="T12" fmla="*/ 135 w 153"/>
                  <a:gd name="T13" fmla="*/ 94 h 149"/>
                  <a:gd name="T14" fmla="*/ 53 w 153"/>
                  <a:gd name="T15" fmla="*/ 140 h 149"/>
                  <a:gd name="T16" fmla="*/ 53 w 153"/>
                  <a:gd name="T17" fmla="*/ 131 h 149"/>
                  <a:gd name="T18" fmla="*/ 53 w 153"/>
                  <a:gd name="T19" fmla="*/ 131 h 149"/>
                  <a:gd name="T20" fmla="*/ 135 w 153"/>
                  <a:gd name="T21" fmla="*/ 69 h 149"/>
                  <a:gd name="T22" fmla="*/ 28 w 153"/>
                  <a:gd name="T23" fmla="*/ 130 h 149"/>
                  <a:gd name="T24" fmla="*/ 17 w 153"/>
                  <a:gd name="T25" fmla="*/ 119 h 149"/>
                  <a:gd name="T26" fmla="*/ 70 w 153"/>
                  <a:gd name="T27" fmla="*/ 77 h 149"/>
                  <a:gd name="T28" fmla="*/ 1 w 153"/>
                  <a:gd name="T29" fmla="*/ 108 h 149"/>
                  <a:gd name="T30" fmla="*/ 0 w 153"/>
                  <a:gd name="T31" fmla="*/ 108 h 149"/>
                  <a:gd name="T32" fmla="*/ 20 w 153"/>
                  <a:gd name="T33" fmla="*/ 78 h 149"/>
                  <a:gd name="T34" fmla="*/ 95 w 153"/>
                  <a:gd name="T35" fmla="*/ 32 h 149"/>
                  <a:gd name="T36" fmla="*/ 23 w 153"/>
                  <a:gd name="T37" fmla="*/ 74 h 149"/>
                  <a:gd name="T38" fmla="*/ 23 w 153"/>
                  <a:gd name="T39" fmla="*/ 74 h 149"/>
                  <a:gd name="T40" fmla="*/ 15 w 153"/>
                  <a:gd name="T41" fmla="*/ 78 h 149"/>
                  <a:gd name="T42" fmla="*/ 30 w 153"/>
                  <a:gd name="T43" fmla="*/ 61 h 149"/>
                  <a:gd name="T44" fmla="*/ 16 w 153"/>
                  <a:gd name="T45" fmla="*/ 69 h 149"/>
                  <a:gd name="T46" fmla="*/ 6 w 153"/>
                  <a:gd name="T47" fmla="*/ 66 h 149"/>
                  <a:gd name="T48" fmla="*/ 20 w 153"/>
                  <a:gd name="T49" fmla="*/ 58 h 149"/>
                  <a:gd name="T50" fmla="*/ 33 w 153"/>
                  <a:gd name="T51" fmla="*/ 59 h 149"/>
                  <a:gd name="T52" fmla="*/ 17 w 153"/>
                  <a:gd name="T53" fmla="*/ 76 h 149"/>
                  <a:gd name="T54" fmla="*/ 150 w 153"/>
                  <a:gd name="T55" fmla="*/ 0 h 149"/>
                  <a:gd name="T56" fmla="*/ 147 w 153"/>
                  <a:gd name="T57" fmla="*/ 3 h 149"/>
                  <a:gd name="T58" fmla="*/ 147 w 153"/>
                  <a:gd name="T59" fmla="*/ 4 h 149"/>
                  <a:gd name="T60" fmla="*/ 74 w 153"/>
                  <a:gd name="T61" fmla="*/ 57 h 149"/>
                  <a:gd name="T62" fmla="*/ 124 w 153"/>
                  <a:gd name="T63" fmla="*/ 36 h 149"/>
                  <a:gd name="T64" fmla="*/ 122 w 153"/>
                  <a:gd name="T65" fmla="*/ 58 h 149"/>
                  <a:gd name="T66" fmla="*/ 32 w 153"/>
                  <a:gd name="T67" fmla="*/ 128 h 149"/>
                  <a:gd name="T68" fmla="*/ 142 w 153"/>
                  <a:gd name="T69" fmla="*/ 64 h 149"/>
                  <a:gd name="T70" fmla="*/ 143 w 153"/>
                  <a:gd name="T71" fmla="*/ 64 h 149"/>
                  <a:gd name="T72" fmla="*/ 148 w 153"/>
                  <a:gd name="T73" fmla="*/ 76 h 149"/>
                  <a:gd name="T74" fmla="*/ 101 w 153"/>
                  <a:gd name="T75" fmla="*/ 109 h 149"/>
                  <a:gd name="T76" fmla="*/ 138 w 153"/>
                  <a:gd name="T77" fmla="*/ 91 h 149"/>
                  <a:gd name="T78" fmla="*/ 139 w 153"/>
                  <a:gd name="T79" fmla="*/ 91 h 149"/>
                  <a:gd name="T80" fmla="*/ 153 w 153"/>
                  <a:gd name="T81" fmla="*/ 99 h 149"/>
                  <a:gd name="T82" fmla="*/ 153 w 153"/>
                  <a:gd name="T83" fmla="*/ 100 h 149"/>
                  <a:gd name="T84" fmla="*/ 132 w 153"/>
                  <a:gd name="T85" fmla="*/ 117 h 149"/>
                  <a:gd name="T86" fmla="*/ 139 w 153"/>
                  <a:gd name="T87" fmla="*/ 117 h 149"/>
                  <a:gd name="T88" fmla="*/ 139 w 153"/>
                  <a:gd name="T89" fmla="*/ 118 h 149"/>
                  <a:gd name="T90" fmla="*/ 117 w 153"/>
                  <a:gd name="T91" fmla="*/ 147 h 149"/>
                  <a:gd name="T92" fmla="*/ 141 w 153"/>
                  <a:gd name="T93" fmla="*/ 138 h 149"/>
                  <a:gd name="T94" fmla="*/ 143 w 153"/>
                  <a:gd name="T95" fmla="*/ 138 h 149"/>
                  <a:gd name="T96" fmla="*/ 140 w 153"/>
                  <a:gd name="T97" fmla="*/ 139 h 149"/>
                  <a:gd name="T98" fmla="*/ 115 w 153"/>
                  <a:gd name="T9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 h="149">
                    <a:moveTo>
                      <a:pt x="115" y="149"/>
                    </a:moveTo>
                    <a:cubicBezTo>
                      <a:pt x="115" y="149"/>
                      <a:pt x="115" y="149"/>
                      <a:pt x="115" y="149"/>
                    </a:cubicBezTo>
                    <a:cubicBezTo>
                      <a:pt x="115" y="149"/>
                      <a:pt x="115" y="149"/>
                      <a:pt x="115" y="149"/>
                    </a:cubicBezTo>
                    <a:cubicBezTo>
                      <a:pt x="115" y="149"/>
                      <a:pt x="115" y="149"/>
                      <a:pt x="132" y="125"/>
                    </a:cubicBezTo>
                    <a:cubicBezTo>
                      <a:pt x="134" y="123"/>
                      <a:pt x="136" y="120"/>
                      <a:pt x="137" y="119"/>
                    </a:cubicBezTo>
                    <a:cubicBezTo>
                      <a:pt x="134" y="120"/>
                      <a:pt x="130" y="123"/>
                      <a:pt x="125" y="126"/>
                    </a:cubicBezTo>
                    <a:cubicBezTo>
                      <a:pt x="121" y="128"/>
                      <a:pt x="118" y="130"/>
                      <a:pt x="115" y="132"/>
                    </a:cubicBezTo>
                    <a:cubicBezTo>
                      <a:pt x="113" y="133"/>
                      <a:pt x="111" y="134"/>
                      <a:pt x="111" y="134"/>
                    </a:cubicBezTo>
                    <a:cubicBezTo>
                      <a:pt x="111" y="134"/>
                      <a:pt x="111" y="134"/>
                      <a:pt x="111" y="134"/>
                    </a:cubicBezTo>
                    <a:cubicBezTo>
                      <a:pt x="111" y="134"/>
                      <a:pt x="111" y="134"/>
                      <a:pt x="111" y="134"/>
                    </a:cubicBezTo>
                    <a:cubicBezTo>
                      <a:pt x="110" y="134"/>
                      <a:pt x="110" y="134"/>
                      <a:pt x="110" y="134"/>
                    </a:cubicBezTo>
                    <a:cubicBezTo>
                      <a:pt x="110" y="134"/>
                      <a:pt x="110" y="134"/>
                      <a:pt x="110" y="133"/>
                    </a:cubicBezTo>
                    <a:cubicBezTo>
                      <a:pt x="123" y="123"/>
                      <a:pt x="141" y="109"/>
                      <a:pt x="149" y="103"/>
                    </a:cubicBezTo>
                    <a:cubicBezTo>
                      <a:pt x="73" y="147"/>
                      <a:pt x="73" y="147"/>
                      <a:pt x="73" y="147"/>
                    </a:cubicBezTo>
                    <a:cubicBezTo>
                      <a:pt x="73" y="147"/>
                      <a:pt x="72" y="147"/>
                      <a:pt x="72" y="147"/>
                    </a:cubicBezTo>
                    <a:cubicBezTo>
                      <a:pt x="72" y="147"/>
                      <a:pt x="72" y="147"/>
                      <a:pt x="72" y="147"/>
                    </a:cubicBezTo>
                    <a:cubicBezTo>
                      <a:pt x="72" y="146"/>
                      <a:pt x="72" y="146"/>
                      <a:pt x="72" y="146"/>
                    </a:cubicBezTo>
                    <a:cubicBezTo>
                      <a:pt x="72" y="146"/>
                      <a:pt x="72" y="146"/>
                      <a:pt x="72" y="146"/>
                    </a:cubicBezTo>
                    <a:cubicBezTo>
                      <a:pt x="72" y="146"/>
                      <a:pt x="72" y="146"/>
                      <a:pt x="72" y="146"/>
                    </a:cubicBezTo>
                    <a:cubicBezTo>
                      <a:pt x="74" y="144"/>
                      <a:pt x="80" y="139"/>
                      <a:pt x="105" y="118"/>
                    </a:cubicBezTo>
                    <a:cubicBezTo>
                      <a:pt x="117" y="108"/>
                      <a:pt x="129" y="98"/>
                      <a:pt x="135" y="94"/>
                    </a:cubicBezTo>
                    <a:cubicBezTo>
                      <a:pt x="122" y="101"/>
                      <a:pt x="78" y="126"/>
                      <a:pt x="53" y="141"/>
                    </a:cubicBezTo>
                    <a:cubicBezTo>
                      <a:pt x="53" y="141"/>
                      <a:pt x="53" y="141"/>
                      <a:pt x="53" y="141"/>
                    </a:cubicBezTo>
                    <a:cubicBezTo>
                      <a:pt x="52" y="141"/>
                      <a:pt x="52" y="140"/>
                      <a:pt x="53" y="140"/>
                    </a:cubicBezTo>
                    <a:cubicBezTo>
                      <a:pt x="79" y="122"/>
                      <a:pt x="126" y="91"/>
                      <a:pt x="142" y="80"/>
                    </a:cubicBezTo>
                    <a:cubicBezTo>
                      <a:pt x="126" y="89"/>
                      <a:pt x="80" y="116"/>
                      <a:pt x="54" y="131"/>
                    </a:cubicBezTo>
                    <a:cubicBezTo>
                      <a:pt x="53" y="131"/>
                      <a:pt x="53" y="131"/>
                      <a:pt x="53" y="131"/>
                    </a:cubicBezTo>
                    <a:cubicBezTo>
                      <a:pt x="53" y="131"/>
                      <a:pt x="53" y="131"/>
                      <a:pt x="53" y="131"/>
                    </a:cubicBezTo>
                    <a:cubicBezTo>
                      <a:pt x="53" y="131"/>
                      <a:pt x="53" y="131"/>
                      <a:pt x="53" y="131"/>
                    </a:cubicBezTo>
                    <a:cubicBezTo>
                      <a:pt x="53" y="131"/>
                      <a:pt x="53" y="131"/>
                      <a:pt x="53" y="131"/>
                    </a:cubicBezTo>
                    <a:cubicBezTo>
                      <a:pt x="53" y="131"/>
                      <a:pt x="53" y="130"/>
                      <a:pt x="53" y="130"/>
                    </a:cubicBezTo>
                    <a:cubicBezTo>
                      <a:pt x="55" y="129"/>
                      <a:pt x="63" y="122"/>
                      <a:pt x="98" y="97"/>
                    </a:cubicBezTo>
                    <a:cubicBezTo>
                      <a:pt x="112" y="86"/>
                      <a:pt x="127" y="75"/>
                      <a:pt x="135" y="69"/>
                    </a:cubicBezTo>
                    <a:cubicBezTo>
                      <a:pt x="29" y="131"/>
                      <a:pt x="28" y="131"/>
                      <a:pt x="28" y="131"/>
                    </a:cubicBezTo>
                    <a:cubicBezTo>
                      <a:pt x="28" y="131"/>
                      <a:pt x="28" y="131"/>
                      <a:pt x="28" y="131"/>
                    </a:cubicBezTo>
                    <a:cubicBezTo>
                      <a:pt x="27" y="131"/>
                      <a:pt x="28" y="130"/>
                      <a:pt x="28" y="130"/>
                    </a:cubicBezTo>
                    <a:cubicBezTo>
                      <a:pt x="116" y="62"/>
                      <a:pt x="116" y="62"/>
                      <a:pt x="116" y="62"/>
                    </a:cubicBezTo>
                    <a:cubicBezTo>
                      <a:pt x="77" y="85"/>
                      <a:pt x="19" y="119"/>
                      <a:pt x="17" y="119"/>
                    </a:cubicBezTo>
                    <a:cubicBezTo>
                      <a:pt x="17" y="119"/>
                      <a:pt x="17" y="119"/>
                      <a:pt x="17" y="119"/>
                    </a:cubicBezTo>
                    <a:cubicBezTo>
                      <a:pt x="17" y="119"/>
                      <a:pt x="17" y="119"/>
                      <a:pt x="17" y="119"/>
                    </a:cubicBezTo>
                    <a:cubicBezTo>
                      <a:pt x="17" y="118"/>
                      <a:pt x="17" y="118"/>
                      <a:pt x="34" y="105"/>
                    </a:cubicBezTo>
                    <a:cubicBezTo>
                      <a:pt x="43" y="98"/>
                      <a:pt x="55" y="89"/>
                      <a:pt x="70" y="77"/>
                    </a:cubicBezTo>
                    <a:cubicBezTo>
                      <a:pt x="89" y="62"/>
                      <a:pt x="109" y="48"/>
                      <a:pt x="118" y="40"/>
                    </a:cubicBezTo>
                    <a:cubicBezTo>
                      <a:pt x="20" y="97"/>
                      <a:pt x="4" y="106"/>
                      <a:pt x="1" y="108"/>
                    </a:cubicBezTo>
                    <a:cubicBezTo>
                      <a:pt x="1" y="108"/>
                      <a:pt x="1" y="108"/>
                      <a:pt x="1" y="108"/>
                    </a:cubicBezTo>
                    <a:cubicBezTo>
                      <a:pt x="1" y="108"/>
                      <a:pt x="1" y="108"/>
                      <a:pt x="1" y="108"/>
                    </a:cubicBezTo>
                    <a:cubicBezTo>
                      <a:pt x="0" y="108"/>
                      <a:pt x="0" y="108"/>
                      <a:pt x="0" y="108"/>
                    </a:cubicBezTo>
                    <a:cubicBezTo>
                      <a:pt x="0" y="108"/>
                      <a:pt x="0" y="108"/>
                      <a:pt x="0" y="108"/>
                    </a:cubicBezTo>
                    <a:cubicBezTo>
                      <a:pt x="0" y="108"/>
                      <a:pt x="0" y="107"/>
                      <a:pt x="0" y="107"/>
                    </a:cubicBezTo>
                    <a:cubicBezTo>
                      <a:pt x="44" y="77"/>
                      <a:pt x="123" y="21"/>
                      <a:pt x="142" y="7"/>
                    </a:cubicBezTo>
                    <a:cubicBezTo>
                      <a:pt x="124" y="18"/>
                      <a:pt x="57" y="56"/>
                      <a:pt x="20" y="78"/>
                    </a:cubicBezTo>
                    <a:cubicBezTo>
                      <a:pt x="19" y="78"/>
                      <a:pt x="19" y="78"/>
                      <a:pt x="19" y="78"/>
                    </a:cubicBezTo>
                    <a:cubicBezTo>
                      <a:pt x="19" y="78"/>
                      <a:pt x="19" y="78"/>
                      <a:pt x="19" y="77"/>
                    </a:cubicBezTo>
                    <a:cubicBezTo>
                      <a:pt x="95" y="32"/>
                      <a:pt x="95" y="32"/>
                      <a:pt x="95" y="32"/>
                    </a:cubicBezTo>
                    <a:cubicBezTo>
                      <a:pt x="34" y="68"/>
                      <a:pt x="34" y="68"/>
                      <a:pt x="34" y="68"/>
                    </a:cubicBezTo>
                    <a:cubicBezTo>
                      <a:pt x="30" y="70"/>
                      <a:pt x="27" y="72"/>
                      <a:pt x="26" y="73"/>
                    </a:cubicBezTo>
                    <a:cubicBezTo>
                      <a:pt x="23" y="74"/>
                      <a:pt x="23" y="74"/>
                      <a:pt x="23" y="74"/>
                    </a:cubicBezTo>
                    <a:cubicBezTo>
                      <a:pt x="23" y="74"/>
                      <a:pt x="23" y="74"/>
                      <a:pt x="23" y="74"/>
                    </a:cubicBezTo>
                    <a:cubicBezTo>
                      <a:pt x="23" y="74"/>
                      <a:pt x="23" y="74"/>
                      <a:pt x="23" y="74"/>
                    </a:cubicBezTo>
                    <a:cubicBezTo>
                      <a:pt x="23" y="74"/>
                      <a:pt x="23" y="74"/>
                      <a:pt x="23" y="74"/>
                    </a:cubicBezTo>
                    <a:cubicBezTo>
                      <a:pt x="15" y="79"/>
                      <a:pt x="15" y="79"/>
                      <a:pt x="15" y="79"/>
                    </a:cubicBezTo>
                    <a:cubicBezTo>
                      <a:pt x="15" y="79"/>
                      <a:pt x="14" y="79"/>
                      <a:pt x="14" y="78"/>
                    </a:cubicBezTo>
                    <a:cubicBezTo>
                      <a:pt x="14" y="78"/>
                      <a:pt x="14" y="78"/>
                      <a:pt x="15" y="78"/>
                    </a:cubicBezTo>
                    <a:cubicBezTo>
                      <a:pt x="14" y="78"/>
                      <a:pt x="14" y="78"/>
                      <a:pt x="14" y="78"/>
                    </a:cubicBezTo>
                    <a:cubicBezTo>
                      <a:pt x="15" y="78"/>
                      <a:pt x="15" y="78"/>
                      <a:pt x="15" y="78"/>
                    </a:cubicBezTo>
                    <a:cubicBezTo>
                      <a:pt x="16" y="76"/>
                      <a:pt x="19" y="73"/>
                      <a:pt x="30" y="61"/>
                    </a:cubicBezTo>
                    <a:cubicBezTo>
                      <a:pt x="16" y="69"/>
                      <a:pt x="16" y="69"/>
                      <a:pt x="16" y="69"/>
                    </a:cubicBezTo>
                    <a:cubicBezTo>
                      <a:pt x="16" y="69"/>
                      <a:pt x="16" y="69"/>
                      <a:pt x="16" y="69"/>
                    </a:cubicBezTo>
                    <a:cubicBezTo>
                      <a:pt x="16" y="69"/>
                      <a:pt x="16" y="69"/>
                      <a:pt x="16" y="69"/>
                    </a:cubicBezTo>
                    <a:cubicBezTo>
                      <a:pt x="19" y="59"/>
                      <a:pt x="19" y="59"/>
                      <a:pt x="19" y="59"/>
                    </a:cubicBezTo>
                    <a:cubicBezTo>
                      <a:pt x="6" y="66"/>
                      <a:pt x="6" y="66"/>
                      <a:pt x="6" y="66"/>
                    </a:cubicBezTo>
                    <a:cubicBezTo>
                      <a:pt x="6" y="67"/>
                      <a:pt x="6" y="66"/>
                      <a:pt x="6" y="66"/>
                    </a:cubicBezTo>
                    <a:cubicBezTo>
                      <a:pt x="6" y="66"/>
                      <a:pt x="6" y="66"/>
                      <a:pt x="6" y="66"/>
                    </a:cubicBezTo>
                    <a:cubicBezTo>
                      <a:pt x="19" y="58"/>
                      <a:pt x="19" y="58"/>
                      <a:pt x="19" y="58"/>
                    </a:cubicBezTo>
                    <a:cubicBezTo>
                      <a:pt x="19" y="58"/>
                      <a:pt x="20" y="58"/>
                      <a:pt x="20" y="58"/>
                    </a:cubicBezTo>
                    <a:cubicBezTo>
                      <a:pt x="20" y="58"/>
                      <a:pt x="20" y="58"/>
                      <a:pt x="20" y="59"/>
                    </a:cubicBezTo>
                    <a:cubicBezTo>
                      <a:pt x="17" y="68"/>
                      <a:pt x="17" y="68"/>
                      <a:pt x="17" y="68"/>
                    </a:cubicBezTo>
                    <a:cubicBezTo>
                      <a:pt x="20" y="66"/>
                      <a:pt x="27" y="62"/>
                      <a:pt x="33" y="59"/>
                    </a:cubicBezTo>
                    <a:cubicBezTo>
                      <a:pt x="33" y="59"/>
                      <a:pt x="33" y="59"/>
                      <a:pt x="33" y="59"/>
                    </a:cubicBezTo>
                    <a:cubicBezTo>
                      <a:pt x="34" y="59"/>
                      <a:pt x="34" y="59"/>
                      <a:pt x="33" y="59"/>
                    </a:cubicBezTo>
                    <a:cubicBezTo>
                      <a:pt x="29" y="64"/>
                      <a:pt x="21" y="72"/>
                      <a:pt x="17" y="76"/>
                    </a:cubicBezTo>
                    <a:cubicBezTo>
                      <a:pt x="150" y="0"/>
                      <a:pt x="150" y="0"/>
                      <a:pt x="150" y="0"/>
                    </a:cubicBezTo>
                    <a:cubicBezTo>
                      <a:pt x="150" y="0"/>
                      <a:pt x="150" y="0"/>
                      <a:pt x="150" y="0"/>
                    </a:cubicBezTo>
                    <a:cubicBezTo>
                      <a:pt x="150" y="0"/>
                      <a:pt x="150" y="0"/>
                      <a:pt x="150" y="0"/>
                    </a:cubicBezTo>
                    <a:cubicBezTo>
                      <a:pt x="148" y="2"/>
                      <a:pt x="148" y="2"/>
                      <a:pt x="148" y="2"/>
                    </a:cubicBezTo>
                    <a:cubicBezTo>
                      <a:pt x="148" y="2"/>
                      <a:pt x="148" y="2"/>
                      <a:pt x="148" y="2"/>
                    </a:cubicBezTo>
                    <a:cubicBezTo>
                      <a:pt x="148" y="2"/>
                      <a:pt x="148" y="3"/>
                      <a:pt x="147" y="3"/>
                    </a:cubicBezTo>
                    <a:cubicBezTo>
                      <a:pt x="120" y="19"/>
                      <a:pt x="120" y="19"/>
                      <a:pt x="120" y="19"/>
                    </a:cubicBezTo>
                    <a:cubicBezTo>
                      <a:pt x="136" y="10"/>
                      <a:pt x="146" y="4"/>
                      <a:pt x="147" y="4"/>
                    </a:cubicBezTo>
                    <a:cubicBezTo>
                      <a:pt x="147" y="4"/>
                      <a:pt x="147" y="4"/>
                      <a:pt x="147" y="4"/>
                    </a:cubicBezTo>
                    <a:cubicBezTo>
                      <a:pt x="147" y="4"/>
                      <a:pt x="147" y="4"/>
                      <a:pt x="147" y="4"/>
                    </a:cubicBezTo>
                    <a:cubicBezTo>
                      <a:pt x="147" y="5"/>
                      <a:pt x="147" y="5"/>
                      <a:pt x="124" y="21"/>
                    </a:cubicBezTo>
                    <a:cubicBezTo>
                      <a:pt x="112" y="30"/>
                      <a:pt x="95" y="42"/>
                      <a:pt x="74" y="57"/>
                    </a:cubicBezTo>
                    <a:cubicBezTo>
                      <a:pt x="47" y="75"/>
                      <a:pt x="20" y="94"/>
                      <a:pt x="8" y="103"/>
                    </a:cubicBezTo>
                    <a:cubicBezTo>
                      <a:pt x="29" y="91"/>
                      <a:pt x="89" y="56"/>
                      <a:pt x="124" y="36"/>
                    </a:cubicBezTo>
                    <a:cubicBezTo>
                      <a:pt x="124" y="36"/>
                      <a:pt x="124" y="36"/>
                      <a:pt x="124" y="36"/>
                    </a:cubicBezTo>
                    <a:cubicBezTo>
                      <a:pt x="124" y="36"/>
                      <a:pt x="124" y="37"/>
                      <a:pt x="124" y="37"/>
                    </a:cubicBezTo>
                    <a:cubicBezTo>
                      <a:pt x="92" y="61"/>
                      <a:pt x="35" y="105"/>
                      <a:pt x="21" y="116"/>
                    </a:cubicBezTo>
                    <a:cubicBezTo>
                      <a:pt x="36" y="108"/>
                      <a:pt x="91" y="76"/>
                      <a:pt x="122" y="58"/>
                    </a:cubicBezTo>
                    <a:cubicBezTo>
                      <a:pt x="123" y="57"/>
                      <a:pt x="123" y="58"/>
                      <a:pt x="123" y="58"/>
                    </a:cubicBezTo>
                    <a:cubicBezTo>
                      <a:pt x="123" y="58"/>
                      <a:pt x="123" y="58"/>
                      <a:pt x="123" y="58"/>
                    </a:cubicBezTo>
                    <a:cubicBezTo>
                      <a:pt x="32" y="128"/>
                      <a:pt x="32" y="128"/>
                      <a:pt x="32" y="128"/>
                    </a:cubicBezTo>
                    <a:cubicBezTo>
                      <a:pt x="44" y="121"/>
                      <a:pt x="79" y="101"/>
                      <a:pt x="136" y="68"/>
                    </a:cubicBezTo>
                    <a:cubicBezTo>
                      <a:pt x="140" y="65"/>
                      <a:pt x="142" y="64"/>
                      <a:pt x="142" y="64"/>
                    </a:cubicBezTo>
                    <a:cubicBezTo>
                      <a:pt x="142" y="64"/>
                      <a:pt x="142" y="64"/>
                      <a:pt x="142" y="64"/>
                    </a:cubicBezTo>
                    <a:cubicBezTo>
                      <a:pt x="142" y="64"/>
                      <a:pt x="142" y="64"/>
                      <a:pt x="142" y="64"/>
                    </a:cubicBezTo>
                    <a:cubicBezTo>
                      <a:pt x="143" y="64"/>
                      <a:pt x="143" y="64"/>
                      <a:pt x="143" y="64"/>
                    </a:cubicBezTo>
                    <a:cubicBezTo>
                      <a:pt x="143" y="64"/>
                      <a:pt x="143" y="64"/>
                      <a:pt x="143" y="64"/>
                    </a:cubicBezTo>
                    <a:cubicBezTo>
                      <a:pt x="143" y="64"/>
                      <a:pt x="143" y="65"/>
                      <a:pt x="143" y="65"/>
                    </a:cubicBezTo>
                    <a:cubicBezTo>
                      <a:pt x="118" y="83"/>
                      <a:pt x="74" y="116"/>
                      <a:pt x="59" y="127"/>
                    </a:cubicBezTo>
                    <a:cubicBezTo>
                      <a:pt x="147" y="76"/>
                      <a:pt x="148" y="76"/>
                      <a:pt x="148" y="76"/>
                    </a:cubicBezTo>
                    <a:cubicBezTo>
                      <a:pt x="148" y="76"/>
                      <a:pt x="148" y="76"/>
                      <a:pt x="148" y="76"/>
                    </a:cubicBezTo>
                    <a:cubicBezTo>
                      <a:pt x="148" y="77"/>
                      <a:pt x="148" y="77"/>
                      <a:pt x="133" y="87"/>
                    </a:cubicBezTo>
                    <a:cubicBezTo>
                      <a:pt x="125" y="93"/>
                      <a:pt x="115" y="100"/>
                      <a:pt x="101" y="109"/>
                    </a:cubicBezTo>
                    <a:cubicBezTo>
                      <a:pt x="88" y="118"/>
                      <a:pt x="76" y="126"/>
                      <a:pt x="67" y="132"/>
                    </a:cubicBezTo>
                    <a:cubicBezTo>
                      <a:pt x="110" y="106"/>
                      <a:pt x="134" y="93"/>
                      <a:pt x="138" y="91"/>
                    </a:cubicBezTo>
                    <a:cubicBezTo>
                      <a:pt x="138" y="91"/>
                      <a:pt x="138" y="91"/>
                      <a:pt x="138" y="91"/>
                    </a:cubicBezTo>
                    <a:cubicBezTo>
                      <a:pt x="138" y="91"/>
                      <a:pt x="138" y="91"/>
                      <a:pt x="138" y="91"/>
                    </a:cubicBezTo>
                    <a:cubicBezTo>
                      <a:pt x="139" y="91"/>
                      <a:pt x="139" y="91"/>
                      <a:pt x="139" y="91"/>
                    </a:cubicBezTo>
                    <a:cubicBezTo>
                      <a:pt x="139" y="91"/>
                      <a:pt x="139" y="91"/>
                      <a:pt x="139" y="91"/>
                    </a:cubicBezTo>
                    <a:cubicBezTo>
                      <a:pt x="139" y="91"/>
                      <a:pt x="139" y="91"/>
                      <a:pt x="139" y="91"/>
                    </a:cubicBezTo>
                    <a:cubicBezTo>
                      <a:pt x="120" y="107"/>
                      <a:pt x="86" y="135"/>
                      <a:pt x="76" y="144"/>
                    </a:cubicBezTo>
                    <a:cubicBezTo>
                      <a:pt x="153" y="99"/>
                      <a:pt x="153" y="99"/>
                      <a:pt x="153" y="99"/>
                    </a:cubicBezTo>
                    <a:cubicBezTo>
                      <a:pt x="153" y="99"/>
                      <a:pt x="153" y="99"/>
                      <a:pt x="153" y="99"/>
                    </a:cubicBezTo>
                    <a:cubicBezTo>
                      <a:pt x="153" y="99"/>
                      <a:pt x="153" y="100"/>
                      <a:pt x="153" y="100"/>
                    </a:cubicBezTo>
                    <a:cubicBezTo>
                      <a:pt x="153" y="100"/>
                      <a:pt x="153" y="100"/>
                      <a:pt x="153" y="100"/>
                    </a:cubicBezTo>
                    <a:cubicBezTo>
                      <a:pt x="153" y="100"/>
                      <a:pt x="153" y="100"/>
                      <a:pt x="153" y="100"/>
                    </a:cubicBezTo>
                    <a:cubicBezTo>
                      <a:pt x="153" y="100"/>
                      <a:pt x="153" y="100"/>
                      <a:pt x="153" y="100"/>
                    </a:cubicBezTo>
                    <a:cubicBezTo>
                      <a:pt x="152" y="102"/>
                      <a:pt x="148" y="105"/>
                      <a:pt x="132" y="117"/>
                    </a:cubicBezTo>
                    <a:cubicBezTo>
                      <a:pt x="126" y="122"/>
                      <a:pt x="120" y="127"/>
                      <a:pt x="115" y="130"/>
                    </a:cubicBezTo>
                    <a:cubicBezTo>
                      <a:pt x="122" y="126"/>
                      <a:pt x="133" y="120"/>
                      <a:pt x="139" y="117"/>
                    </a:cubicBezTo>
                    <a:cubicBezTo>
                      <a:pt x="139" y="117"/>
                      <a:pt x="139" y="117"/>
                      <a:pt x="139" y="117"/>
                    </a:cubicBezTo>
                    <a:cubicBezTo>
                      <a:pt x="139" y="117"/>
                      <a:pt x="139" y="117"/>
                      <a:pt x="139" y="117"/>
                    </a:cubicBezTo>
                    <a:cubicBezTo>
                      <a:pt x="139" y="117"/>
                      <a:pt x="139" y="117"/>
                      <a:pt x="139" y="118"/>
                    </a:cubicBezTo>
                    <a:cubicBezTo>
                      <a:pt x="139" y="118"/>
                      <a:pt x="139" y="118"/>
                      <a:pt x="139" y="118"/>
                    </a:cubicBezTo>
                    <a:cubicBezTo>
                      <a:pt x="139" y="118"/>
                      <a:pt x="139" y="118"/>
                      <a:pt x="139" y="118"/>
                    </a:cubicBezTo>
                    <a:cubicBezTo>
                      <a:pt x="138" y="119"/>
                      <a:pt x="137" y="121"/>
                      <a:pt x="133" y="126"/>
                    </a:cubicBezTo>
                    <a:cubicBezTo>
                      <a:pt x="128" y="133"/>
                      <a:pt x="120" y="143"/>
                      <a:pt x="117" y="147"/>
                    </a:cubicBezTo>
                    <a:cubicBezTo>
                      <a:pt x="141" y="133"/>
                      <a:pt x="141" y="133"/>
                      <a:pt x="141" y="133"/>
                    </a:cubicBezTo>
                    <a:cubicBezTo>
                      <a:pt x="141" y="134"/>
                      <a:pt x="142" y="134"/>
                      <a:pt x="142" y="134"/>
                    </a:cubicBezTo>
                    <a:cubicBezTo>
                      <a:pt x="142" y="134"/>
                      <a:pt x="142" y="134"/>
                      <a:pt x="141" y="138"/>
                    </a:cubicBezTo>
                    <a:cubicBezTo>
                      <a:pt x="143" y="138"/>
                      <a:pt x="143" y="138"/>
                      <a:pt x="143" y="138"/>
                    </a:cubicBezTo>
                    <a:cubicBezTo>
                      <a:pt x="143" y="137"/>
                      <a:pt x="143" y="138"/>
                      <a:pt x="143" y="138"/>
                    </a:cubicBezTo>
                    <a:cubicBezTo>
                      <a:pt x="143" y="138"/>
                      <a:pt x="143" y="138"/>
                      <a:pt x="143" y="138"/>
                    </a:cubicBezTo>
                    <a:cubicBezTo>
                      <a:pt x="141" y="140"/>
                      <a:pt x="141" y="140"/>
                      <a:pt x="141" y="140"/>
                    </a:cubicBezTo>
                    <a:cubicBezTo>
                      <a:pt x="141" y="140"/>
                      <a:pt x="141" y="140"/>
                      <a:pt x="141" y="140"/>
                    </a:cubicBezTo>
                    <a:cubicBezTo>
                      <a:pt x="140" y="139"/>
                      <a:pt x="140" y="139"/>
                      <a:pt x="140" y="139"/>
                    </a:cubicBezTo>
                    <a:cubicBezTo>
                      <a:pt x="140" y="138"/>
                      <a:pt x="141" y="136"/>
                      <a:pt x="141" y="135"/>
                    </a:cubicBezTo>
                    <a:cubicBezTo>
                      <a:pt x="137" y="137"/>
                      <a:pt x="122" y="146"/>
                      <a:pt x="115" y="149"/>
                    </a:cubicBezTo>
                    <a:cubicBezTo>
                      <a:pt x="115" y="149"/>
                      <a:pt x="115" y="149"/>
                      <a:pt x="115" y="14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97">
                <a:extLst>
                  <a:ext uri="{FF2B5EF4-FFF2-40B4-BE49-F238E27FC236}">
                    <a16:creationId xmlns:a16="http://schemas.microsoft.com/office/drawing/2014/main" id="{E2152342-2E62-4A78-9EA8-A2A0A8354FF0}"/>
                  </a:ext>
                </a:extLst>
              </p:cNvPr>
              <p:cNvSpPr/>
              <p:nvPr/>
            </p:nvSpPr>
            <p:spPr bwMode="auto">
              <a:xfrm>
                <a:off x="5221288" y="6010275"/>
                <a:ext cx="360363" cy="382588"/>
              </a:xfrm>
              <a:custGeom>
                <a:avLst/>
                <a:gdLst>
                  <a:gd name="T0" fmla="*/ 34 w 111"/>
                  <a:gd name="T1" fmla="*/ 118 h 118"/>
                  <a:gd name="T2" fmla="*/ 34 w 111"/>
                  <a:gd name="T3" fmla="*/ 117 h 118"/>
                  <a:gd name="T4" fmla="*/ 34 w 111"/>
                  <a:gd name="T5" fmla="*/ 117 h 118"/>
                  <a:gd name="T6" fmla="*/ 93 w 111"/>
                  <a:gd name="T7" fmla="*/ 76 h 118"/>
                  <a:gd name="T8" fmla="*/ 27 w 111"/>
                  <a:gd name="T9" fmla="*/ 114 h 118"/>
                  <a:gd name="T10" fmla="*/ 27 w 111"/>
                  <a:gd name="T11" fmla="*/ 113 h 118"/>
                  <a:gd name="T12" fmla="*/ 39 w 111"/>
                  <a:gd name="T13" fmla="*/ 104 h 118"/>
                  <a:gd name="T14" fmla="*/ 105 w 111"/>
                  <a:gd name="T15" fmla="*/ 56 h 118"/>
                  <a:gd name="T16" fmla="*/ 18 w 111"/>
                  <a:gd name="T17" fmla="*/ 106 h 118"/>
                  <a:gd name="T18" fmla="*/ 18 w 111"/>
                  <a:gd name="T19" fmla="*/ 105 h 118"/>
                  <a:gd name="T20" fmla="*/ 18 w 111"/>
                  <a:gd name="T21" fmla="*/ 105 h 118"/>
                  <a:gd name="T22" fmla="*/ 93 w 111"/>
                  <a:gd name="T23" fmla="*/ 46 h 118"/>
                  <a:gd name="T24" fmla="*/ 1 w 111"/>
                  <a:gd name="T25" fmla="*/ 99 h 118"/>
                  <a:gd name="T26" fmla="*/ 1 w 111"/>
                  <a:gd name="T27" fmla="*/ 99 h 118"/>
                  <a:gd name="T28" fmla="*/ 0 w 111"/>
                  <a:gd name="T29" fmla="*/ 98 h 118"/>
                  <a:gd name="T30" fmla="*/ 25 w 111"/>
                  <a:gd name="T31" fmla="*/ 77 h 118"/>
                  <a:gd name="T32" fmla="*/ 25 w 111"/>
                  <a:gd name="T33" fmla="*/ 76 h 118"/>
                  <a:gd name="T34" fmla="*/ 28 w 111"/>
                  <a:gd name="T35" fmla="*/ 67 h 118"/>
                  <a:gd name="T36" fmla="*/ 28 w 111"/>
                  <a:gd name="T37" fmla="*/ 66 h 118"/>
                  <a:gd name="T38" fmla="*/ 28 w 111"/>
                  <a:gd name="T39" fmla="*/ 66 h 118"/>
                  <a:gd name="T40" fmla="*/ 62 w 111"/>
                  <a:gd name="T41" fmla="*/ 37 h 118"/>
                  <a:gd name="T42" fmla="*/ 38 w 111"/>
                  <a:gd name="T43" fmla="*/ 43 h 118"/>
                  <a:gd name="T44" fmla="*/ 4 w 111"/>
                  <a:gd name="T45" fmla="*/ 62 h 118"/>
                  <a:gd name="T46" fmla="*/ 4 w 111"/>
                  <a:gd name="T47" fmla="*/ 61 h 118"/>
                  <a:gd name="T48" fmla="*/ 51 w 111"/>
                  <a:gd name="T49" fmla="*/ 31 h 118"/>
                  <a:gd name="T50" fmla="*/ 11 w 111"/>
                  <a:gd name="T51" fmla="*/ 51 h 118"/>
                  <a:gd name="T52" fmla="*/ 10 w 111"/>
                  <a:gd name="T53" fmla="*/ 51 h 118"/>
                  <a:gd name="T54" fmla="*/ 24 w 111"/>
                  <a:gd name="T55" fmla="*/ 40 h 118"/>
                  <a:gd name="T56" fmla="*/ 24 w 111"/>
                  <a:gd name="T57" fmla="*/ 39 h 118"/>
                  <a:gd name="T58" fmla="*/ 83 w 111"/>
                  <a:gd name="T59" fmla="*/ 5 h 118"/>
                  <a:gd name="T60" fmla="*/ 83 w 111"/>
                  <a:gd name="T61" fmla="*/ 5 h 118"/>
                  <a:gd name="T62" fmla="*/ 83 w 111"/>
                  <a:gd name="T63" fmla="*/ 6 h 118"/>
                  <a:gd name="T64" fmla="*/ 47 w 111"/>
                  <a:gd name="T65" fmla="*/ 29 h 118"/>
                  <a:gd name="T66" fmla="*/ 54 w 111"/>
                  <a:gd name="T67" fmla="*/ 26 h 118"/>
                  <a:gd name="T68" fmla="*/ 94 w 111"/>
                  <a:gd name="T69" fmla="*/ 3 h 118"/>
                  <a:gd name="T70" fmla="*/ 98 w 111"/>
                  <a:gd name="T71" fmla="*/ 0 h 118"/>
                  <a:gd name="T72" fmla="*/ 98 w 111"/>
                  <a:gd name="T73" fmla="*/ 1 h 118"/>
                  <a:gd name="T74" fmla="*/ 14 w 111"/>
                  <a:gd name="T75" fmla="*/ 56 h 118"/>
                  <a:gd name="T76" fmla="*/ 97 w 111"/>
                  <a:gd name="T77" fmla="*/ 8 h 118"/>
                  <a:gd name="T78" fmla="*/ 97 w 111"/>
                  <a:gd name="T79" fmla="*/ 8 h 118"/>
                  <a:gd name="T80" fmla="*/ 97 w 111"/>
                  <a:gd name="T81" fmla="*/ 8 h 118"/>
                  <a:gd name="T82" fmla="*/ 32 w 111"/>
                  <a:gd name="T83" fmla="*/ 64 h 118"/>
                  <a:gd name="T84" fmla="*/ 101 w 111"/>
                  <a:gd name="T85" fmla="*/ 24 h 118"/>
                  <a:gd name="T86" fmla="*/ 100 w 111"/>
                  <a:gd name="T87" fmla="*/ 25 h 118"/>
                  <a:gd name="T88" fmla="*/ 63 w 111"/>
                  <a:gd name="T89" fmla="*/ 51 h 118"/>
                  <a:gd name="T90" fmla="*/ 89 w 111"/>
                  <a:gd name="T91" fmla="*/ 39 h 118"/>
                  <a:gd name="T92" fmla="*/ 89 w 111"/>
                  <a:gd name="T93" fmla="*/ 39 h 118"/>
                  <a:gd name="T94" fmla="*/ 45 w 111"/>
                  <a:gd name="T95" fmla="*/ 69 h 118"/>
                  <a:gd name="T96" fmla="*/ 97 w 111"/>
                  <a:gd name="T97" fmla="*/ 42 h 118"/>
                  <a:gd name="T98" fmla="*/ 98 w 111"/>
                  <a:gd name="T99" fmla="*/ 42 h 118"/>
                  <a:gd name="T100" fmla="*/ 98 w 111"/>
                  <a:gd name="T101" fmla="*/ 43 h 118"/>
                  <a:gd name="T102" fmla="*/ 67 w 111"/>
                  <a:gd name="T103" fmla="*/ 68 h 118"/>
                  <a:gd name="T104" fmla="*/ 50 w 111"/>
                  <a:gd name="T105" fmla="*/ 87 h 118"/>
                  <a:gd name="T106" fmla="*/ 110 w 111"/>
                  <a:gd name="T107" fmla="*/ 52 h 118"/>
                  <a:gd name="T108" fmla="*/ 67 w 111"/>
                  <a:gd name="T109" fmla="*/ 85 h 118"/>
                  <a:gd name="T110" fmla="*/ 100 w 111"/>
                  <a:gd name="T111" fmla="*/ 71 h 118"/>
                  <a:gd name="T112" fmla="*/ 100 w 111"/>
                  <a:gd name="T113" fmla="*/ 72 h 118"/>
                  <a:gd name="T114" fmla="*/ 100 w 111"/>
                  <a:gd name="T115" fmla="*/ 72 h 118"/>
                  <a:gd name="T116" fmla="*/ 41 w 111"/>
                  <a:gd name="T117" fmla="*/ 113 h 118"/>
                  <a:gd name="T118" fmla="*/ 83 w 111"/>
                  <a:gd name="T119" fmla="*/ 90 h 118"/>
                  <a:gd name="T120" fmla="*/ 34 w 111"/>
                  <a:gd name="T1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18">
                    <a:moveTo>
                      <a:pt x="34" y="118"/>
                    </a:moveTo>
                    <a:cubicBezTo>
                      <a:pt x="34" y="118"/>
                      <a:pt x="34" y="118"/>
                      <a:pt x="34" y="118"/>
                    </a:cubicBezTo>
                    <a:cubicBezTo>
                      <a:pt x="34" y="118"/>
                      <a:pt x="34" y="118"/>
                      <a:pt x="34" y="118"/>
                    </a:cubicBezTo>
                    <a:cubicBezTo>
                      <a:pt x="33" y="118"/>
                      <a:pt x="33" y="118"/>
                      <a:pt x="34" y="117"/>
                    </a:cubicBezTo>
                    <a:cubicBezTo>
                      <a:pt x="34" y="117"/>
                      <a:pt x="34" y="117"/>
                      <a:pt x="34" y="117"/>
                    </a:cubicBezTo>
                    <a:cubicBezTo>
                      <a:pt x="34" y="117"/>
                      <a:pt x="34" y="117"/>
                      <a:pt x="34" y="117"/>
                    </a:cubicBezTo>
                    <a:cubicBezTo>
                      <a:pt x="36" y="116"/>
                      <a:pt x="42" y="111"/>
                      <a:pt x="67" y="94"/>
                    </a:cubicBezTo>
                    <a:cubicBezTo>
                      <a:pt x="76" y="87"/>
                      <a:pt x="86" y="80"/>
                      <a:pt x="93" y="76"/>
                    </a:cubicBezTo>
                    <a:cubicBezTo>
                      <a:pt x="27" y="114"/>
                      <a:pt x="27" y="114"/>
                      <a:pt x="27" y="114"/>
                    </a:cubicBezTo>
                    <a:cubicBezTo>
                      <a:pt x="27" y="114"/>
                      <a:pt x="27" y="114"/>
                      <a:pt x="27" y="114"/>
                    </a:cubicBezTo>
                    <a:cubicBezTo>
                      <a:pt x="27" y="113"/>
                      <a:pt x="26" y="113"/>
                      <a:pt x="27" y="113"/>
                    </a:cubicBezTo>
                    <a:cubicBezTo>
                      <a:pt x="27" y="113"/>
                      <a:pt x="27" y="113"/>
                      <a:pt x="27" y="113"/>
                    </a:cubicBezTo>
                    <a:cubicBezTo>
                      <a:pt x="27" y="113"/>
                      <a:pt x="27" y="113"/>
                      <a:pt x="27" y="113"/>
                    </a:cubicBezTo>
                    <a:cubicBezTo>
                      <a:pt x="28" y="112"/>
                      <a:pt x="31" y="110"/>
                      <a:pt x="39" y="104"/>
                    </a:cubicBezTo>
                    <a:cubicBezTo>
                      <a:pt x="46" y="98"/>
                      <a:pt x="56" y="91"/>
                      <a:pt x="66" y="84"/>
                    </a:cubicBezTo>
                    <a:cubicBezTo>
                      <a:pt x="81" y="73"/>
                      <a:pt x="97" y="62"/>
                      <a:pt x="105" y="56"/>
                    </a:cubicBezTo>
                    <a:cubicBezTo>
                      <a:pt x="94" y="62"/>
                      <a:pt x="69" y="76"/>
                      <a:pt x="50" y="88"/>
                    </a:cubicBezTo>
                    <a:cubicBezTo>
                      <a:pt x="18" y="106"/>
                      <a:pt x="18" y="106"/>
                      <a:pt x="18" y="106"/>
                    </a:cubicBezTo>
                    <a:cubicBezTo>
                      <a:pt x="18" y="106"/>
                      <a:pt x="18" y="106"/>
                      <a:pt x="18" y="106"/>
                    </a:cubicBezTo>
                    <a:cubicBezTo>
                      <a:pt x="18" y="106"/>
                      <a:pt x="18" y="106"/>
                      <a:pt x="18" y="105"/>
                    </a:cubicBezTo>
                    <a:cubicBezTo>
                      <a:pt x="18" y="105"/>
                      <a:pt x="18" y="105"/>
                      <a:pt x="18" y="105"/>
                    </a:cubicBezTo>
                    <a:cubicBezTo>
                      <a:pt x="18" y="105"/>
                      <a:pt x="18" y="105"/>
                      <a:pt x="18" y="105"/>
                    </a:cubicBezTo>
                    <a:cubicBezTo>
                      <a:pt x="20" y="103"/>
                      <a:pt x="28" y="97"/>
                      <a:pt x="66" y="67"/>
                    </a:cubicBezTo>
                    <a:cubicBezTo>
                      <a:pt x="77" y="58"/>
                      <a:pt x="87" y="50"/>
                      <a:pt x="93" y="46"/>
                    </a:cubicBezTo>
                    <a:cubicBezTo>
                      <a:pt x="18" y="89"/>
                      <a:pt x="4" y="97"/>
                      <a:pt x="1" y="98"/>
                    </a:cubicBezTo>
                    <a:cubicBezTo>
                      <a:pt x="1" y="99"/>
                      <a:pt x="1" y="99"/>
                      <a:pt x="1" y="99"/>
                    </a:cubicBezTo>
                    <a:cubicBezTo>
                      <a:pt x="1" y="99"/>
                      <a:pt x="1" y="99"/>
                      <a:pt x="1" y="99"/>
                    </a:cubicBezTo>
                    <a:cubicBezTo>
                      <a:pt x="1" y="99"/>
                      <a:pt x="1" y="99"/>
                      <a:pt x="1" y="99"/>
                    </a:cubicBezTo>
                    <a:cubicBezTo>
                      <a:pt x="0" y="99"/>
                      <a:pt x="0" y="99"/>
                      <a:pt x="0" y="98"/>
                    </a:cubicBezTo>
                    <a:cubicBezTo>
                      <a:pt x="0" y="98"/>
                      <a:pt x="0" y="98"/>
                      <a:pt x="0" y="98"/>
                    </a:cubicBezTo>
                    <a:cubicBezTo>
                      <a:pt x="25" y="82"/>
                      <a:pt x="66" y="55"/>
                      <a:pt x="82" y="44"/>
                    </a:cubicBezTo>
                    <a:cubicBezTo>
                      <a:pt x="69" y="51"/>
                      <a:pt x="39" y="69"/>
                      <a:pt x="25" y="77"/>
                    </a:cubicBezTo>
                    <a:cubicBezTo>
                      <a:pt x="25" y="77"/>
                      <a:pt x="25" y="77"/>
                      <a:pt x="25" y="77"/>
                    </a:cubicBezTo>
                    <a:cubicBezTo>
                      <a:pt x="25" y="77"/>
                      <a:pt x="25" y="76"/>
                      <a:pt x="25" y="76"/>
                    </a:cubicBezTo>
                    <a:cubicBezTo>
                      <a:pt x="41" y="65"/>
                      <a:pt x="79" y="39"/>
                      <a:pt x="94" y="29"/>
                    </a:cubicBezTo>
                    <a:cubicBezTo>
                      <a:pt x="28" y="67"/>
                      <a:pt x="28" y="67"/>
                      <a:pt x="28" y="67"/>
                    </a:cubicBezTo>
                    <a:cubicBezTo>
                      <a:pt x="28" y="67"/>
                      <a:pt x="27" y="67"/>
                      <a:pt x="27" y="67"/>
                    </a:cubicBezTo>
                    <a:cubicBezTo>
                      <a:pt x="27" y="67"/>
                      <a:pt x="27" y="67"/>
                      <a:pt x="28" y="66"/>
                    </a:cubicBezTo>
                    <a:cubicBezTo>
                      <a:pt x="27" y="66"/>
                      <a:pt x="27" y="66"/>
                      <a:pt x="27" y="66"/>
                    </a:cubicBezTo>
                    <a:cubicBezTo>
                      <a:pt x="28" y="66"/>
                      <a:pt x="28" y="66"/>
                      <a:pt x="28" y="66"/>
                    </a:cubicBezTo>
                    <a:cubicBezTo>
                      <a:pt x="29" y="65"/>
                      <a:pt x="31" y="63"/>
                      <a:pt x="38" y="57"/>
                    </a:cubicBezTo>
                    <a:cubicBezTo>
                      <a:pt x="45" y="52"/>
                      <a:pt x="53" y="44"/>
                      <a:pt x="62" y="37"/>
                    </a:cubicBezTo>
                    <a:cubicBezTo>
                      <a:pt x="75" y="26"/>
                      <a:pt x="87" y="16"/>
                      <a:pt x="93" y="11"/>
                    </a:cubicBezTo>
                    <a:cubicBezTo>
                      <a:pt x="84" y="16"/>
                      <a:pt x="58" y="31"/>
                      <a:pt x="38" y="43"/>
                    </a:cubicBezTo>
                    <a:cubicBezTo>
                      <a:pt x="5" y="62"/>
                      <a:pt x="4" y="62"/>
                      <a:pt x="4" y="62"/>
                    </a:cubicBezTo>
                    <a:cubicBezTo>
                      <a:pt x="4" y="62"/>
                      <a:pt x="4" y="62"/>
                      <a:pt x="4" y="62"/>
                    </a:cubicBezTo>
                    <a:cubicBezTo>
                      <a:pt x="4" y="62"/>
                      <a:pt x="4" y="62"/>
                      <a:pt x="4" y="61"/>
                    </a:cubicBezTo>
                    <a:cubicBezTo>
                      <a:pt x="4" y="61"/>
                      <a:pt x="4" y="61"/>
                      <a:pt x="4" y="61"/>
                    </a:cubicBezTo>
                    <a:cubicBezTo>
                      <a:pt x="4" y="61"/>
                      <a:pt x="4" y="61"/>
                      <a:pt x="4" y="61"/>
                    </a:cubicBezTo>
                    <a:cubicBezTo>
                      <a:pt x="6" y="60"/>
                      <a:pt x="15" y="54"/>
                      <a:pt x="51" y="31"/>
                    </a:cubicBezTo>
                    <a:cubicBezTo>
                      <a:pt x="62" y="23"/>
                      <a:pt x="73" y="16"/>
                      <a:pt x="82" y="11"/>
                    </a:cubicBezTo>
                    <a:cubicBezTo>
                      <a:pt x="56" y="25"/>
                      <a:pt x="12" y="51"/>
                      <a:pt x="11" y="51"/>
                    </a:cubicBezTo>
                    <a:cubicBezTo>
                      <a:pt x="11" y="52"/>
                      <a:pt x="10" y="52"/>
                      <a:pt x="10" y="51"/>
                    </a:cubicBezTo>
                    <a:cubicBezTo>
                      <a:pt x="10" y="51"/>
                      <a:pt x="10" y="51"/>
                      <a:pt x="10" y="51"/>
                    </a:cubicBezTo>
                    <a:cubicBezTo>
                      <a:pt x="25" y="42"/>
                      <a:pt x="46" y="29"/>
                      <a:pt x="62" y="19"/>
                    </a:cubicBezTo>
                    <a:cubicBezTo>
                      <a:pt x="25" y="40"/>
                      <a:pt x="24" y="40"/>
                      <a:pt x="24" y="40"/>
                    </a:cubicBezTo>
                    <a:cubicBezTo>
                      <a:pt x="24" y="40"/>
                      <a:pt x="24" y="40"/>
                      <a:pt x="24" y="40"/>
                    </a:cubicBezTo>
                    <a:cubicBezTo>
                      <a:pt x="23" y="40"/>
                      <a:pt x="24" y="39"/>
                      <a:pt x="24" y="39"/>
                    </a:cubicBezTo>
                    <a:cubicBezTo>
                      <a:pt x="24" y="39"/>
                      <a:pt x="24" y="39"/>
                      <a:pt x="24" y="39"/>
                    </a:cubicBezTo>
                    <a:cubicBezTo>
                      <a:pt x="26" y="38"/>
                      <a:pt x="67" y="14"/>
                      <a:pt x="83" y="5"/>
                    </a:cubicBezTo>
                    <a:cubicBezTo>
                      <a:pt x="83" y="5"/>
                      <a:pt x="83" y="5"/>
                      <a:pt x="83" y="5"/>
                    </a:cubicBezTo>
                    <a:cubicBezTo>
                      <a:pt x="83" y="5"/>
                      <a:pt x="83" y="5"/>
                      <a:pt x="83" y="5"/>
                    </a:cubicBezTo>
                    <a:cubicBezTo>
                      <a:pt x="84" y="5"/>
                      <a:pt x="84" y="6"/>
                      <a:pt x="83" y="6"/>
                    </a:cubicBezTo>
                    <a:cubicBezTo>
                      <a:pt x="83" y="6"/>
                      <a:pt x="83" y="6"/>
                      <a:pt x="83" y="6"/>
                    </a:cubicBezTo>
                    <a:cubicBezTo>
                      <a:pt x="83" y="6"/>
                      <a:pt x="83" y="6"/>
                      <a:pt x="83" y="6"/>
                    </a:cubicBezTo>
                    <a:cubicBezTo>
                      <a:pt x="81" y="8"/>
                      <a:pt x="73" y="13"/>
                      <a:pt x="47" y="29"/>
                    </a:cubicBezTo>
                    <a:cubicBezTo>
                      <a:pt x="43" y="32"/>
                      <a:pt x="38" y="35"/>
                      <a:pt x="34" y="37"/>
                    </a:cubicBezTo>
                    <a:cubicBezTo>
                      <a:pt x="54" y="26"/>
                      <a:pt x="54" y="26"/>
                      <a:pt x="54" y="26"/>
                    </a:cubicBezTo>
                    <a:cubicBezTo>
                      <a:pt x="65" y="19"/>
                      <a:pt x="76" y="13"/>
                      <a:pt x="84" y="8"/>
                    </a:cubicBezTo>
                    <a:cubicBezTo>
                      <a:pt x="94" y="3"/>
                      <a:pt x="94" y="3"/>
                      <a:pt x="94" y="3"/>
                    </a:cubicBezTo>
                    <a:cubicBezTo>
                      <a:pt x="96" y="2"/>
                      <a:pt x="97" y="1"/>
                      <a:pt x="97" y="1"/>
                    </a:cubicBezTo>
                    <a:cubicBezTo>
                      <a:pt x="97" y="1"/>
                      <a:pt x="98" y="0"/>
                      <a:pt x="98" y="0"/>
                    </a:cubicBezTo>
                    <a:cubicBezTo>
                      <a:pt x="98" y="0"/>
                      <a:pt x="98" y="0"/>
                      <a:pt x="98" y="0"/>
                    </a:cubicBezTo>
                    <a:cubicBezTo>
                      <a:pt x="98" y="0"/>
                      <a:pt x="98" y="0"/>
                      <a:pt x="98" y="1"/>
                    </a:cubicBezTo>
                    <a:cubicBezTo>
                      <a:pt x="98" y="1"/>
                      <a:pt x="98" y="1"/>
                      <a:pt x="98" y="1"/>
                    </a:cubicBezTo>
                    <a:cubicBezTo>
                      <a:pt x="74" y="17"/>
                      <a:pt x="32" y="44"/>
                      <a:pt x="14" y="56"/>
                    </a:cubicBezTo>
                    <a:cubicBezTo>
                      <a:pt x="20" y="52"/>
                      <a:pt x="29" y="47"/>
                      <a:pt x="38" y="42"/>
                    </a:cubicBezTo>
                    <a:cubicBezTo>
                      <a:pt x="86" y="13"/>
                      <a:pt x="95" y="9"/>
                      <a:pt x="97" y="8"/>
                    </a:cubicBezTo>
                    <a:cubicBezTo>
                      <a:pt x="97" y="8"/>
                      <a:pt x="97" y="8"/>
                      <a:pt x="97" y="8"/>
                    </a:cubicBezTo>
                    <a:cubicBezTo>
                      <a:pt x="97" y="8"/>
                      <a:pt x="97" y="8"/>
                      <a:pt x="97" y="8"/>
                    </a:cubicBezTo>
                    <a:cubicBezTo>
                      <a:pt x="97" y="8"/>
                      <a:pt x="97" y="8"/>
                      <a:pt x="97" y="8"/>
                    </a:cubicBezTo>
                    <a:cubicBezTo>
                      <a:pt x="97" y="8"/>
                      <a:pt x="97" y="8"/>
                      <a:pt x="97" y="8"/>
                    </a:cubicBezTo>
                    <a:cubicBezTo>
                      <a:pt x="97" y="8"/>
                      <a:pt x="97" y="8"/>
                      <a:pt x="97" y="9"/>
                    </a:cubicBezTo>
                    <a:cubicBezTo>
                      <a:pt x="97" y="9"/>
                      <a:pt x="46" y="51"/>
                      <a:pt x="32" y="64"/>
                    </a:cubicBezTo>
                    <a:cubicBezTo>
                      <a:pt x="100" y="24"/>
                      <a:pt x="100" y="24"/>
                      <a:pt x="100" y="24"/>
                    </a:cubicBezTo>
                    <a:cubicBezTo>
                      <a:pt x="100" y="24"/>
                      <a:pt x="100" y="24"/>
                      <a:pt x="101" y="24"/>
                    </a:cubicBezTo>
                    <a:cubicBezTo>
                      <a:pt x="101" y="25"/>
                      <a:pt x="101" y="25"/>
                      <a:pt x="100" y="25"/>
                    </a:cubicBezTo>
                    <a:cubicBezTo>
                      <a:pt x="100" y="25"/>
                      <a:pt x="100" y="25"/>
                      <a:pt x="100" y="25"/>
                    </a:cubicBezTo>
                    <a:cubicBezTo>
                      <a:pt x="100" y="25"/>
                      <a:pt x="100" y="25"/>
                      <a:pt x="100" y="25"/>
                    </a:cubicBezTo>
                    <a:cubicBezTo>
                      <a:pt x="99" y="27"/>
                      <a:pt x="92" y="32"/>
                      <a:pt x="63" y="51"/>
                    </a:cubicBezTo>
                    <a:cubicBezTo>
                      <a:pt x="54" y="58"/>
                      <a:pt x="45" y="64"/>
                      <a:pt x="38" y="69"/>
                    </a:cubicBezTo>
                    <a:cubicBezTo>
                      <a:pt x="63" y="54"/>
                      <a:pt x="88" y="39"/>
                      <a:pt x="89" y="39"/>
                    </a:cubicBezTo>
                    <a:cubicBezTo>
                      <a:pt x="89" y="39"/>
                      <a:pt x="89" y="39"/>
                      <a:pt x="89" y="39"/>
                    </a:cubicBezTo>
                    <a:cubicBezTo>
                      <a:pt x="89" y="39"/>
                      <a:pt x="89" y="39"/>
                      <a:pt x="89" y="39"/>
                    </a:cubicBezTo>
                    <a:cubicBezTo>
                      <a:pt x="90" y="40"/>
                      <a:pt x="90" y="40"/>
                      <a:pt x="76" y="49"/>
                    </a:cubicBezTo>
                    <a:cubicBezTo>
                      <a:pt x="67" y="55"/>
                      <a:pt x="56" y="62"/>
                      <a:pt x="45" y="69"/>
                    </a:cubicBezTo>
                    <a:cubicBezTo>
                      <a:pt x="33" y="78"/>
                      <a:pt x="21" y="86"/>
                      <a:pt x="12" y="91"/>
                    </a:cubicBezTo>
                    <a:cubicBezTo>
                      <a:pt x="32" y="80"/>
                      <a:pt x="73" y="56"/>
                      <a:pt x="97" y="42"/>
                    </a:cubicBezTo>
                    <a:cubicBezTo>
                      <a:pt x="98" y="42"/>
                      <a:pt x="98" y="42"/>
                      <a:pt x="98" y="42"/>
                    </a:cubicBezTo>
                    <a:cubicBezTo>
                      <a:pt x="98" y="42"/>
                      <a:pt x="98" y="42"/>
                      <a:pt x="98" y="42"/>
                    </a:cubicBezTo>
                    <a:cubicBezTo>
                      <a:pt x="98" y="42"/>
                      <a:pt x="98" y="42"/>
                      <a:pt x="98" y="43"/>
                    </a:cubicBezTo>
                    <a:cubicBezTo>
                      <a:pt x="98" y="43"/>
                      <a:pt x="98" y="43"/>
                      <a:pt x="98" y="43"/>
                    </a:cubicBezTo>
                    <a:cubicBezTo>
                      <a:pt x="98" y="43"/>
                      <a:pt x="98" y="43"/>
                      <a:pt x="98" y="43"/>
                    </a:cubicBezTo>
                    <a:cubicBezTo>
                      <a:pt x="96" y="44"/>
                      <a:pt x="90" y="49"/>
                      <a:pt x="67" y="68"/>
                    </a:cubicBezTo>
                    <a:cubicBezTo>
                      <a:pt x="50" y="81"/>
                      <a:pt x="30" y="96"/>
                      <a:pt x="22" y="103"/>
                    </a:cubicBezTo>
                    <a:cubicBezTo>
                      <a:pt x="28" y="100"/>
                      <a:pt x="38" y="94"/>
                      <a:pt x="50" y="87"/>
                    </a:cubicBezTo>
                    <a:cubicBezTo>
                      <a:pt x="110" y="52"/>
                      <a:pt x="110" y="52"/>
                      <a:pt x="110" y="52"/>
                    </a:cubicBezTo>
                    <a:cubicBezTo>
                      <a:pt x="110" y="52"/>
                      <a:pt x="110" y="52"/>
                      <a:pt x="110" y="52"/>
                    </a:cubicBezTo>
                    <a:cubicBezTo>
                      <a:pt x="111" y="53"/>
                      <a:pt x="111" y="53"/>
                      <a:pt x="97" y="63"/>
                    </a:cubicBezTo>
                    <a:cubicBezTo>
                      <a:pt x="89" y="69"/>
                      <a:pt x="78" y="77"/>
                      <a:pt x="67" y="85"/>
                    </a:cubicBezTo>
                    <a:cubicBezTo>
                      <a:pt x="54" y="94"/>
                      <a:pt x="41" y="104"/>
                      <a:pt x="33" y="109"/>
                    </a:cubicBezTo>
                    <a:cubicBezTo>
                      <a:pt x="100" y="71"/>
                      <a:pt x="100" y="71"/>
                      <a:pt x="100" y="71"/>
                    </a:cubicBezTo>
                    <a:cubicBezTo>
                      <a:pt x="100" y="71"/>
                      <a:pt x="100" y="71"/>
                      <a:pt x="100" y="71"/>
                    </a:cubicBezTo>
                    <a:cubicBezTo>
                      <a:pt x="100" y="71"/>
                      <a:pt x="100" y="71"/>
                      <a:pt x="100" y="72"/>
                    </a:cubicBezTo>
                    <a:cubicBezTo>
                      <a:pt x="100" y="72"/>
                      <a:pt x="100" y="72"/>
                      <a:pt x="100" y="72"/>
                    </a:cubicBezTo>
                    <a:cubicBezTo>
                      <a:pt x="100" y="72"/>
                      <a:pt x="100" y="72"/>
                      <a:pt x="100" y="72"/>
                    </a:cubicBezTo>
                    <a:cubicBezTo>
                      <a:pt x="98" y="73"/>
                      <a:pt x="92" y="78"/>
                      <a:pt x="68" y="95"/>
                    </a:cubicBezTo>
                    <a:cubicBezTo>
                      <a:pt x="58" y="101"/>
                      <a:pt x="48" y="109"/>
                      <a:pt x="41" y="113"/>
                    </a:cubicBezTo>
                    <a:cubicBezTo>
                      <a:pt x="82" y="89"/>
                      <a:pt x="82" y="89"/>
                      <a:pt x="82" y="89"/>
                    </a:cubicBezTo>
                    <a:cubicBezTo>
                      <a:pt x="82" y="89"/>
                      <a:pt x="83" y="89"/>
                      <a:pt x="83" y="90"/>
                    </a:cubicBezTo>
                    <a:cubicBezTo>
                      <a:pt x="83" y="90"/>
                      <a:pt x="83" y="90"/>
                      <a:pt x="83" y="90"/>
                    </a:cubicBezTo>
                    <a:cubicBezTo>
                      <a:pt x="34" y="118"/>
                      <a:pt x="34" y="118"/>
                      <a:pt x="34" y="118"/>
                    </a:cubicBezTo>
                    <a:cubicBezTo>
                      <a:pt x="34" y="118"/>
                      <a:pt x="34" y="118"/>
                      <a:pt x="34" y="11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300">
                <a:extLst>
                  <a:ext uri="{FF2B5EF4-FFF2-40B4-BE49-F238E27FC236}">
                    <a16:creationId xmlns:a16="http://schemas.microsoft.com/office/drawing/2014/main" id="{9274101D-026A-420B-8D6D-B1E53A5142E2}"/>
                  </a:ext>
                </a:extLst>
              </p:cNvPr>
              <p:cNvSpPr>
                <a:spLocks noEditPoints="1"/>
              </p:cNvSpPr>
              <p:nvPr/>
            </p:nvSpPr>
            <p:spPr bwMode="auto">
              <a:xfrm>
                <a:off x="5084763" y="6165850"/>
                <a:ext cx="242888" cy="322263"/>
              </a:xfrm>
              <a:custGeom>
                <a:avLst/>
                <a:gdLst>
                  <a:gd name="T0" fmla="*/ 63 w 75"/>
                  <a:gd name="T1" fmla="*/ 52 h 99"/>
                  <a:gd name="T2" fmla="*/ 68 w 75"/>
                  <a:gd name="T3" fmla="*/ 29 h 99"/>
                  <a:gd name="T4" fmla="*/ 73 w 75"/>
                  <a:gd name="T5" fmla="*/ 6 h 99"/>
                  <a:gd name="T6" fmla="*/ 67 w 75"/>
                  <a:gd name="T7" fmla="*/ 17 h 99"/>
                  <a:gd name="T8" fmla="*/ 59 w 75"/>
                  <a:gd name="T9" fmla="*/ 27 h 99"/>
                  <a:gd name="T10" fmla="*/ 41 w 75"/>
                  <a:gd name="T11" fmla="*/ 44 h 99"/>
                  <a:gd name="T12" fmla="*/ 11 w 75"/>
                  <a:gd name="T13" fmla="*/ 66 h 99"/>
                  <a:gd name="T14" fmla="*/ 2 w 75"/>
                  <a:gd name="T15" fmla="*/ 74 h 99"/>
                  <a:gd name="T16" fmla="*/ 21 w 75"/>
                  <a:gd name="T17" fmla="*/ 84 h 99"/>
                  <a:gd name="T18" fmla="*/ 34 w 75"/>
                  <a:gd name="T19" fmla="*/ 90 h 99"/>
                  <a:gd name="T20" fmla="*/ 41 w 75"/>
                  <a:gd name="T21" fmla="*/ 91 h 99"/>
                  <a:gd name="T22" fmla="*/ 48 w 75"/>
                  <a:gd name="T23" fmla="*/ 92 h 99"/>
                  <a:gd name="T24" fmla="*/ 55 w 75"/>
                  <a:gd name="T25" fmla="*/ 91 h 99"/>
                  <a:gd name="T26" fmla="*/ 54 w 75"/>
                  <a:gd name="T27" fmla="*/ 94 h 99"/>
                  <a:gd name="T28" fmla="*/ 54 w 75"/>
                  <a:gd name="T29" fmla="*/ 96 h 99"/>
                  <a:gd name="T30" fmla="*/ 55 w 75"/>
                  <a:gd name="T31" fmla="*/ 97 h 99"/>
                  <a:gd name="T32" fmla="*/ 57 w 75"/>
                  <a:gd name="T33" fmla="*/ 99 h 99"/>
                  <a:gd name="T34" fmla="*/ 54 w 75"/>
                  <a:gd name="T35" fmla="*/ 97 h 99"/>
                  <a:gd name="T36" fmla="*/ 54 w 75"/>
                  <a:gd name="T37" fmla="*/ 95 h 99"/>
                  <a:gd name="T38" fmla="*/ 55 w 75"/>
                  <a:gd name="T39" fmla="*/ 92 h 99"/>
                  <a:gd name="T40" fmla="*/ 48 w 75"/>
                  <a:gd name="T41" fmla="*/ 92 h 99"/>
                  <a:gd name="T42" fmla="*/ 41 w 75"/>
                  <a:gd name="T43" fmla="*/ 92 h 99"/>
                  <a:gd name="T44" fmla="*/ 34 w 75"/>
                  <a:gd name="T45" fmla="*/ 90 h 99"/>
                  <a:gd name="T46" fmla="*/ 20 w 75"/>
                  <a:gd name="T47" fmla="*/ 85 h 99"/>
                  <a:gd name="T48" fmla="*/ 1 w 75"/>
                  <a:gd name="T49" fmla="*/ 75 h 99"/>
                  <a:gd name="T50" fmla="*/ 1 w 75"/>
                  <a:gd name="T51" fmla="*/ 74 h 99"/>
                  <a:gd name="T52" fmla="*/ 20 w 75"/>
                  <a:gd name="T53" fmla="*/ 57 h 99"/>
                  <a:gd name="T54" fmla="*/ 49 w 75"/>
                  <a:gd name="T55" fmla="*/ 35 h 99"/>
                  <a:gd name="T56" fmla="*/ 62 w 75"/>
                  <a:gd name="T57" fmla="*/ 21 h 99"/>
                  <a:gd name="T58" fmla="*/ 69 w 75"/>
                  <a:gd name="T59" fmla="*/ 11 h 99"/>
                  <a:gd name="T60" fmla="*/ 75 w 75"/>
                  <a:gd name="T61" fmla="*/ 0 h 99"/>
                  <a:gd name="T62" fmla="*/ 69 w 75"/>
                  <a:gd name="T63" fmla="*/ 29 h 99"/>
                  <a:gd name="T64" fmla="*/ 64 w 75"/>
                  <a:gd name="T65" fmla="*/ 5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99">
                    <a:moveTo>
                      <a:pt x="57" y="99"/>
                    </a:moveTo>
                    <a:cubicBezTo>
                      <a:pt x="59" y="83"/>
                      <a:pt x="61" y="67"/>
                      <a:pt x="63" y="52"/>
                    </a:cubicBezTo>
                    <a:cubicBezTo>
                      <a:pt x="64" y="48"/>
                      <a:pt x="64" y="44"/>
                      <a:pt x="65" y="40"/>
                    </a:cubicBezTo>
                    <a:cubicBezTo>
                      <a:pt x="68" y="29"/>
                      <a:pt x="68" y="29"/>
                      <a:pt x="68" y="29"/>
                    </a:cubicBezTo>
                    <a:cubicBezTo>
                      <a:pt x="72" y="6"/>
                      <a:pt x="72" y="6"/>
                      <a:pt x="72" y="6"/>
                    </a:cubicBezTo>
                    <a:cubicBezTo>
                      <a:pt x="73" y="6"/>
                      <a:pt x="73" y="6"/>
                      <a:pt x="73" y="6"/>
                    </a:cubicBezTo>
                    <a:cubicBezTo>
                      <a:pt x="73" y="8"/>
                      <a:pt x="72" y="10"/>
                      <a:pt x="71" y="12"/>
                    </a:cubicBezTo>
                    <a:cubicBezTo>
                      <a:pt x="70" y="14"/>
                      <a:pt x="69" y="16"/>
                      <a:pt x="67" y="17"/>
                    </a:cubicBezTo>
                    <a:cubicBezTo>
                      <a:pt x="66" y="19"/>
                      <a:pt x="65" y="21"/>
                      <a:pt x="64" y="23"/>
                    </a:cubicBezTo>
                    <a:cubicBezTo>
                      <a:pt x="62" y="24"/>
                      <a:pt x="61" y="26"/>
                      <a:pt x="59" y="27"/>
                    </a:cubicBezTo>
                    <a:cubicBezTo>
                      <a:pt x="57" y="30"/>
                      <a:pt x="54" y="33"/>
                      <a:pt x="50" y="36"/>
                    </a:cubicBezTo>
                    <a:cubicBezTo>
                      <a:pt x="47" y="39"/>
                      <a:pt x="44" y="41"/>
                      <a:pt x="41" y="44"/>
                    </a:cubicBezTo>
                    <a:cubicBezTo>
                      <a:pt x="34" y="49"/>
                      <a:pt x="27" y="54"/>
                      <a:pt x="21" y="59"/>
                    </a:cubicBezTo>
                    <a:cubicBezTo>
                      <a:pt x="17" y="61"/>
                      <a:pt x="14" y="64"/>
                      <a:pt x="11" y="66"/>
                    </a:cubicBezTo>
                    <a:cubicBezTo>
                      <a:pt x="8" y="69"/>
                      <a:pt x="5" y="72"/>
                      <a:pt x="2" y="75"/>
                    </a:cubicBezTo>
                    <a:cubicBezTo>
                      <a:pt x="2" y="74"/>
                      <a:pt x="2" y="74"/>
                      <a:pt x="2" y="74"/>
                    </a:cubicBezTo>
                    <a:cubicBezTo>
                      <a:pt x="6" y="76"/>
                      <a:pt x="10" y="79"/>
                      <a:pt x="14" y="81"/>
                    </a:cubicBezTo>
                    <a:cubicBezTo>
                      <a:pt x="21" y="84"/>
                      <a:pt x="21" y="84"/>
                      <a:pt x="21" y="84"/>
                    </a:cubicBezTo>
                    <a:cubicBezTo>
                      <a:pt x="27" y="87"/>
                      <a:pt x="27" y="87"/>
                      <a:pt x="27" y="87"/>
                    </a:cubicBezTo>
                    <a:cubicBezTo>
                      <a:pt x="29" y="88"/>
                      <a:pt x="32" y="89"/>
                      <a:pt x="34" y="90"/>
                    </a:cubicBezTo>
                    <a:cubicBezTo>
                      <a:pt x="35" y="90"/>
                      <a:pt x="36" y="90"/>
                      <a:pt x="37" y="90"/>
                    </a:cubicBezTo>
                    <a:cubicBezTo>
                      <a:pt x="41" y="91"/>
                      <a:pt x="41" y="91"/>
                      <a:pt x="41" y="91"/>
                    </a:cubicBezTo>
                    <a:cubicBezTo>
                      <a:pt x="42" y="91"/>
                      <a:pt x="43" y="91"/>
                      <a:pt x="44" y="92"/>
                    </a:cubicBezTo>
                    <a:cubicBezTo>
                      <a:pt x="48" y="92"/>
                      <a:pt x="48" y="92"/>
                      <a:pt x="48" y="92"/>
                    </a:cubicBezTo>
                    <a:cubicBezTo>
                      <a:pt x="50" y="92"/>
                      <a:pt x="53" y="92"/>
                      <a:pt x="55" y="91"/>
                    </a:cubicBezTo>
                    <a:cubicBezTo>
                      <a:pt x="55" y="91"/>
                      <a:pt x="55" y="91"/>
                      <a:pt x="55" y="91"/>
                    </a:cubicBezTo>
                    <a:cubicBezTo>
                      <a:pt x="55" y="92"/>
                      <a:pt x="55" y="92"/>
                      <a:pt x="55" y="92"/>
                    </a:cubicBezTo>
                    <a:cubicBezTo>
                      <a:pt x="55" y="92"/>
                      <a:pt x="55" y="93"/>
                      <a:pt x="54" y="94"/>
                    </a:cubicBezTo>
                    <a:cubicBezTo>
                      <a:pt x="54" y="95"/>
                      <a:pt x="54" y="95"/>
                      <a:pt x="54" y="95"/>
                    </a:cubicBezTo>
                    <a:cubicBezTo>
                      <a:pt x="54" y="95"/>
                      <a:pt x="54" y="95"/>
                      <a:pt x="54" y="96"/>
                    </a:cubicBezTo>
                    <a:cubicBezTo>
                      <a:pt x="54" y="96"/>
                      <a:pt x="54" y="96"/>
                      <a:pt x="54" y="96"/>
                    </a:cubicBezTo>
                    <a:cubicBezTo>
                      <a:pt x="55" y="97"/>
                      <a:pt x="55" y="97"/>
                      <a:pt x="55" y="97"/>
                    </a:cubicBezTo>
                    <a:cubicBezTo>
                      <a:pt x="56" y="98"/>
                      <a:pt x="56" y="98"/>
                      <a:pt x="57" y="99"/>
                    </a:cubicBezTo>
                    <a:close/>
                    <a:moveTo>
                      <a:pt x="57" y="99"/>
                    </a:moveTo>
                    <a:cubicBezTo>
                      <a:pt x="56" y="98"/>
                      <a:pt x="56" y="98"/>
                      <a:pt x="55" y="97"/>
                    </a:cubicBezTo>
                    <a:cubicBezTo>
                      <a:pt x="55" y="97"/>
                      <a:pt x="55" y="97"/>
                      <a:pt x="54" y="97"/>
                    </a:cubicBezTo>
                    <a:cubicBezTo>
                      <a:pt x="54" y="96"/>
                      <a:pt x="54" y="96"/>
                      <a:pt x="54" y="96"/>
                    </a:cubicBezTo>
                    <a:cubicBezTo>
                      <a:pt x="54" y="95"/>
                      <a:pt x="54" y="95"/>
                      <a:pt x="54" y="95"/>
                    </a:cubicBezTo>
                    <a:cubicBezTo>
                      <a:pt x="54" y="93"/>
                      <a:pt x="54" y="93"/>
                      <a:pt x="54" y="93"/>
                    </a:cubicBezTo>
                    <a:cubicBezTo>
                      <a:pt x="55" y="93"/>
                      <a:pt x="55" y="92"/>
                      <a:pt x="55" y="92"/>
                    </a:cubicBezTo>
                    <a:cubicBezTo>
                      <a:pt x="55" y="92"/>
                      <a:pt x="55" y="92"/>
                      <a:pt x="55" y="92"/>
                    </a:cubicBezTo>
                    <a:cubicBezTo>
                      <a:pt x="53" y="92"/>
                      <a:pt x="50" y="92"/>
                      <a:pt x="48" y="92"/>
                    </a:cubicBezTo>
                    <a:cubicBezTo>
                      <a:pt x="44" y="92"/>
                      <a:pt x="44" y="92"/>
                      <a:pt x="44" y="92"/>
                    </a:cubicBezTo>
                    <a:cubicBezTo>
                      <a:pt x="43" y="92"/>
                      <a:pt x="42" y="92"/>
                      <a:pt x="41" y="92"/>
                    </a:cubicBezTo>
                    <a:cubicBezTo>
                      <a:pt x="37" y="91"/>
                      <a:pt x="37" y="91"/>
                      <a:pt x="37" y="91"/>
                    </a:cubicBezTo>
                    <a:cubicBezTo>
                      <a:pt x="36" y="91"/>
                      <a:pt x="35" y="91"/>
                      <a:pt x="34" y="90"/>
                    </a:cubicBezTo>
                    <a:cubicBezTo>
                      <a:pt x="31" y="90"/>
                      <a:pt x="29" y="89"/>
                      <a:pt x="27" y="88"/>
                    </a:cubicBezTo>
                    <a:cubicBezTo>
                      <a:pt x="20" y="85"/>
                      <a:pt x="20" y="85"/>
                      <a:pt x="20" y="85"/>
                    </a:cubicBezTo>
                    <a:cubicBezTo>
                      <a:pt x="14" y="82"/>
                      <a:pt x="14" y="82"/>
                      <a:pt x="14" y="82"/>
                    </a:cubicBezTo>
                    <a:cubicBezTo>
                      <a:pt x="9" y="80"/>
                      <a:pt x="5" y="77"/>
                      <a:pt x="1" y="75"/>
                    </a:cubicBezTo>
                    <a:cubicBezTo>
                      <a:pt x="0" y="75"/>
                      <a:pt x="0" y="75"/>
                      <a:pt x="0" y="75"/>
                    </a:cubicBezTo>
                    <a:cubicBezTo>
                      <a:pt x="1" y="74"/>
                      <a:pt x="1" y="74"/>
                      <a:pt x="1" y="74"/>
                    </a:cubicBezTo>
                    <a:cubicBezTo>
                      <a:pt x="4" y="71"/>
                      <a:pt x="7" y="68"/>
                      <a:pt x="10" y="65"/>
                    </a:cubicBezTo>
                    <a:cubicBezTo>
                      <a:pt x="13" y="63"/>
                      <a:pt x="16" y="60"/>
                      <a:pt x="20" y="57"/>
                    </a:cubicBezTo>
                    <a:cubicBezTo>
                      <a:pt x="26" y="52"/>
                      <a:pt x="33" y="47"/>
                      <a:pt x="40" y="42"/>
                    </a:cubicBezTo>
                    <a:cubicBezTo>
                      <a:pt x="43" y="40"/>
                      <a:pt x="46" y="37"/>
                      <a:pt x="49" y="35"/>
                    </a:cubicBezTo>
                    <a:cubicBezTo>
                      <a:pt x="52" y="32"/>
                      <a:pt x="55" y="29"/>
                      <a:pt x="58" y="26"/>
                    </a:cubicBezTo>
                    <a:cubicBezTo>
                      <a:pt x="60" y="25"/>
                      <a:pt x="61" y="23"/>
                      <a:pt x="62" y="21"/>
                    </a:cubicBezTo>
                    <a:cubicBezTo>
                      <a:pt x="64" y="20"/>
                      <a:pt x="65" y="18"/>
                      <a:pt x="66" y="17"/>
                    </a:cubicBezTo>
                    <a:cubicBezTo>
                      <a:pt x="67" y="15"/>
                      <a:pt x="68" y="13"/>
                      <a:pt x="69" y="11"/>
                    </a:cubicBezTo>
                    <a:cubicBezTo>
                      <a:pt x="70" y="9"/>
                      <a:pt x="71" y="7"/>
                      <a:pt x="72" y="6"/>
                    </a:cubicBezTo>
                    <a:cubicBezTo>
                      <a:pt x="75" y="0"/>
                      <a:pt x="75" y="0"/>
                      <a:pt x="75" y="0"/>
                    </a:cubicBezTo>
                    <a:cubicBezTo>
                      <a:pt x="73" y="6"/>
                      <a:pt x="73" y="6"/>
                      <a:pt x="73" y="6"/>
                    </a:cubicBezTo>
                    <a:cubicBezTo>
                      <a:pt x="69" y="29"/>
                      <a:pt x="69" y="29"/>
                      <a:pt x="69" y="29"/>
                    </a:cubicBezTo>
                    <a:cubicBezTo>
                      <a:pt x="66" y="40"/>
                      <a:pt x="66" y="40"/>
                      <a:pt x="66" y="40"/>
                    </a:cubicBezTo>
                    <a:cubicBezTo>
                      <a:pt x="65" y="44"/>
                      <a:pt x="65" y="48"/>
                      <a:pt x="64" y="52"/>
                    </a:cubicBezTo>
                    <a:cubicBezTo>
                      <a:pt x="62" y="68"/>
                      <a:pt x="59" y="83"/>
                      <a:pt x="57"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5" name="Freeform 302">
                <a:extLst>
                  <a:ext uri="{FF2B5EF4-FFF2-40B4-BE49-F238E27FC236}">
                    <a16:creationId xmlns:a16="http://schemas.microsoft.com/office/drawing/2014/main" id="{716E184B-9E2D-4513-B693-55D1386B63B7}"/>
                  </a:ext>
                </a:extLst>
              </p:cNvPr>
              <p:cNvSpPr>
                <a:spLocks noEditPoints="1"/>
              </p:cNvSpPr>
              <p:nvPr/>
            </p:nvSpPr>
            <p:spPr bwMode="auto">
              <a:xfrm>
                <a:off x="5094288" y="6175375"/>
                <a:ext cx="239713" cy="295275"/>
              </a:xfrm>
              <a:custGeom>
                <a:avLst/>
                <a:gdLst>
                  <a:gd name="T0" fmla="*/ 52 w 74"/>
                  <a:gd name="T1" fmla="*/ 91 h 91"/>
                  <a:gd name="T2" fmla="*/ 61 w 74"/>
                  <a:gd name="T3" fmla="*/ 47 h 91"/>
                  <a:gd name="T4" fmla="*/ 71 w 74"/>
                  <a:gd name="T5" fmla="*/ 4 h 91"/>
                  <a:gd name="T6" fmla="*/ 72 w 74"/>
                  <a:gd name="T7" fmla="*/ 4 h 91"/>
                  <a:gd name="T8" fmla="*/ 65 w 74"/>
                  <a:gd name="T9" fmla="*/ 15 h 91"/>
                  <a:gd name="T10" fmla="*/ 61 w 74"/>
                  <a:gd name="T11" fmla="*/ 19 h 91"/>
                  <a:gd name="T12" fmla="*/ 57 w 74"/>
                  <a:gd name="T13" fmla="*/ 24 h 91"/>
                  <a:gd name="T14" fmla="*/ 48 w 74"/>
                  <a:gd name="T15" fmla="*/ 33 h 91"/>
                  <a:gd name="T16" fmla="*/ 39 w 74"/>
                  <a:gd name="T17" fmla="*/ 41 h 91"/>
                  <a:gd name="T18" fmla="*/ 20 w 74"/>
                  <a:gd name="T19" fmla="*/ 57 h 91"/>
                  <a:gd name="T20" fmla="*/ 10 w 74"/>
                  <a:gd name="T21" fmla="*/ 66 h 91"/>
                  <a:gd name="T22" fmla="*/ 1 w 74"/>
                  <a:gd name="T23" fmla="*/ 74 h 91"/>
                  <a:gd name="T24" fmla="*/ 1 w 74"/>
                  <a:gd name="T25" fmla="*/ 73 h 91"/>
                  <a:gd name="T26" fmla="*/ 14 w 74"/>
                  <a:gd name="T27" fmla="*/ 79 h 91"/>
                  <a:gd name="T28" fmla="*/ 26 w 74"/>
                  <a:gd name="T29" fmla="*/ 83 h 91"/>
                  <a:gd name="T30" fmla="*/ 39 w 74"/>
                  <a:gd name="T31" fmla="*/ 88 h 91"/>
                  <a:gd name="T32" fmla="*/ 52 w 74"/>
                  <a:gd name="T33" fmla="*/ 91 h 91"/>
                  <a:gd name="T34" fmla="*/ 52 w 74"/>
                  <a:gd name="T35" fmla="*/ 91 h 91"/>
                  <a:gd name="T36" fmla="*/ 39 w 74"/>
                  <a:gd name="T37" fmla="*/ 88 h 91"/>
                  <a:gd name="T38" fmla="*/ 26 w 74"/>
                  <a:gd name="T39" fmla="*/ 84 h 91"/>
                  <a:gd name="T40" fmla="*/ 13 w 74"/>
                  <a:gd name="T41" fmla="*/ 79 h 91"/>
                  <a:gd name="T42" fmla="*/ 1 w 74"/>
                  <a:gd name="T43" fmla="*/ 74 h 91"/>
                  <a:gd name="T44" fmla="*/ 0 w 74"/>
                  <a:gd name="T45" fmla="*/ 74 h 91"/>
                  <a:gd name="T46" fmla="*/ 1 w 74"/>
                  <a:gd name="T47" fmla="*/ 73 h 91"/>
                  <a:gd name="T48" fmla="*/ 10 w 74"/>
                  <a:gd name="T49" fmla="*/ 65 h 91"/>
                  <a:gd name="T50" fmla="*/ 19 w 74"/>
                  <a:gd name="T51" fmla="*/ 56 h 91"/>
                  <a:gd name="T52" fmla="*/ 38 w 74"/>
                  <a:gd name="T53" fmla="*/ 40 h 91"/>
                  <a:gd name="T54" fmla="*/ 47 w 74"/>
                  <a:gd name="T55" fmla="*/ 32 h 91"/>
                  <a:gd name="T56" fmla="*/ 51 w 74"/>
                  <a:gd name="T57" fmla="*/ 27 h 91"/>
                  <a:gd name="T58" fmla="*/ 56 w 74"/>
                  <a:gd name="T59" fmla="*/ 23 h 91"/>
                  <a:gd name="T60" fmla="*/ 60 w 74"/>
                  <a:gd name="T61" fmla="*/ 18 h 91"/>
                  <a:gd name="T62" fmla="*/ 64 w 74"/>
                  <a:gd name="T63" fmla="*/ 14 h 91"/>
                  <a:gd name="T64" fmla="*/ 71 w 74"/>
                  <a:gd name="T65" fmla="*/ 3 h 91"/>
                  <a:gd name="T66" fmla="*/ 74 w 74"/>
                  <a:gd name="T67" fmla="*/ 0 h 91"/>
                  <a:gd name="T68" fmla="*/ 73 w 74"/>
                  <a:gd name="T69" fmla="*/ 4 h 91"/>
                  <a:gd name="T70" fmla="*/ 62 w 74"/>
                  <a:gd name="T71" fmla="*/ 48 h 91"/>
                  <a:gd name="T72" fmla="*/ 52 w 74"/>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1">
                    <a:moveTo>
                      <a:pt x="52" y="91"/>
                    </a:moveTo>
                    <a:cubicBezTo>
                      <a:pt x="61" y="47"/>
                      <a:pt x="61" y="47"/>
                      <a:pt x="61" y="47"/>
                    </a:cubicBezTo>
                    <a:cubicBezTo>
                      <a:pt x="71" y="4"/>
                      <a:pt x="71" y="4"/>
                      <a:pt x="71" y="4"/>
                    </a:cubicBezTo>
                    <a:cubicBezTo>
                      <a:pt x="72" y="4"/>
                      <a:pt x="72" y="4"/>
                      <a:pt x="72" y="4"/>
                    </a:cubicBezTo>
                    <a:cubicBezTo>
                      <a:pt x="70" y="8"/>
                      <a:pt x="68" y="11"/>
                      <a:pt x="65" y="15"/>
                    </a:cubicBezTo>
                    <a:cubicBezTo>
                      <a:pt x="61" y="19"/>
                      <a:pt x="61" y="19"/>
                      <a:pt x="61" y="19"/>
                    </a:cubicBezTo>
                    <a:cubicBezTo>
                      <a:pt x="60" y="21"/>
                      <a:pt x="59" y="23"/>
                      <a:pt x="57" y="24"/>
                    </a:cubicBezTo>
                    <a:cubicBezTo>
                      <a:pt x="54" y="27"/>
                      <a:pt x="51" y="30"/>
                      <a:pt x="48" y="33"/>
                    </a:cubicBezTo>
                    <a:cubicBezTo>
                      <a:pt x="39" y="41"/>
                      <a:pt x="39" y="41"/>
                      <a:pt x="39" y="41"/>
                    </a:cubicBezTo>
                    <a:cubicBezTo>
                      <a:pt x="20" y="57"/>
                      <a:pt x="20" y="57"/>
                      <a:pt x="20" y="57"/>
                    </a:cubicBezTo>
                    <a:cubicBezTo>
                      <a:pt x="10" y="66"/>
                      <a:pt x="10" y="66"/>
                      <a:pt x="10" y="66"/>
                    </a:cubicBezTo>
                    <a:cubicBezTo>
                      <a:pt x="1" y="74"/>
                      <a:pt x="1" y="74"/>
                      <a:pt x="1" y="74"/>
                    </a:cubicBezTo>
                    <a:cubicBezTo>
                      <a:pt x="1" y="73"/>
                      <a:pt x="1" y="73"/>
                      <a:pt x="1" y="73"/>
                    </a:cubicBezTo>
                    <a:cubicBezTo>
                      <a:pt x="14" y="79"/>
                      <a:pt x="14" y="79"/>
                      <a:pt x="14" y="79"/>
                    </a:cubicBezTo>
                    <a:cubicBezTo>
                      <a:pt x="26" y="83"/>
                      <a:pt x="26" y="83"/>
                      <a:pt x="26" y="83"/>
                    </a:cubicBezTo>
                    <a:cubicBezTo>
                      <a:pt x="39" y="88"/>
                      <a:pt x="39" y="88"/>
                      <a:pt x="39" y="88"/>
                    </a:cubicBezTo>
                    <a:cubicBezTo>
                      <a:pt x="43" y="89"/>
                      <a:pt x="47" y="90"/>
                      <a:pt x="52" y="91"/>
                    </a:cubicBezTo>
                    <a:close/>
                    <a:moveTo>
                      <a:pt x="52" y="91"/>
                    </a:moveTo>
                    <a:cubicBezTo>
                      <a:pt x="47" y="90"/>
                      <a:pt x="43" y="89"/>
                      <a:pt x="39" y="88"/>
                    </a:cubicBezTo>
                    <a:cubicBezTo>
                      <a:pt x="26" y="84"/>
                      <a:pt x="26" y="84"/>
                      <a:pt x="26" y="84"/>
                    </a:cubicBezTo>
                    <a:cubicBezTo>
                      <a:pt x="13" y="79"/>
                      <a:pt x="13" y="79"/>
                      <a:pt x="13" y="79"/>
                    </a:cubicBezTo>
                    <a:cubicBezTo>
                      <a:pt x="1" y="74"/>
                      <a:pt x="1" y="74"/>
                      <a:pt x="1" y="74"/>
                    </a:cubicBezTo>
                    <a:cubicBezTo>
                      <a:pt x="0" y="74"/>
                      <a:pt x="0" y="74"/>
                      <a:pt x="0" y="74"/>
                    </a:cubicBezTo>
                    <a:cubicBezTo>
                      <a:pt x="1" y="73"/>
                      <a:pt x="1" y="73"/>
                      <a:pt x="1" y="73"/>
                    </a:cubicBezTo>
                    <a:cubicBezTo>
                      <a:pt x="10" y="65"/>
                      <a:pt x="10" y="65"/>
                      <a:pt x="10" y="65"/>
                    </a:cubicBezTo>
                    <a:cubicBezTo>
                      <a:pt x="19" y="56"/>
                      <a:pt x="19" y="56"/>
                      <a:pt x="19" y="56"/>
                    </a:cubicBezTo>
                    <a:cubicBezTo>
                      <a:pt x="38" y="40"/>
                      <a:pt x="38" y="40"/>
                      <a:pt x="38" y="40"/>
                    </a:cubicBezTo>
                    <a:cubicBezTo>
                      <a:pt x="47" y="32"/>
                      <a:pt x="47" y="32"/>
                      <a:pt x="47" y="32"/>
                    </a:cubicBezTo>
                    <a:cubicBezTo>
                      <a:pt x="49" y="30"/>
                      <a:pt x="50" y="29"/>
                      <a:pt x="51" y="27"/>
                    </a:cubicBezTo>
                    <a:cubicBezTo>
                      <a:pt x="56" y="23"/>
                      <a:pt x="56" y="23"/>
                      <a:pt x="56" y="23"/>
                    </a:cubicBezTo>
                    <a:cubicBezTo>
                      <a:pt x="57" y="22"/>
                      <a:pt x="59" y="20"/>
                      <a:pt x="60" y="18"/>
                    </a:cubicBezTo>
                    <a:cubicBezTo>
                      <a:pt x="64" y="14"/>
                      <a:pt x="64" y="14"/>
                      <a:pt x="64" y="14"/>
                    </a:cubicBezTo>
                    <a:cubicBezTo>
                      <a:pt x="66" y="10"/>
                      <a:pt x="69" y="7"/>
                      <a:pt x="71" y="3"/>
                    </a:cubicBezTo>
                    <a:cubicBezTo>
                      <a:pt x="74" y="0"/>
                      <a:pt x="74" y="0"/>
                      <a:pt x="74" y="0"/>
                    </a:cubicBezTo>
                    <a:cubicBezTo>
                      <a:pt x="73" y="4"/>
                      <a:pt x="73" y="4"/>
                      <a:pt x="73" y="4"/>
                    </a:cubicBezTo>
                    <a:cubicBezTo>
                      <a:pt x="62" y="48"/>
                      <a:pt x="62" y="48"/>
                      <a:pt x="62" y="48"/>
                    </a:cubicBezTo>
                    <a:lnTo>
                      <a:pt x="52" y="9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6" name="Freeform 303">
                <a:extLst>
                  <a:ext uri="{FF2B5EF4-FFF2-40B4-BE49-F238E27FC236}">
                    <a16:creationId xmlns:a16="http://schemas.microsoft.com/office/drawing/2014/main" id="{43ADF4B8-F15A-4514-AAA1-FA1AF50E7EB7}"/>
                  </a:ext>
                </a:extLst>
              </p:cNvPr>
              <p:cNvSpPr>
                <a:spLocks noEditPoints="1"/>
              </p:cNvSpPr>
              <p:nvPr/>
            </p:nvSpPr>
            <p:spPr bwMode="auto">
              <a:xfrm>
                <a:off x="4732338" y="5618163"/>
                <a:ext cx="893763" cy="1498600"/>
              </a:xfrm>
              <a:custGeom>
                <a:avLst/>
                <a:gdLst>
                  <a:gd name="T0" fmla="*/ 347 w 563"/>
                  <a:gd name="T1" fmla="*/ 770 h 944"/>
                  <a:gd name="T2" fmla="*/ 347 w 563"/>
                  <a:gd name="T3" fmla="*/ 693 h 944"/>
                  <a:gd name="T4" fmla="*/ 106 w 563"/>
                  <a:gd name="T5" fmla="*/ 695 h 944"/>
                  <a:gd name="T6" fmla="*/ 106 w 563"/>
                  <a:gd name="T7" fmla="*/ 695 h 944"/>
                  <a:gd name="T8" fmla="*/ 0 w 563"/>
                  <a:gd name="T9" fmla="*/ 595 h 944"/>
                  <a:gd name="T10" fmla="*/ 345 w 563"/>
                  <a:gd name="T11" fmla="*/ 2 h 944"/>
                  <a:gd name="T12" fmla="*/ 347 w 563"/>
                  <a:gd name="T13" fmla="*/ 0 h 944"/>
                  <a:gd name="T14" fmla="*/ 514 w 563"/>
                  <a:gd name="T15" fmla="*/ 0 h 944"/>
                  <a:gd name="T16" fmla="*/ 514 w 563"/>
                  <a:gd name="T17" fmla="*/ 519 h 944"/>
                  <a:gd name="T18" fmla="*/ 561 w 563"/>
                  <a:gd name="T19" fmla="*/ 519 h 944"/>
                  <a:gd name="T20" fmla="*/ 561 w 563"/>
                  <a:gd name="T21" fmla="*/ 519 h 944"/>
                  <a:gd name="T22" fmla="*/ 561 w 563"/>
                  <a:gd name="T23" fmla="*/ 695 h 944"/>
                  <a:gd name="T24" fmla="*/ 514 w 563"/>
                  <a:gd name="T25" fmla="*/ 695 h 944"/>
                  <a:gd name="T26" fmla="*/ 514 w 563"/>
                  <a:gd name="T27" fmla="*/ 770 h 944"/>
                  <a:gd name="T28" fmla="*/ 561 w 563"/>
                  <a:gd name="T29" fmla="*/ 768 h 944"/>
                  <a:gd name="T30" fmla="*/ 563 w 563"/>
                  <a:gd name="T31" fmla="*/ 770 h 944"/>
                  <a:gd name="T32" fmla="*/ 563 w 563"/>
                  <a:gd name="T33" fmla="*/ 944 h 944"/>
                  <a:gd name="T34" fmla="*/ 298 w 563"/>
                  <a:gd name="T35" fmla="*/ 944 h 944"/>
                  <a:gd name="T36" fmla="*/ 298 w 563"/>
                  <a:gd name="T37" fmla="*/ 944 h 944"/>
                  <a:gd name="T38" fmla="*/ 298 w 563"/>
                  <a:gd name="T39" fmla="*/ 770 h 944"/>
                  <a:gd name="T40" fmla="*/ 298 w 563"/>
                  <a:gd name="T41" fmla="*/ 942 h 944"/>
                  <a:gd name="T42" fmla="*/ 561 w 563"/>
                  <a:gd name="T43" fmla="*/ 944 h 944"/>
                  <a:gd name="T44" fmla="*/ 561 w 563"/>
                  <a:gd name="T45" fmla="*/ 770 h 944"/>
                  <a:gd name="T46" fmla="*/ 512 w 563"/>
                  <a:gd name="T47" fmla="*/ 770 h 944"/>
                  <a:gd name="T48" fmla="*/ 512 w 563"/>
                  <a:gd name="T49" fmla="*/ 693 h 944"/>
                  <a:gd name="T50" fmla="*/ 514 w 563"/>
                  <a:gd name="T51" fmla="*/ 693 h 944"/>
                  <a:gd name="T52" fmla="*/ 559 w 563"/>
                  <a:gd name="T53" fmla="*/ 693 h 944"/>
                  <a:gd name="T54" fmla="*/ 561 w 563"/>
                  <a:gd name="T55" fmla="*/ 521 h 944"/>
                  <a:gd name="T56" fmla="*/ 512 w 563"/>
                  <a:gd name="T57" fmla="*/ 521 h 944"/>
                  <a:gd name="T58" fmla="*/ 512 w 563"/>
                  <a:gd name="T59" fmla="*/ 2 h 944"/>
                  <a:gd name="T60" fmla="*/ 347 w 563"/>
                  <a:gd name="T61" fmla="*/ 4 h 944"/>
                  <a:gd name="T62" fmla="*/ 2 w 563"/>
                  <a:gd name="T63" fmla="*/ 595 h 944"/>
                  <a:gd name="T64" fmla="*/ 106 w 563"/>
                  <a:gd name="T65" fmla="*/ 693 h 944"/>
                  <a:gd name="T66" fmla="*/ 347 w 563"/>
                  <a:gd name="T67" fmla="*/ 693 h 944"/>
                  <a:gd name="T68" fmla="*/ 347 w 563"/>
                  <a:gd name="T69" fmla="*/ 693 h 944"/>
                  <a:gd name="T70" fmla="*/ 347 w 563"/>
                  <a:gd name="T71" fmla="*/ 770 h 944"/>
                  <a:gd name="T72" fmla="*/ 298 w 563"/>
                  <a:gd name="T73" fmla="*/ 7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944">
                    <a:moveTo>
                      <a:pt x="298" y="770"/>
                    </a:moveTo>
                    <a:lnTo>
                      <a:pt x="347" y="770"/>
                    </a:lnTo>
                    <a:lnTo>
                      <a:pt x="347" y="770"/>
                    </a:lnTo>
                    <a:lnTo>
                      <a:pt x="347" y="693"/>
                    </a:lnTo>
                    <a:lnTo>
                      <a:pt x="347" y="695"/>
                    </a:lnTo>
                    <a:lnTo>
                      <a:pt x="106" y="695"/>
                    </a:lnTo>
                    <a:lnTo>
                      <a:pt x="106" y="695"/>
                    </a:lnTo>
                    <a:lnTo>
                      <a:pt x="106" y="695"/>
                    </a:lnTo>
                    <a:lnTo>
                      <a:pt x="0" y="595"/>
                    </a:lnTo>
                    <a:lnTo>
                      <a:pt x="0" y="595"/>
                    </a:lnTo>
                    <a:lnTo>
                      <a:pt x="0" y="595"/>
                    </a:lnTo>
                    <a:lnTo>
                      <a:pt x="345" y="2"/>
                    </a:lnTo>
                    <a:lnTo>
                      <a:pt x="345" y="0"/>
                    </a:lnTo>
                    <a:lnTo>
                      <a:pt x="347" y="0"/>
                    </a:lnTo>
                    <a:lnTo>
                      <a:pt x="514" y="0"/>
                    </a:lnTo>
                    <a:lnTo>
                      <a:pt x="514" y="0"/>
                    </a:lnTo>
                    <a:lnTo>
                      <a:pt x="514" y="2"/>
                    </a:lnTo>
                    <a:lnTo>
                      <a:pt x="514" y="519"/>
                    </a:lnTo>
                    <a:lnTo>
                      <a:pt x="514" y="519"/>
                    </a:lnTo>
                    <a:lnTo>
                      <a:pt x="561" y="519"/>
                    </a:lnTo>
                    <a:lnTo>
                      <a:pt x="561" y="519"/>
                    </a:lnTo>
                    <a:lnTo>
                      <a:pt x="561" y="519"/>
                    </a:lnTo>
                    <a:lnTo>
                      <a:pt x="561" y="693"/>
                    </a:lnTo>
                    <a:lnTo>
                      <a:pt x="561" y="695"/>
                    </a:lnTo>
                    <a:lnTo>
                      <a:pt x="561" y="695"/>
                    </a:lnTo>
                    <a:lnTo>
                      <a:pt x="514" y="695"/>
                    </a:lnTo>
                    <a:lnTo>
                      <a:pt x="514" y="693"/>
                    </a:lnTo>
                    <a:lnTo>
                      <a:pt x="514" y="770"/>
                    </a:lnTo>
                    <a:lnTo>
                      <a:pt x="514" y="768"/>
                    </a:lnTo>
                    <a:lnTo>
                      <a:pt x="561" y="768"/>
                    </a:lnTo>
                    <a:lnTo>
                      <a:pt x="563" y="768"/>
                    </a:lnTo>
                    <a:lnTo>
                      <a:pt x="563" y="770"/>
                    </a:lnTo>
                    <a:lnTo>
                      <a:pt x="563" y="944"/>
                    </a:lnTo>
                    <a:lnTo>
                      <a:pt x="563" y="944"/>
                    </a:lnTo>
                    <a:lnTo>
                      <a:pt x="561" y="944"/>
                    </a:lnTo>
                    <a:lnTo>
                      <a:pt x="298" y="944"/>
                    </a:lnTo>
                    <a:lnTo>
                      <a:pt x="298" y="944"/>
                    </a:lnTo>
                    <a:lnTo>
                      <a:pt x="298" y="944"/>
                    </a:lnTo>
                    <a:lnTo>
                      <a:pt x="298" y="770"/>
                    </a:lnTo>
                    <a:close/>
                    <a:moveTo>
                      <a:pt x="298" y="770"/>
                    </a:moveTo>
                    <a:lnTo>
                      <a:pt x="298" y="944"/>
                    </a:lnTo>
                    <a:lnTo>
                      <a:pt x="298" y="942"/>
                    </a:lnTo>
                    <a:lnTo>
                      <a:pt x="561" y="942"/>
                    </a:lnTo>
                    <a:lnTo>
                      <a:pt x="561" y="944"/>
                    </a:lnTo>
                    <a:lnTo>
                      <a:pt x="561" y="770"/>
                    </a:lnTo>
                    <a:lnTo>
                      <a:pt x="561" y="770"/>
                    </a:lnTo>
                    <a:lnTo>
                      <a:pt x="514" y="770"/>
                    </a:lnTo>
                    <a:lnTo>
                      <a:pt x="512" y="770"/>
                    </a:lnTo>
                    <a:lnTo>
                      <a:pt x="512" y="770"/>
                    </a:lnTo>
                    <a:lnTo>
                      <a:pt x="512" y="693"/>
                    </a:lnTo>
                    <a:lnTo>
                      <a:pt x="512" y="693"/>
                    </a:lnTo>
                    <a:lnTo>
                      <a:pt x="514" y="693"/>
                    </a:lnTo>
                    <a:lnTo>
                      <a:pt x="561" y="693"/>
                    </a:lnTo>
                    <a:lnTo>
                      <a:pt x="559" y="693"/>
                    </a:lnTo>
                    <a:lnTo>
                      <a:pt x="559" y="519"/>
                    </a:lnTo>
                    <a:lnTo>
                      <a:pt x="561" y="521"/>
                    </a:lnTo>
                    <a:lnTo>
                      <a:pt x="514" y="521"/>
                    </a:lnTo>
                    <a:lnTo>
                      <a:pt x="512" y="521"/>
                    </a:lnTo>
                    <a:lnTo>
                      <a:pt x="512" y="519"/>
                    </a:lnTo>
                    <a:lnTo>
                      <a:pt x="512" y="2"/>
                    </a:lnTo>
                    <a:lnTo>
                      <a:pt x="514" y="4"/>
                    </a:lnTo>
                    <a:lnTo>
                      <a:pt x="347" y="4"/>
                    </a:lnTo>
                    <a:lnTo>
                      <a:pt x="347" y="2"/>
                    </a:lnTo>
                    <a:lnTo>
                      <a:pt x="2" y="595"/>
                    </a:lnTo>
                    <a:lnTo>
                      <a:pt x="2" y="595"/>
                    </a:lnTo>
                    <a:lnTo>
                      <a:pt x="106" y="693"/>
                    </a:lnTo>
                    <a:lnTo>
                      <a:pt x="106" y="693"/>
                    </a:lnTo>
                    <a:lnTo>
                      <a:pt x="347" y="693"/>
                    </a:lnTo>
                    <a:lnTo>
                      <a:pt x="347" y="693"/>
                    </a:lnTo>
                    <a:lnTo>
                      <a:pt x="347" y="693"/>
                    </a:lnTo>
                    <a:lnTo>
                      <a:pt x="347" y="770"/>
                    </a:lnTo>
                    <a:lnTo>
                      <a:pt x="347" y="770"/>
                    </a:lnTo>
                    <a:lnTo>
                      <a:pt x="347" y="770"/>
                    </a:lnTo>
                    <a:lnTo>
                      <a:pt x="298" y="77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7" name="Freeform 304">
                <a:extLst>
                  <a:ext uri="{FF2B5EF4-FFF2-40B4-BE49-F238E27FC236}">
                    <a16:creationId xmlns:a16="http://schemas.microsoft.com/office/drawing/2014/main" id="{301DC80E-C58B-468B-AB50-B7B4786B23C8}"/>
                  </a:ext>
                </a:extLst>
              </p:cNvPr>
              <p:cNvSpPr>
                <a:spLocks noEditPoints="1"/>
              </p:cNvSpPr>
              <p:nvPr/>
            </p:nvSpPr>
            <p:spPr bwMode="auto">
              <a:xfrm>
                <a:off x="5108576" y="6143625"/>
                <a:ext cx="177800" cy="301625"/>
              </a:xfrm>
              <a:custGeom>
                <a:avLst/>
                <a:gdLst>
                  <a:gd name="T0" fmla="*/ 54 w 55"/>
                  <a:gd name="T1" fmla="*/ 92 h 93"/>
                  <a:gd name="T2" fmla="*/ 53 w 55"/>
                  <a:gd name="T3" fmla="*/ 47 h 93"/>
                  <a:gd name="T4" fmla="*/ 53 w 55"/>
                  <a:gd name="T5" fmla="*/ 2 h 93"/>
                  <a:gd name="T6" fmla="*/ 54 w 55"/>
                  <a:gd name="T7" fmla="*/ 3 h 93"/>
                  <a:gd name="T8" fmla="*/ 28 w 55"/>
                  <a:gd name="T9" fmla="*/ 48 h 93"/>
                  <a:gd name="T10" fmla="*/ 2 w 55"/>
                  <a:gd name="T11" fmla="*/ 93 h 93"/>
                  <a:gd name="T12" fmla="*/ 1 w 55"/>
                  <a:gd name="T13" fmla="*/ 92 h 93"/>
                  <a:gd name="T14" fmla="*/ 54 w 55"/>
                  <a:gd name="T15" fmla="*/ 92 h 93"/>
                  <a:gd name="T16" fmla="*/ 54 w 55"/>
                  <a:gd name="T17" fmla="*/ 92 h 93"/>
                  <a:gd name="T18" fmla="*/ 1 w 55"/>
                  <a:gd name="T19" fmla="*/ 93 h 93"/>
                  <a:gd name="T20" fmla="*/ 0 w 55"/>
                  <a:gd name="T21" fmla="*/ 93 h 93"/>
                  <a:gd name="T22" fmla="*/ 1 w 55"/>
                  <a:gd name="T23" fmla="*/ 92 h 93"/>
                  <a:gd name="T24" fmla="*/ 27 w 55"/>
                  <a:gd name="T25" fmla="*/ 47 h 93"/>
                  <a:gd name="T26" fmla="*/ 53 w 55"/>
                  <a:gd name="T27" fmla="*/ 2 h 93"/>
                  <a:gd name="T28" fmla="*/ 55 w 55"/>
                  <a:gd name="T29" fmla="*/ 0 h 93"/>
                  <a:gd name="T30" fmla="*/ 55 w 55"/>
                  <a:gd name="T31" fmla="*/ 2 h 93"/>
                  <a:gd name="T32" fmla="*/ 54 w 55"/>
                  <a:gd name="T33" fmla="*/ 47 h 93"/>
                  <a:gd name="T34" fmla="*/ 54 w 55"/>
                  <a:gd name="T3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93">
                    <a:moveTo>
                      <a:pt x="54" y="92"/>
                    </a:moveTo>
                    <a:cubicBezTo>
                      <a:pt x="53" y="47"/>
                      <a:pt x="53" y="47"/>
                      <a:pt x="53" y="47"/>
                    </a:cubicBezTo>
                    <a:cubicBezTo>
                      <a:pt x="53" y="2"/>
                      <a:pt x="53" y="2"/>
                      <a:pt x="53" y="2"/>
                    </a:cubicBezTo>
                    <a:cubicBezTo>
                      <a:pt x="54" y="3"/>
                      <a:pt x="54" y="3"/>
                      <a:pt x="54" y="3"/>
                    </a:cubicBezTo>
                    <a:cubicBezTo>
                      <a:pt x="28" y="48"/>
                      <a:pt x="28" y="48"/>
                      <a:pt x="28" y="48"/>
                    </a:cubicBezTo>
                    <a:cubicBezTo>
                      <a:pt x="2" y="93"/>
                      <a:pt x="2" y="93"/>
                      <a:pt x="2" y="93"/>
                    </a:cubicBezTo>
                    <a:cubicBezTo>
                      <a:pt x="1" y="92"/>
                      <a:pt x="1" y="92"/>
                      <a:pt x="1" y="92"/>
                    </a:cubicBezTo>
                    <a:cubicBezTo>
                      <a:pt x="19" y="92"/>
                      <a:pt x="36" y="92"/>
                      <a:pt x="54" y="92"/>
                    </a:cubicBezTo>
                    <a:close/>
                    <a:moveTo>
                      <a:pt x="54" y="92"/>
                    </a:moveTo>
                    <a:cubicBezTo>
                      <a:pt x="36" y="93"/>
                      <a:pt x="19" y="93"/>
                      <a:pt x="1" y="93"/>
                    </a:cubicBezTo>
                    <a:cubicBezTo>
                      <a:pt x="0" y="93"/>
                      <a:pt x="0" y="93"/>
                      <a:pt x="0" y="93"/>
                    </a:cubicBezTo>
                    <a:cubicBezTo>
                      <a:pt x="1" y="92"/>
                      <a:pt x="1" y="92"/>
                      <a:pt x="1" y="92"/>
                    </a:cubicBezTo>
                    <a:cubicBezTo>
                      <a:pt x="27" y="47"/>
                      <a:pt x="27" y="47"/>
                      <a:pt x="27" y="47"/>
                    </a:cubicBezTo>
                    <a:cubicBezTo>
                      <a:pt x="53" y="2"/>
                      <a:pt x="53" y="2"/>
                      <a:pt x="53" y="2"/>
                    </a:cubicBezTo>
                    <a:cubicBezTo>
                      <a:pt x="55" y="0"/>
                      <a:pt x="55" y="0"/>
                      <a:pt x="55" y="0"/>
                    </a:cubicBezTo>
                    <a:cubicBezTo>
                      <a:pt x="55" y="2"/>
                      <a:pt x="55" y="2"/>
                      <a:pt x="55" y="2"/>
                    </a:cubicBezTo>
                    <a:cubicBezTo>
                      <a:pt x="54" y="47"/>
                      <a:pt x="54" y="47"/>
                      <a:pt x="54" y="47"/>
                    </a:cubicBezTo>
                    <a:lnTo>
                      <a:pt x="54" y="92"/>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8" name="Freeform 305">
                <a:extLst>
                  <a:ext uri="{FF2B5EF4-FFF2-40B4-BE49-F238E27FC236}">
                    <a16:creationId xmlns:a16="http://schemas.microsoft.com/office/drawing/2014/main" id="{EE861040-EFCF-4EDD-A172-07660121D486}"/>
                  </a:ext>
                </a:extLst>
              </p:cNvPr>
              <p:cNvSpPr>
                <a:spLocks noEditPoints="1"/>
              </p:cNvSpPr>
              <p:nvPr/>
            </p:nvSpPr>
            <p:spPr bwMode="auto">
              <a:xfrm>
                <a:off x="4732338" y="5640388"/>
                <a:ext cx="890588" cy="1420813"/>
              </a:xfrm>
              <a:custGeom>
                <a:avLst/>
                <a:gdLst>
                  <a:gd name="T0" fmla="*/ 169 w 275"/>
                  <a:gd name="T1" fmla="*/ 355 h 438"/>
                  <a:gd name="T2" fmla="*/ 168 w 275"/>
                  <a:gd name="T3" fmla="*/ 321 h 438"/>
                  <a:gd name="T4" fmla="*/ 55 w 275"/>
                  <a:gd name="T5" fmla="*/ 323 h 438"/>
                  <a:gd name="T6" fmla="*/ 53 w 275"/>
                  <a:gd name="T7" fmla="*/ 322 h 438"/>
                  <a:gd name="T8" fmla="*/ 0 w 275"/>
                  <a:gd name="T9" fmla="*/ 276 h 438"/>
                  <a:gd name="T10" fmla="*/ 42 w 275"/>
                  <a:gd name="T11" fmla="*/ 206 h 438"/>
                  <a:gd name="T12" fmla="*/ 165 w 275"/>
                  <a:gd name="T13" fmla="*/ 2 h 438"/>
                  <a:gd name="T14" fmla="*/ 169 w 275"/>
                  <a:gd name="T15" fmla="*/ 0 h 438"/>
                  <a:gd name="T16" fmla="*/ 253 w 275"/>
                  <a:gd name="T17" fmla="*/ 0 h 438"/>
                  <a:gd name="T18" fmla="*/ 253 w 275"/>
                  <a:gd name="T19" fmla="*/ 64 h 438"/>
                  <a:gd name="T20" fmla="*/ 253 w 275"/>
                  <a:gd name="T21" fmla="*/ 241 h 438"/>
                  <a:gd name="T22" fmla="*/ 271 w 275"/>
                  <a:gd name="T23" fmla="*/ 237 h 438"/>
                  <a:gd name="T24" fmla="*/ 275 w 275"/>
                  <a:gd name="T25" fmla="*/ 241 h 438"/>
                  <a:gd name="T26" fmla="*/ 275 w 275"/>
                  <a:gd name="T27" fmla="*/ 325 h 438"/>
                  <a:gd name="T28" fmla="*/ 248 w 275"/>
                  <a:gd name="T29" fmla="*/ 324 h 438"/>
                  <a:gd name="T30" fmla="*/ 252 w 275"/>
                  <a:gd name="T31" fmla="*/ 355 h 438"/>
                  <a:gd name="T32" fmla="*/ 271 w 275"/>
                  <a:gd name="T33" fmla="*/ 352 h 438"/>
                  <a:gd name="T34" fmla="*/ 274 w 275"/>
                  <a:gd name="T35" fmla="*/ 355 h 438"/>
                  <a:gd name="T36" fmla="*/ 274 w 275"/>
                  <a:gd name="T37" fmla="*/ 438 h 438"/>
                  <a:gd name="T38" fmla="*/ 208 w 275"/>
                  <a:gd name="T39" fmla="*/ 437 h 438"/>
                  <a:gd name="T40" fmla="*/ 145 w 275"/>
                  <a:gd name="T41" fmla="*/ 436 h 438"/>
                  <a:gd name="T42" fmla="*/ 145 w 275"/>
                  <a:gd name="T43" fmla="*/ 395 h 438"/>
                  <a:gd name="T44" fmla="*/ 146 w 275"/>
                  <a:gd name="T45" fmla="*/ 355 h 438"/>
                  <a:gd name="T46" fmla="*/ 147 w 275"/>
                  <a:gd name="T47" fmla="*/ 435 h 438"/>
                  <a:gd name="T48" fmla="*/ 208 w 275"/>
                  <a:gd name="T49" fmla="*/ 433 h 438"/>
                  <a:gd name="T50" fmla="*/ 268 w 275"/>
                  <a:gd name="T51" fmla="*/ 435 h 438"/>
                  <a:gd name="T52" fmla="*/ 271 w 275"/>
                  <a:gd name="T53" fmla="*/ 359 h 438"/>
                  <a:gd name="T54" fmla="*/ 245 w 275"/>
                  <a:gd name="T55" fmla="*/ 359 h 438"/>
                  <a:gd name="T56" fmla="*/ 245 w 275"/>
                  <a:gd name="T57" fmla="*/ 321 h 438"/>
                  <a:gd name="T58" fmla="*/ 248 w 275"/>
                  <a:gd name="T59" fmla="*/ 317 h 438"/>
                  <a:gd name="T60" fmla="*/ 267 w 275"/>
                  <a:gd name="T61" fmla="*/ 321 h 438"/>
                  <a:gd name="T62" fmla="*/ 271 w 275"/>
                  <a:gd name="T63" fmla="*/ 245 h 438"/>
                  <a:gd name="T64" fmla="*/ 244 w 275"/>
                  <a:gd name="T65" fmla="*/ 246 h 438"/>
                  <a:gd name="T66" fmla="*/ 244 w 275"/>
                  <a:gd name="T67" fmla="*/ 123 h 438"/>
                  <a:gd name="T68" fmla="*/ 244 w 275"/>
                  <a:gd name="T69" fmla="*/ 4 h 438"/>
                  <a:gd name="T70" fmla="*/ 169 w 275"/>
                  <a:gd name="T71" fmla="*/ 9 h 438"/>
                  <a:gd name="T72" fmla="*/ 90 w 275"/>
                  <a:gd name="T73" fmla="*/ 142 h 438"/>
                  <a:gd name="T74" fmla="*/ 7 w 275"/>
                  <a:gd name="T75" fmla="*/ 277 h 438"/>
                  <a:gd name="T76" fmla="*/ 56 w 275"/>
                  <a:gd name="T77" fmla="*/ 319 h 438"/>
                  <a:gd name="T78" fmla="*/ 169 w 275"/>
                  <a:gd name="T79" fmla="*/ 320 h 438"/>
                  <a:gd name="T80" fmla="*/ 170 w 275"/>
                  <a:gd name="T81" fmla="*/ 321 h 438"/>
                  <a:gd name="T82" fmla="*/ 169 w 275"/>
                  <a:gd name="T83" fmla="*/ 356 h 438"/>
                  <a:gd name="T84" fmla="*/ 146 w 275"/>
                  <a:gd name="T8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438">
                    <a:moveTo>
                      <a:pt x="146" y="355"/>
                    </a:moveTo>
                    <a:cubicBezTo>
                      <a:pt x="169" y="355"/>
                      <a:pt x="169" y="355"/>
                      <a:pt x="169" y="355"/>
                    </a:cubicBezTo>
                    <a:cubicBezTo>
                      <a:pt x="168" y="355"/>
                      <a:pt x="168" y="355"/>
                      <a:pt x="168" y="355"/>
                    </a:cubicBezTo>
                    <a:cubicBezTo>
                      <a:pt x="168" y="321"/>
                      <a:pt x="168" y="321"/>
                      <a:pt x="168" y="321"/>
                    </a:cubicBezTo>
                    <a:cubicBezTo>
                      <a:pt x="169" y="322"/>
                      <a:pt x="169" y="322"/>
                      <a:pt x="169" y="322"/>
                    </a:cubicBezTo>
                    <a:cubicBezTo>
                      <a:pt x="55" y="323"/>
                      <a:pt x="55" y="323"/>
                      <a:pt x="55" y="323"/>
                    </a:cubicBezTo>
                    <a:cubicBezTo>
                      <a:pt x="54" y="323"/>
                      <a:pt x="54" y="323"/>
                      <a:pt x="54" y="323"/>
                    </a:cubicBezTo>
                    <a:cubicBezTo>
                      <a:pt x="53" y="322"/>
                      <a:pt x="53" y="322"/>
                      <a:pt x="53" y="322"/>
                    </a:cubicBezTo>
                    <a:cubicBezTo>
                      <a:pt x="2" y="278"/>
                      <a:pt x="2" y="278"/>
                      <a:pt x="2" y="278"/>
                    </a:cubicBezTo>
                    <a:cubicBezTo>
                      <a:pt x="0" y="276"/>
                      <a:pt x="0" y="276"/>
                      <a:pt x="0" y="276"/>
                    </a:cubicBezTo>
                    <a:cubicBezTo>
                      <a:pt x="2" y="274"/>
                      <a:pt x="2" y="274"/>
                      <a:pt x="2" y="274"/>
                    </a:cubicBezTo>
                    <a:cubicBezTo>
                      <a:pt x="42" y="206"/>
                      <a:pt x="42" y="206"/>
                      <a:pt x="42" y="206"/>
                    </a:cubicBezTo>
                    <a:cubicBezTo>
                      <a:pt x="83" y="138"/>
                      <a:pt x="83" y="138"/>
                      <a:pt x="83" y="138"/>
                    </a:cubicBezTo>
                    <a:cubicBezTo>
                      <a:pt x="165" y="2"/>
                      <a:pt x="165" y="2"/>
                      <a:pt x="165" y="2"/>
                    </a:cubicBezTo>
                    <a:cubicBezTo>
                      <a:pt x="166" y="0"/>
                      <a:pt x="166" y="0"/>
                      <a:pt x="166" y="0"/>
                    </a:cubicBezTo>
                    <a:cubicBezTo>
                      <a:pt x="169" y="0"/>
                      <a:pt x="169" y="0"/>
                      <a:pt x="169" y="0"/>
                    </a:cubicBezTo>
                    <a:cubicBezTo>
                      <a:pt x="248" y="0"/>
                      <a:pt x="248" y="0"/>
                      <a:pt x="248" y="0"/>
                    </a:cubicBezTo>
                    <a:cubicBezTo>
                      <a:pt x="253" y="0"/>
                      <a:pt x="253" y="0"/>
                      <a:pt x="253" y="0"/>
                    </a:cubicBezTo>
                    <a:cubicBezTo>
                      <a:pt x="253" y="4"/>
                      <a:pt x="253" y="4"/>
                      <a:pt x="253" y="4"/>
                    </a:cubicBezTo>
                    <a:cubicBezTo>
                      <a:pt x="253" y="24"/>
                      <a:pt x="253" y="44"/>
                      <a:pt x="253" y="64"/>
                    </a:cubicBezTo>
                    <a:cubicBezTo>
                      <a:pt x="253" y="123"/>
                      <a:pt x="253" y="123"/>
                      <a:pt x="253" y="123"/>
                    </a:cubicBezTo>
                    <a:cubicBezTo>
                      <a:pt x="253" y="241"/>
                      <a:pt x="253" y="241"/>
                      <a:pt x="253" y="241"/>
                    </a:cubicBezTo>
                    <a:cubicBezTo>
                      <a:pt x="248" y="237"/>
                      <a:pt x="248" y="237"/>
                      <a:pt x="248" y="237"/>
                    </a:cubicBezTo>
                    <a:cubicBezTo>
                      <a:pt x="271" y="237"/>
                      <a:pt x="271" y="237"/>
                      <a:pt x="271" y="237"/>
                    </a:cubicBezTo>
                    <a:cubicBezTo>
                      <a:pt x="275" y="237"/>
                      <a:pt x="275" y="237"/>
                      <a:pt x="275" y="237"/>
                    </a:cubicBezTo>
                    <a:cubicBezTo>
                      <a:pt x="275" y="241"/>
                      <a:pt x="275" y="241"/>
                      <a:pt x="275" y="241"/>
                    </a:cubicBezTo>
                    <a:cubicBezTo>
                      <a:pt x="275" y="268"/>
                      <a:pt x="275" y="294"/>
                      <a:pt x="275" y="321"/>
                    </a:cubicBezTo>
                    <a:cubicBezTo>
                      <a:pt x="275" y="325"/>
                      <a:pt x="275" y="325"/>
                      <a:pt x="275" y="325"/>
                    </a:cubicBezTo>
                    <a:cubicBezTo>
                      <a:pt x="271" y="325"/>
                      <a:pt x="271" y="325"/>
                      <a:pt x="271" y="325"/>
                    </a:cubicBezTo>
                    <a:cubicBezTo>
                      <a:pt x="248" y="324"/>
                      <a:pt x="248" y="324"/>
                      <a:pt x="248" y="324"/>
                    </a:cubicBezTo>
                    <a:cubicBezTo>
                      <a:pt x="252" y="321"/>
                      <a:pt x="252" y="321"/>
                      <a:pt x="252" y="321"/>
                    </a:cubicBezTo>
                    <a:cubicBezTo>
                      <a:pt x="252" y="355"/>
                      <a:pt x="252" y="355"/>
                      <a:pt x="252" y="355"/>
                    </a:cubicBezTo>
                    <a:cubicBezTo>
                      <a:pt x="248" y="352"/>
                      <a:pt x="248" y="352"/>
                      <a:pt x="248" y="352"/>
                    </a:cubicBezTo>
                    <a:cubicBezTo>
                      <a:pt x="271" y="352"/>
                      <a:pt x="271" y="352"/>
                      <a:pt x="271" y="352"/>
                    </a:cubicBezTo>
                    <a:cubicBezTo>
                      <a:pt x="274" y="352"/>
                      <a:pt x="274" y="352"/>
                      <a:pt x="274" y="352"/>
                    </a:cubicBezTo>
                    <a:cubicBezTo>
                      <a:pt x="274" y="355"/>
                      <a:pt x="274" y="355"/>
                      <a:pt x="274" y="355"/>
                    </a:cubicBezTo>
                    <a:cubicBezTo>
                      <a:pt x="274" y="435"/>
                      <a:pt x="274" y="435"/>
                      <a:pt x="274" y="435"/>
                    </a:cubicBezTo>
                    <a:cubicBezTo>
                      <a:pt x="274" y="438"/>
                      <a:pt x="274" y="438"/>
                      <a:pt x="274" y="438"/>
                    </a:cubicBezTo>
                    <a:cubicBezTo>
                      <a:pt x="271" y="438"/>
                      <a:pt x="271" y="438"/>
                      <a:pt x="271" y="438"/>
                    </a:cubicBezTo>
                    <a:cubicBezTo>
                      <a:pt x="250" y="437"/>
                      <a:pt x="229" y="437"/>
                      <a:pt x="208" y="437"/>
                    </a:cubicBezTo>
                    <a:cubicBezTo>
                      <a:pt x="146" y="436"/>
                      <a:pt x="146" y="436"/>
                      <a:pt x="146" y="436"/>
                    </a:cubicBezTo>
                    <a:cubicBezTo>
                      <a:pt x="145" y="436"/>
                      <a:pt x="145" y="436"/>
                      <a:pt x="145" y="436"/>
                    </a:cubicBezTo>
                    <a:cubicBezTo>
                      <a:pt x="145" y="435"/>
                      <a:pt x="145" y="435"/>
                      <a:pt x="145" y="435"/>
                    </a:cubicBezTo>
                    <a:cubicBezTo>
                      <a:pt x="145" y="395"/>
                      <a:pt x="145" y="395"/>
                      <a:pt x="145" y="395"/>
                    </a:cubicBezTo>
                    <a:lnTo>
                      <a:pt x="146" y="355"/>
                    </a:lnTo>
                    <a:close/>
                    <a:moveTo>
                      <a:pt x="146" y="355"/>
                    </a:moveTo>
                    <a:cubicBezTo>
                      <a:pt x="147" y="395"/>
                      <a:pt x="147" y="395"/>
                      <a:pt x="147" y="395"/>
                    </a:cubicBezTo>
                    <a:cubicBezTo>
                      <a:pt x="147" y="435"/>
                      <a:pt x="147" y="435"/>
                      <a:pt x="147" y="435"/>
                    </a:cubicBezTo>
                    <a:cubicBezTo>
                      <a:pt x="146" y="434"/>
                      <a:pt x="146" y="434"/>
                      <a:pt x="146" y="434"/>
                    </a:cubicBezTo>
                    <a:cubicBezTo>
                      <a:pt x="208" y="433"/>
                      <a:pt x="208" y="433"/>
                      <a:pt x="208" y="433"/>
                    </a:cubicBezTo>
                    <a:cubicBezTo>
                      <a:pt x="229" y="433"/>
                      <a:pt x="250" y="432"/>
                      <a:pt x="271" y="432"/>
                    </a:cubicBezTo>
                    <a:cubicBezTo>
                      <a:pt x="268" y="435"/>
                      <a:pt x="268" y="435"/>
                      <a:pt x="268" y="435"/>
                    </a:cubicBezTo>
                    <a:cubicBezTo>
                      <a:pt x="268" y="355"/>
                      <a:pt x="268" y="355"/>
                      <a:pt x="268" y="355"/>
                    </a:cubicBezTo>
                    <a:cubicBezTo>
                      <a:pt x="271" y="359"/>
                      <a:pt x="271" y="359"/>
                      <a:pt x="271" y="359"/>
                    </a:cubicBezTo>
                    <a:cubicBezTo>
                      <a:pt x="248" y="359"/>
                      <a:pt x="248" y="359"/>
                      <a:pt x="248" y="359"/>
                    </a:cubicBezTo>
                    <a:cubicBezTo>
                      <a:pt x="245" y="359"/>
                      <a:pt x="245" y="359"/>
                      <a:pt x="245" y="359"/>
                    </a:cubicBezTo>
                    <a:cubicBezTo>
                      <a:pt x="245" y="355"/>
                      <a:pt x="245" y="355"/>
                      <a:pt x="245" y="355"/>
                    </a:cubicBezTo>
                    <a:cubicBezTo>
                      <a:pt x="245" y="321"/>
                      <a:pt x="245" y="321"/>
                      <a:pt x="245" y="321"/>
                    </a:cubicBezTo>
                    <a:cubicBezTo>
                      <a:pt x="244" y="317"/>
                      <a:pt x="244" y="317"/>
                      <a:pt x="244" y="317"/>
                    </a:cubicBezTo>
                    <a:cubicBezTo>
                      <a:pt x="248" y="317"/>
                      <a:pt x="248" y="317"/>
                      <a:pt x="248" y="317"/>
                    </a:cubicBezTo>
                    <a:cubicBezTo>
                      <a:pt x="271" y="317"/>
                      <a:pt x="271" y="317"/>
                      <a:pt x="271" y="317"/>
                    </a:cubicBezTo>
                    <a:cubicBezTo>
                      <a:pt x="267" y="321"/>
                      <a:pt x="267" y="321"/>
                      <a:pt x="267" y="321"/>
                    </a:cubicBezTo>
                    <a:cubicBezTo>
                      <a:pt x="266" y="294"/>
                      <a:pt x="266" y="268"/>
                      <a:pt x="266" y="241"/>
                    </a:cubicBezTo>
                    <a:cubicBezTo>
                      <a:pt x="271" y="245"/>
                      <a:pt x="271" y="245"/>
                      <a:pt x="271" y="245"/>
                    </a:cubicBezTo>
                    <a:cubicBezTo>
                      <a:pt x="248" y="246"/>
                      <a:pt x="248" y="246"/>
                      <a:pt x="248" y="246"/>
                    </a:cubicBezTo>
                    <a:cubicBezTo>
                      <a:pt x="244" y="246"/>
                      <a:pt x="244" y="246"/>
                      <a:pt x="244" y="246"/>
                    </a:cubicBezTo>
                    <a:cubicBezTo>
                      <a:pt x="244" y="241"/>
                      <a:pt x="244" y="241"/>
                      <a:pt x="244" y="241"/>
                    </a:cubicBezTo>
                    <a:cubicBezTo>
                      <a:pt x="244" y="123"/>
                      <a:pt x="244" y="123"/>
                      <a:pt x="244" y="123"/>
                    </a:cubicBezTo>
                    <a:cubicBezTo>
                      <a:pt x="244" y="64"/>
                      <a:pt x="244" y="64"/>
                      <a:pt x="244" y="64"/>
                    </a:cubicBezTo>
                    <a:cubicBezTo>
                      <a:pt x="243" y="44"/>
                      <a:pt x="243" y="24"/>
                      <a:pt x="244" y="4"/>
                    </a:cubicBezTo>
                    <a:cubicBezTo>
                      <a:pt x="248" y="9"/>
                      <a:pt x="248" y="9"/>
                      <a:pt x="248" y="9"/>
                    </a:cubicBezTo>
                    <a:cubicBezTo>
                      <a:pt x="169" y="9"/>
                      <a:pt x="169" y="9"/>
                      <a:pt x="169" y="9"/>
                    </a:cubicBezTo>
                    <a:cubicBezTo>
                      <a:pt x="173" y="7"/>
                      <a:pt x="173" y="7"/>
                      <a:pt x="173" y="7"/>
                    </a:cubicBezTo>
                    <a:cubicBezTo>
                      <a:pt x="90" y="142"/>
                      <a:pt x="90" y="142"/>
                      <a:pt x="90" y="142"/>
                    </a:cubicBezTo>
                    <a:cubicBezTo>
                      <a:pt x="48" y="210"/>
                      <a:pt x="48" y="210"/>
                      <a:pt x="48" y="210"/>
                    </a:cubicBezTo>
                    <a:cubicBezTo>
                      <a:pt x="7" y="277"/>
                      <a:pt x="7" y="277"/>
                      <a:pt x="7" y="277"/>
                    </a:cubicBezTo>
                    <a:cubicBezTo>
                      <a:pt x="6" y="273"/>
                      <a:pt x="6" y="273"/>
                      <a:pt x="6" y="273"/>
                    </a:cubicBezTo>
                    <a:cubicBezTo>
                      <a:pt x="56" y="319"/>
                      <a:pt x="56" y="319"/>
                      <a:pt x="56" y="319"/>
                    </a:cubicBezTo>
                    <a:cubicBezTo>
                      <a:pt x="55" y="318"/>
                      <a:pt x="55" y="318"/>
                      <a:pt x="55" y="318"/>
                    </a:cubicBezTo>
                    <a:cubicBezTo>
                      <a:pt x="169" y="320"/>
                      <a:pt x="169" y="320"/>
                      <a:pt x="169" y="320"/>
                    </a:cubicBezTo>
                    <a:cubicBezTo>
                      <a:pt x="170" y="320"/>
                      <a:pt x="170" y="320"/>
                      <a:pt x="170" y="320"/>
                    </a:cubicBezTo>
                    <a:cubicBezTo>
                      <a:pt x="170" y="321"/>
                      <a:pt x="170" y="321"/>
                      <a:pt x="170" y="321"/>
                    </a:cubicBezTo>
                    <a:cubicBezTo>
                      <a:pt x="169" y="355"/>
                      <a:pt x="169" y="355"/>
                      <a:pt x="169" y="355"/>
                    </a:cubicBezTo>
                    <a:cubicBezTo>
                      <a:pt x="169" y="356"/>
                      <a:pt x="169" y="356"/>
                      <a:pt x="169" y="356"/>
                    </a:cubicBezTo>
                    <a:cubicBezTo>
                      <a:pt x="169" y="356"/>
                      <a:pt x="169" y="356"/>
                      <a:pt x="169" y="356"/>
                    </a:cubicBezTo>
                    <a:lnTo>
                      <a:pt x="146" y="35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9" name="Freeform 306">
                <a:extLst>
                  <a:ext uri="{FF2B5EF4-FFF2-40B4-BE49-F238E27FC236}">
                    <a16:creationId xmlns:a16="http://schemas.microsoft.com/office/drawing/2014/main" id="{8C610F87-C752-4F01-B5FD-3B1FA7913D18}"/>
                  </a:ext>
                </a:extLst>
              </p:cNvPr>
              <p:cNvSpPr>
                <a:spLocks noEditPoints="1"/>
              </p:cNvSpPr>
              <p:nvPr/>
            </p:nvSpPr>
            <p:spPr bwMode="auto">
              <a:xfrm>
                <a:off x="5094288" y="6097588"/>
                <a:ext cx="201613" cy="338138"/>
              </a:xfrm>
              <a:custGeom>
                <a:avLst/>
                <a:gdLst>
                  <a:gd name="T0" fmla="*/ 57 w 62"/>
                  <a:gd name="T1" fmla="*/ 100 h 104"/>
                  <a:gd name="T2" fmla="*/ 55 w 62"/>
                  <a:gd name="T3" fmla="*/ 79 h 104"/>
                  <a:gd name="T4" fmla="*/ 54 w 62"/>
                  <a:gd name="T5" fmla="*/ 58 h 104"/>
                  <a:gd name="T6" fmla="*/ 53 w 62"/>
                  <a:gd name="T7" fmla="*/ 37 h 104"/>
                  <a:gd name="T8" fmla="*/ 52 w 62"/>
                  <a:gd name="T9" fmla="*/ 16 h 104"/>
                  <a:gd name="T10" fmla="*/ 61 w 62"/>
                  <a:gd name="T11" fmla="*/ 18 h 104"/>
                  <a:gd name="T12" fmla="*/ 48 w 62"/>
                  <a:gd name="T13" fmla="*/ 40 h 104"/>
                  <a:gd name="T14" fmla="*/ 35 w 62"/>
                  <a:gd name="T15" fmla="*/ 61 h 104"/>
                  <a:gd name="T16" fmla="*/ 29 w 62"/>
                  <a:gd name="T17" fmla="*/ 71 h 104"/>
                  <a:gd name="T18" fmla="*/ 22 w 62"/>
                  <a:gd name="T19" fmla="*/ 81 h 104"/>
                  <a:gd name="T20" fmla="*/ 9 w 62"/>
                  <a:gd name="T21" fmla="*/ 102 h 104"/>
                  <a:gd name="T22" fmla="*/ 6 w 62"/>
                  <a:gd name="T23" fmla="*/ 97 h 104"/>
                  <a:gd name="T24" fmla="*/ 19 w 62"/>
                  <a:gd name="T25" fmla="*/ 97 h 104"/>
                  <a:gd name="T26" fmla="*/ 31 w 62"/>
                  <a:gd name="T27" fmla="*/ 98 h 104"/>
                  <a:gd name="T28" fmla="*/ 57 w 62"/>
                  <a:gd name="T29" fmla="*/ 100 h 104"/>
                  <a:gd name="T30" fmla="*/ 57 w 62"/>
                  <a:gd name="T31" fmla="*/ 100 h 104"/>
                  <a:gd name="T32" fmla="*/ 31 w 62"/>
                  <a:gd name="T33" fmla="*/ 102 h 104"/>
                  <a:gd name="T34" fmla="*/ 19 w 62"/>
                  <a:gd name="T35" fmla="*/ 103 h 104"/>
                  <a:gd name="T36" fmla="*/ 6 w 62"/>
                  <a:gd name="T37" fmla="*/ 104 h 104"/>
                  <a:gd name="T38" fmla="*/ 0 w 62"/>
                  <a:gd name="T39" fmla="*/ 104 h 104"/>
                  <a:gd name="T40" fmla="*/ 3 w 62"/>
                  <a:gd name="T41" fmla="*/ 98 h 104"/>
                  <a:gd name="T42" fmla="*/ 15 w 62"/>
                  <a:gd name="T43" fmla="*/ 77 h 104"/>
                  <a:gd name="T44" fmla="*/ 21 w 62"/>
                  <a:gd name="T45" fmla="*/ 66 h 104"/>
                  <a:gd name="T46" fmla="*/ 27 w 62"/>
                  <a:gd name="T47" fmla="*/ 56 h 104"/>
                  <a:gd name="T48" fmla="*/ 40 w 62"/>
                  <a:gd name="T49" fmla="*/ 35 h 104"/>
                  <a:gd name="T50" fmla="*/ 53 w 62"/>
                  <a:gd name="T51" fmla="*/ 14 h 104"/>
                  <a:gd name="T52" fmla="*/ 62 w 62"/>
                  <a:gd name="T53" fmla="*/ 0 h 104"/>
                  <a:gd name="T54" fmla="*/ 61 w 62"/>
                  <a:gd name="T55" fmla="*/ 16 h 104"/>
                  <a:gd name="T56" fmla="*/ 61 w 62"/>
                  <a:gd name="T57" fmla="*/ 37 h 104"/>
                  <a:gd name="T58" fmla="*/ 60 w 62"/>
                  <a:gd name="T59" fmla="*/ 58 h 104"/>
                  <a:gd name="T60" fmla="*/ 59 w 62"/>
                  <a:gd name="T61" fmla="*/ 79 h 104"/>
                  <a:gd name="T62" fmla="*/ 57 w 62"/>
                  <a:gd name="T63"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04">
                    <a:moveTo>
                      <a:pt x="57" y="100"/>
                    </a:moveTo>
                    <a:cubicBezTo>
                      <a:pt x="56" y="93"/>
                      <a:pt x="56" y="86"/>
                      <a:pt x="55" y="79"/>
                    </a:cubicBezTo>
                    <a:cubicBezTo>
                      <a:pt x="55" y="72"/>
                      <a:pt x="54" y="65"/>
                      <a:pt x="54" y="58"/>
                    </a:cubicBezTo>
                    <a:cubicBezTo>
                      <a:pt x="53" y="51"/>
                      <a:pt x="53" y="44"/>
                      <a:pt x="53" y="37"/>
                    </a:cubicBezTo>
                    <a:cubicBezTo>
                      <a:pt x="53" y="30"/>
                      <a:pt x="53" y="23"/>
                      <a:pt x="52" y="16"/>
                    </a:cubicBezTo>
                    <a:cubicBezTo>
                      <a:pt x="61" y="18"/>
                      <a:pt x="61" y="18"/>
                      <a:pt x="61" y="18"/>
                    </a:cubicBezTo>
                    <a:cubicBezTo>
                      <a:pt x="57" y="26"/>
                      <a:pt x="52" y="33"/>
                      <a:pt x="48" y="40"/>
                    </a:cubicBezTo>
                    <a:cubicBezTo>
                      <a:pt x="44" y="47"/>
                      <a:pt x="40" y="54"/>
                      <a:pt x="35" y="61"/>
                    </a:cubicBezTo>
                    <a:cubicBezTo>
                      <a:pt x="29" y="71"/>
                      <a:pt x="29" y="71"/>
                      <a:pt x="29" y="71"/>
                    </a:cubicBezTo>
                    <a:cubicBezTo>
                      <a:pt x="22" y="81"/>
                      <a:pt x="22" y="81"/>
                      <a:pt x="22" y="81"/>
                    </a:cubicBezTo>
                    <a:cubicBezTo>
                      <a:pt x="18" y="88"/>
                      <a:pt x="13" y="95"/>
                      <a:pt x="9" y="102"/>
                    </a:cubicBezTo>
                    <a:cubicBezTo>
                      <a:pt x="6" y="97"/>
                      <a:pt x="6" y="97"/>
                      <a:pt x="6" y="97"/>
                    </a:cubicBezTo>
                    <a:cubicBezTo>
                      <a:pt x="10" y="97"/>
                      <a:pt x="14" y="97"/>
                      <a:pt x="19" y="97"/>
                    </a:cubicBezTo>
                    <a:cubicBezTo>
                      <a:pt x="23" y="98"/>
                      <a:pt x="27" y="98"/>
                      <a:pt x="31" y="98"/>
                    </a:cubicBezTo>
                    <a:cubicBezTo>
                      <a:pt x="40" y="99"/>
                      <a:pt x="48" y="99"/>
                      <a:pt x="57" y="100"/>
                    </a:cubicBezTo>
                    <a:close/>
                    <a:moveTo>
                      <a:pt x="57" y="100"/>
                    </a:moveTo>
                    <a:cubicBezTo>
                      <a:pt x="48" y="101"/>
                      <a:pt x="40" y="102"/>
                      <a:pt x="31" y="102"/>
                    </a:cubicBezTo>
                    <a:cubicBezTo>
                      <a:pt x="27" y="103"/>
                      <a:pt x="23" y="103"/>
                      <a:pt x="19" y="103"/>
                    </a:cubicBezTo>
                    <a:cubicBezTo>
                      <a:pt x="14" y="103"/>
                      <a:pt x="10" y="104"/>
                      <a:pt x="6" y="104"/>
                    </a:cubicBezTo>
                    <a:cubicBezTo>
                      <a:pt x="0" y="104"/>
                      <a:pt x="0" y="104"/>
                      <a:pt x="0" y="104"/>
                    </a:cubicBezTo>
                    <a:cubicBezTo>
                      <a:pt x="3" y="98"/>
                      <a:pt x="3" y="98"/>
                      <a:pt x="3" y="98"/>
                    </a:cubicBezTo>
                    <a:cubicBezTo>
                      <a:pt x="7" y="91"/>
                      <a:pt x="11" y="84"/>
                      <a:pt x="15" y="77"/>
                    </a:cubicBezTo>
                    <a:cubicBezTo>
                      <a:pt x="21" y="66"/>
                      <a:pt x="21" y="66"/>
                      <a:pt x="21" y="66"/>
                    </a:cubicBezTo>
                    <a:cubicBezTo>
                      <a:pt x="27" y="56"/>
                      <a:pt x="27" y="56"/>
                      <a:pt x="27" y="56"/>
                    </a:cubicBezTo>
                    <a:cubicBezTo>
                      <a:pt x="32" y="49"/>
                      <a:pt x="36" y="42"/>
                      <a:pt x="40" y="35"/>
                    </a:cubicBezTo>
                    <a:cubicBezTo>
                      <a:pt x="44" y="28"/>
                      <a:pt x="49" y="21"/>
                      <a:pt x="53" y="14"/>
                    </a:cubicBezTo>
                    <a:cubicBezTo>
                      <a:pt x="62" y="0"/>
                      <a:pt x="62" y="0"/>
                      <a:pt x="62" y="0"/>
                    </a:cubicBezTo>
                    <a:cubicBezTo>
                      <a:pt x="61" y="16"/>
                      <a:pt x="61" y="16"/>
                      <a:pt x="61" y="16"/>
                    </a:cubicBezTo>
                    <a:cubicBezTo>
                      <a:pt x="61" y="23"/>
                      <a:pt x="61" y="30"/>
                      <a:pt x="61" y="37"/>
                    </a:cubicBezTo>
                    <a:cubicBezTo>
                      <a:pt x="61" y="44"/>
                      <a:pt x="60" y="51"/>
                      <a:pt x="60" y="58"/>
                    </a:cubicBezTo>
                    <a:cubicBezTo>
                      <a:pt x="60" y="65"/>
                      <a:pt x="59" y="72"/>
                      <a:pt x="59" y="79"/>
                    </a:cubicBezTo>
                    <a:cubicBezTo>
                      <a:pt x="58" y="86"/>
                      <a:pt x="58" y="93"/>
                      <a:pt x="57" y="10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spTree>
    <p:extLst>
      <p:ext uri="{BB962C8B-B14F-4D97-AF65-F5344CB8AC3E}">
        <p14:creationId xmlns:p14="http://schemas.microsoft.com/office/powerpoint/2010/main" val="340647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477961" y="281351"/>
            <a:ext cx="3204340"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926930" y="287327"/>
              <a:ext cx="1732235"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团队分工</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BE1AE-570C-43D8-AD91-0B068D223A45}"/>
              </a:ext>
            </a:extLst>
          </p:cNvPr>
          <p:cNvGrpSpPr/>
          <p:nvPr/>
        </p:nvGrpSpPr>
        <p:grpSpPr>
          <a:xfrm>
            <a:off x="255309" y="2277198"/>
            <a:ext cx="11649646" cy="2856188"/>
            <a:chOff x="255309" y="1993112"/>
            <a:chExt cx="11649646" cy="2856188"/>
          </a:xfrm>
        </p:grpSpPr>
        <p:grpSp>
          <p:nvGrpSpPr>
            <p:cNvPr id="36" name="组合 35">
              <a:extLst>
                <a:ext uri="{FF2B5EF4-FFF2-40B4-BE49-F238E27FC236}">
                  <a16:creationId xmlns:a16="http://schemas.microsoft.com/office/drawing/2014/main" id="{DC8B0C71-F20C-4934-AB7B-25982CDAA9E3}"/>
                </a:ext>
              </a:extLst>
            </p:cNvPr>
            <p:cNvGrpSpPr/>
            <p:nvPr/>
          </p:nvGrpSpPr>
          <p:grpSpPr>
            <a:xfrm>
              <a:off x="3386252" y="1993112"/>
              <a:ext cx="5387761" cy="2856188"/>
              <a:chOff x="3386252" y="1993112"/>
              <a:chExt cx="5387761" cy="2856188"/>
            </a:xfrm>
          </p:grpSpPr>
          <p:sp>
            <p:nvSpPr>
              <p:cNvPr id="9" name="椭圆">
                <a:extLst>
                  <a:ext uri="{FF2B5EF4-FFF2-40B4-BE49-F238E27FC236}">
                    <a16:creationId xmlns:a16="http://schemas.microsoft.com/office/drawing/2014/main" id="{CC872D00-2A07-45B5-9AB7-38F9514EBCA1}"/>
                  </a:ext>
                </a:extLst>
              </p:cNvPr>
              <p:cNvSpPr>
                <a:spLocks noChangeAspect="1"/>
              </p:cNvSpPr>
              <p:nvPr/>
            </p:nvSpPr>
            <p:spPr>
              <a:xfrm rot="10800000" flipV="1">
                <a:off x="3386252" y="3379978"/>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kern="0" dirty="0">
                    <a:solidFill>
                      <a:prstClr val="white"/>
                    </a:solidFill>
                    <a:latin typeface="黑体" panose="02010609060101010101" pitchFamily="49" charset="-122"/>
                    <a:ea typeface="黑体" panose="02010609060101010101" pitchFamily="49" charset="-122"/>
                  </a:rPr>
                  <a:t>侯兢喆</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 name="椭圆">
                <a:extLst>
                  <a:ext uri="{FF2B5EF4-FFF2-40B4-BE49-F238E27FC236}">
                    <a16:creationId xmlns:a16="http://schemas.microsoft.com/office/drawing/2014/main" id="{E000F10C-536F-47F8-A894-024A0DCE1E7E}"/>
                  </a:ext>
                </a:extLst>
              </p:cNvPr>
              <p:cNvSpPr>
                <a:spLocks noChangeAspect="1"/>
              </p:cNvSpPr>
              <p:nvPr/>
            </p:nvSpPr>
            <p:spPr>
              <a:xfrm rot="10800000" flipV="1">
                <a:off x="7967843" y="3379979"/>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朱化宇</a:t>
                </a:r>
              </a:p>
            </p:txBody>
          </p:sp>
          <p:sp>
            <p:nvSpPr>
              <p:cNvPr id="11" name="椭圆">
                <a:extLst>
                  <a:ext uri="{FF2B5EF4-FFF2-40B4-BE49-F238E27FC236}">
                    <a16:creationId xmlns:a16="http://schemas.microsoft.com/office/drawing/2014/main" id="{E6BBB772-E14B-4B1C-9E35-9B27E085561D}"/>
                  </a:ext>
                </a:extLst>
              </p:cNvPr>
              <p:cNvSpPr>
                <a:spLocks noChangeAspect="1"/>
              </p:cNvSpPr>
              <p:nvPr/>
            </p:nvSpPr>
            <p:spPr>
              <a:xfrm rot="10800000" flipV="1">
                <a:off x="4192422" y="1993112"/>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阮星榜</a:t>
                </a:r>
              </a:p>
            </p:txBody>
          </p:sp>
          <p:sp>
            <p:nvSpPr>
              <p:cNvPr id="12" name="椭圆">
                <a:extLst>
                  <a:ext uri="{FF2B5EF4-FFF2-40B4-BE49-F238E27FC236}">
                    <a16:creationId xmlns:a16="http://schemas.microsoft.com/office/drawing/2014/main" id="{18F47143-5BF8-41D8-90E1-FF346FA8E003}"/>
                  </a:ext>
                </a:extLst>
              </p:cNvPr>
              <p:cNvSpPr>
                <a:spLocks noChangeAspect="1"/>
              </p:cNvSpPr>
              <p:nvPr/>
            </p:nvSpPr>
            <p:spPr>
              <a:xfrm rot="10800000" flipV="1">
                <a:off x="7161672" y="1993113"/>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韩晨烨</a:t>
                </a:r>
              </a:p>
            </p:txBody>
          </p:sp>
          <p:sp>
            <p:nvSpPr>
              <p:cNvPr id="18" name="泪滴形">
                <a:extLst>
                  <a:ext uri="{FF2B5EF4-FFF2-40B4-BE49-F238E27FC236}">
                    <a16:creationId xmlns:a16="http://schemas.microsoft.com/office/drawing/2014/main" id="{E2ED4F3A-9F53-4C4B-AD01-14E273964590}"/>
                  </a:ext>
                </a:extLst>
              </p:cNvPr>
              <p:cNvSpPr/>
              <p:nvPr/>
            </p:nvSpPr>
            <p:spPr>
              <a:xfrm rot="13500000" flipV="1">
                <a:off x="5013895" y="2716826"/>
                <a:ext cx="2132474" cy="2132474"/>
              </a:xfrm>
              <a:prstGeom prst="teardrop">
                <a:avLst/>
              </a:prstGeom>
              <a:noFill/>
              <a:ln w="12700" cap="flat" cmpd="sng" algn="ctr">
                <a:solidFill>
                  <a:srgbClr val="FFFFFF"/>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9" name="组合 38">
              <a:extLst>
                <a:ext uri="{FF2B5EF4-FFF2-40B4-BE49-F238E27FC236}">
                  <a16:creationId xmlns:a16="http://schemas.microsoft.com/office/drawing/2014/main" id="{3DE19246-EDF4-4D4A-874C-7BFD03CAFBC1}"/>
                </a:ext>
              </a:extLst>
            </p:cNvPr>
            <p:cNvGrpSpPr/>
            <p:nvPr/>
          </p:nvGrpSpPr>
          <p:grpSpPr>
            <a:xfrm>
              <a:off x="8136265" y="1993112"/>
              <a:ext cx="3768690" cy="2098786"/>
              <a:chOff x="8136265" y="1993112"/>
              <a:chExt cx="3768690" cy="2098786"/>
            </a:xfrm>
          </p:grpSpPr>
          <p:sp>
            <p:nvSpPr>
              <p:cNvPr id="37" name="文本框 36">
                <a:extLst>
                  <a:ext uri="{FF2B5EF4-FFF2-40B4-BE49-F238E27FC236}">
                    <a16:creationId xmlns:a16="http://schemas.microsoft.com/office/drawing/2014/main" id="{24B4157D-475D-40AC-AE3A-F44F814CBB46}"/>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38" name="文本框 37">
                <a:extLst>
                  <a:ext uri="{FF2B5EF4-FFF2-40B4-BE49-F238E27FC236}">
                    <a16:creationId xmlns:a16="http://schemas.microsoft.com/office/drawing/2014/main" id="{1E502519-BEAA-4264-A287-5F122E490DB1}"/>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nvGrpSpPr>
            <p:cNvPr id="40" name="组合 39">
              <a:extLst>
                <a:ext uri="{FF2B5EF4-FFF2-40B4-BE49-F238E27FC236}">
                  <a16:creationId xmlns:a16="http://schemas.microsoft.com/office/drawing/2014/main" id="{EE366EF2-D4D8-4AF6-ABF2-AC3571F66030}"/>
                </a:ext>
              </a:extLst>
            </p:cNvPr>
            <p:cNvGrpSpPr/>
            <p:nvPr/>
          </p:nvGrpSpPr>
          <p:grpSpPr>
            <a:xfrm flipH="1">
              <a:off x="255309" y="1993112"/>
              <a:ext cx="3768690" cy="2098786"/>
              <a:chOff x="8136265" y="1993112"/>
              <a:chExt cx="3768690" cy="2098786"/>
            </a:xfrm>
          </p:grpSpPr>
          <p:sp>
            <p:nvSpPr>
              <p:cNvPr id="41" name="文本框 40">
                <a:extLst>
                  <a:ext uri="{FF2B5EF4-FFF2-40B4-BE49-F238E27FC236}">
                    <a16:creationId xmlns:a16="http://schemas.microsoft.com/office/drawing/2014/main" id="{5C257F2E-720C-45E7-9D2B-7A4E7B1E3425}"/>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42" name="文本框 41">
                <a:extLst>
                  <a:ext uri="{FF2B5EF4-FFF2-40B4-BE49-F238E27FC236}">
                    <a16:creationId xmlns:a16="http://schemas.microsoft.com/office/drawing/2014/main" id="{BD26D149-0AC8-4E1A-BB00-700E696B51E9}"/>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sp>
        <p:nvSpPr>
          <p:cNvPr id="44" name="文本">
            <a:extLst>
              <a:ext uri="{FF2B5EF4-FFF2-40B4-BE49-F238E27FC236}">
                <a16:creationId xmlns:a16="http://schemas.microsoft.com/office/drawing/2014/main" id="{C4CC29B2-5E24-4971-8AFD-337687ED1623}"/>
              </a:ext>
            </a:extLst>
          </p:cNvPr>
          <p:cNvSpPr>
            <a:spLocks noEditPoints="1"/>
          </p:cNvSpPr>
          <p:nvPr/>
        </p:nvSpPr>
        <p:spPr bwMode="auto">
          <a:xfrm rot="182391">
            <a:off x="5565139" y="3429000"/>
            <a:ext cx="1029984" cy="1112562"/>
          </a:xfrm>
          <a:custGeom>
            <a:avLst/>
            <a:gdLst>
              <a:gd name="T0" fmla="*/ 493 w 617"/>
              <a:gd name="T1" fmla="*/ 41 h 667"/>
              <a:gd name="T2" fmla="*/ 383 w 617"/>
              <a:gd name="T3" fmla="*/ 31 h 667"/>
              <a:gd name="T4" fmla="*/ 146 w 617"/>
              <a:gd name="T5" fmla="*/ 53 h 667"/>
              <a:gd name="T6" fmla="*/ 13 w 617"/>
              <a:gd name="T7" fmla="*/ 73 h 667"/>
              <a:gd name="T8" fmla="*/ 123 w 617"/>
              <a:gd name="T9" fmla="*/ 365 h 667"/>
              <a:gd name="T10" fmla="*/ 206 w 617"/>
              <a:gd name="T11" fmla="*/ 439 h 667"/>
              <a:gd name="T12" fmla="*/ 232 w 617"/>
              <a:gd name="T13" fmla="*/ 582 h 667"/>
              <a:gd name="T14" fmla="*/ 329 w 617"/>
              <a:gd name="T15" fmla="*/ 665 h 667"/>
              <a:gd name="T16" fmla="*/ 486 w 617"/>
              <a:gd name="T17" fmla="*/ 596 h 667"/>
              <a:gd name="T18" fmla="*/ 410 w 617"/>
              <a:gd name="T19" fmla="*/ 538 h 667"/>
              <a:gd name="T20" fmla="*/ 493 w 617"/>
              <a:gd name="T21" fmla="*/ 362 h 667"/>
              <a:gd name="T22" fmla="*/ 614 w 617"/>
              <a:gd name="T23" fmla="*/ 144 h 667"/>
              <a:gd name="T24" fmla="*/ 509 w 617"/>
              <a:gd name="T25" fmla="*/ 71 h 667"/>
              <a:gd name="T26" fmla="*/ 240 w 617"/>
              <a:gd name="T27" fmla="*/ 49 h 667"/>
              <a:gd name="T28" fmla="*/ 321 w 617"/>
              <a:gd name="T29" fmla="*/ 42 h 667"/>
              <a:gd name="T30" fmla="*/ 479 w 617"/>
              <a:gd name="T31" fmla="*/ 46 h 667"/>
              <a:gd name="T32" fmla="*/ 320 w 617"/>
              <a:gd name="T33" fmla="*/ 66 h 667"/>
              <a:gd name="T34" fmla="*/ 131 w 617"/>
              <a:gd name="T35" fmla="*/ 69 h 667"/>
              <a:gd name="T36" fmla="*/ 103 w 617"/>
              <a:gd name="T37" fmla="*/ 102 h 667"/>
              <a:gd name="T38" fmla="*/ 21 w 617"/>
              <a:gd name="T39" fmla="*/ 195 h 667"/>
              <a:gd name="T40" fmla="*/ 56 w 617"/>
              <a:gd name="T41" fmla="*/ 44 h 667"/>
              <a:gd name="T42" fmla="*/ 113 w 617"/>
              <a:gd name="T43" fmla="*/ 139 h 667"/>
              <a:gd name="T44" fmla="*/ 136 w 617"/>
              <a:gd name="T45" fmla="*/ 120 h 667"/>
              <a:gd name="T46" fmla="*/ 120 w 617"/>
              <a:gd name="T47" fmla="*/ 99 h 667"/>
              <a:gd name="T48" fmla="*/ 60 w 617"/>
              <a:gd name="T49" fmla="*/ 53 h 667"/>
              <a:gd name="T50" fmla="*/ 46 w 617"/>
              <a:gd name="T51" fmla="*/ 205 h 667"/>
              <a:gd name="T52" fmla="*/ 135 w 617"/>
              <a:gd name="T53" fmla="*/ 363 h 667"/>
              <a:gd name="T54" fmla="*/ 121 w 617"/>
              <a:gd name="T55" fmla="*/ 128 h 667"/>
              <a:gd name="T56" fmla="*/ 140 w 617"/>
              <a:gd name="T57" fmla="*/ 335 h 667"/>
              <a:gd name="T58" fmla="*/ 75 w 617"/>
              <a:gd name="T59" fmla="*/ 77 h 667"/>
              <a:gd name="T60" fmla="*/ 392 w 617"/>
              <a:gd name="T61" fmla="*/ 472 h 667"/>
              <a:gd name="T62" fmla="*/ 412 w 617"/>
              <a:gd name="T63" fmla="*/ 574 h 667"/>
              <a:gd name="T64" fmla="*/ 383 w 617"/>
              <a:gd name="T65" fmla="*/ 646 h 667"/>
              <a:gd name="T66" fmla="*/ 187 w 617"/>
              <a:gd name="T67" fmla="*/ 640 h 667"/>
              <a:gd name="T68" fmla="*/ 260 w 617"/>
              <a:gd name="T69" fmla="*/ 523 h 667"/>
              <a:gd name="T70" fmla="*/ 161 w 617"/>
              <a:gd name="T71" fmla="*/ 313 h 667"/>
              <a:gd name="T72" fmla="*/ 153 w 617"/>
              <a:gd name="T73" fmla="*/ 134 h 667"/>
              <a:gd name="T74" fmla="*/ 121 w 617"/>
              <a:gd name="T75" fmla="*/ 77 h 667"/>
              <a:gd name="T76" fmla="*/ 367 w 617"/>
              <a:gd name="T77" fmla="*/ 75 h 667"/>
              <a:gd name="T78" fmla="*/ 492 w 617"/>
              <a:gd name="T79" fmla="*/ 53 h 667"/>
              <a:gd name="T80" fmla="*/ 463 w 617"/>
              <a:gd name="T81" fmla="*/ 316 h 667"/>
              <a:gd name="T82" fmla="*/ 567 w 617"/>
              <a:gd name="T83" fmla="*/ 83 h 667"/>
              <a:gd name="T84" fmla="*/ 469 w 617"/>
              <a:gd name="T85" fmla="*/ 341 h 667"/>
              <a:gd name="T86" fmla="*/ 498 w 617"/>
              <a:gd name="T87" fmla="*/ 192 h 667"/>
              <a:gd name="T88" fmla="*/ 530 w 617"/>
              <a:gd name="T89" fmla="*/ 300 h 667"/>
              <a:gd name="T90" fmla="*/ 461 w 617"/>
              <a:gd name="T91" fmla="*/ 383 h 667"/>
              <a:gd name="T92" fmla="*/ 458 w 617"/>
              <a:gd name="T93" fmla="*/ 376 h 667"/>
              <a:gd name="T94" fmla="*/ 461 w 617"/>
              <a:gd name="T95" fmla="*/ 365 h 667"/>
              <a:gd name="T96" fmla="*/ 528 w 617"/>
              <a:gd name="T97" fmla="*/ 86 h 667"/>
              <a:gd name="T98" fmla="*/ 493 w 617"/>
              <a:gd name="T99" fmla="*/ 76 h 667"/>
              <a:gd name="T100" fmla="*/ 486 w 617"/>
              <a:gd name="T101" fmla="*/ 86 h 667"/>
              <a:gd name="T102" fmla="*/ 479 w 617"/>
              <a:gd name="T103" fmla="*/ 100 h 667"/>
              <a:gd name="T104" fmla="*/ 512 w 617"/>
              <a:gd name="T105" fmla="*/ 110 h 667"/>
              <a:gd name="T106" fmla="*/ 546 w 617"/>
              <a:gd name="T107" fmla="*/ 12 h 667"/>
              <a:gd name="T108" fmla="*/ 605 w 617"/>
              <a:gd name="T109" fmla="*/ 129 h 667"/>
              <a:gd name="T110" fmla="*/ 489 w 617"/>
              <a:gd name="T111" fmla="*/ 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7" h="667">
                <a:moveTo>
                  <a:pt x="560" y="5"/>
                </a:moveTo>
                <a:cubicBezTo>
                  <a:pt x="547" y="0"/>
                  <a:pt x="532" y="0"/>
                  <a:pt x="521" y="12"/>
                </a:cubicBezTo>
                <a:cubicBezTo>
                  <a:pt x="512" y="23"/>
                  <a:pt x="504" y="37"/>
                  <a:pt x="503" y="52"/>
                </a:cubicBezTo>
                <a:cubicBezTo>
                  <a:pt x="501" y="47"/>
                  <a:pt x="498" y="44"/>
                  <a:pt x="494" y="41"/>
                </a:cubicBezTo>
                <a:cubicBezTo>
                  <a:pt x="493" y="41"/>
                  <a:pt x="493" y="41"/>
                  <a:pt x="493" y="41"/>
                </a:cubicBezTo>
                <a:cubicBezTo>
                  <a:pt x="491" y="39"/>
                  <a:pt x="488" y="37"/>
                  <a:pt x="485" y="36"/>
                </a:cubicBezTo>
                <a:cubicBezTo>
                  <a:pt x="476" y="34"/>
                  <a:pt x="466" y="33"/>
                  <a:pt x="457" y="32"/>
                </a:cubicBezTo>
                <a:cubicBezTo>
                  <a:pt x="456" y="32"/>
                  <a:pt x="456" y="32"/>
                  <a:pt x="456" y="32"/>
                </a:cubicBezTo>
                <a:cubicBezTo>
                  <a:pt x="443" y="35"/>
                  <a:pt x="426" y="30"/>
                  <a:pt x="412" y="30"/>
                </a:cubicBezTo>
                <a:cubicBezTo>
                  <a:pt x="402" y="30"/>
                  <a:pt x="393" y="31"/>
                  <a:pt x="383" y="31"/>
                </a:cubicBezTo>
                <a:cubicBezTo>
                  <a:pt x="349" y="29"/>
                  <a:pt x="313" y="31"/>
                  <a:pt x="279" y="33"/>
                </a:cubicBezTo>
                <a:cubicBezTo>
                  <a:pt x="250" y="36"/>
                  <a:pt x="220" y="43"/>
                  <a:pt x="191" y="43"/>
                </a:cubicBezTo>
                <a:cubicBezTo>
                  <a:pt x="177" y="46"/>
                  <a:pt x="159" y="48"/>
                  <a:pt x="146" y="53"/>
                </a:cubicBezTo>
                <a:cubicBezTo>
                  <a:pt x="146" y="53"/>
                  <a:pt x="146" y="53"/>
                  <a:pt x="146" y="53"/>
                </a:cubicBezTo>
                <a:cubicBezTo>
                  <a:pt x="146" y="53"/>
                  <a:pt x="146" y="53"/>
                  <a:pt x="146" y="53"/>
                </a:cubicBezTo>
                <a:cubicBezTo>
                  <a:pt x="141" y="56"/>
                  <a:pt x="133" y="56"/>
                  <a:pt x="128" y="58"/>
                </a:cubicBezTo>
                <a:cubicBezTo>
                  <a:pt x="120" y="60"/>
                  <a:pt x="112" y="68"/>
                  <a:pt x="108" y="75"/>
                </a:cubicBezTo>
                <a:cubicBezTo>
                  <a:pt x="108" y="76"/>
                  <a:pt x="108" y="76"/>
                  <a:pt x="108" y="76"/>
                </a:cubicBezTo>
                <a:cubicBezTo>
                  <a:pt x="104" y="42"/>
                  <a:pt x="69" y="24"/>
                  <a:pt x="41" y="40"/>
                </a:cubicBezTo>
                <a:cubicBezTo>
                  <a:pt x="29" y="47"/>
                  <a:pt x="19" y="60"/>
                  <a:pt x="13" y="73"/>
                </a:cubicBezTo>
                <a:cubicBezTo>
                  <a:pt x="2" y="99"/>
                  <a:pt x="0" y="128"/>
                  <a:pt x="1" y="155"/>
                </a:cubicBezTo>
                <a:cubicBezTo>
                  <a:pt x="6" y="208"/>
                  <a:pt x="30" y="251"/>
                  <a:pt x="59" y="293"/>
                </a:cubicBezTo>
                <a:cubicBezTo>
                  <a:pt x="69" y="307"/>
                  <a:pt x="81" y="320"/>
                  <a:pt x="92" y="333"/>
                </a:cubicBezTo>
                <a:cubicBezTo>
                  <a:pt x="101" y="343"/>
                  <a:pt x="110" y="359"/>
                  <a:pt x="122" y="365"/>
                </a:cubicBezTo>
                <a:cubicBezTo>
                  <a:pt x="122" y="365"/>
                  <a:pt x="123" y="365"/>
                  <a:pt x="123" y="365"/>
                </a:cubicBezTo>
                <a:cubicBezTo>
                  <a:pt x="139" y="374"/>
                  <a:pt x="150" y="394"/>
                  <a:pt x="166" y="405"/>
                </a:cubicBezTo>
                <a:cubicBezTo>
                  <a:pt x="166" y="405"/>
                  <a:pt x="166" y="405"/>
                  <a:pt x="166" y="405"/>
                </a:cubicBezTo>
                <a:cubicBezTo>
                  <a:pt x="177" y="409"/>
                  <a:pt x="187" y="422"/>
                  <a:pt x="197" y="429"/>
                </a:cubicBezTo>
                <a:cubicBezTo>
                  <a:pt x="199" y="432"/>
                  <a:pt x="200" y="434"/>
                  <a:pt x="202" y="436"/>
                </a:cubicBezTo>
                <a:cubicBezTo>
                  <a:pt x="203" y="437"/>
                  <a:pt x="204" y="438"/>
                  <a:pt x="206" y="439"/>
                </a:cubicBezTo>
                <a:cubicBezTo>
                  <a:pt x="219" y="454"/>
                  <a:pt x="235" y="469"/>
                  <a:pt x="246" y="487"/>
                </a:cubicBezTo>
                <a:cubicBezTo>
                  <a:pt x="248" y="499"/>
                  <a:pt x="249" y="511"/>
                  <a:pt x="249" y="524"/>
                </a:cubicBezTo>
                <a:cubicBezTo>
                  <a:pt x="249" y="529"/>
                  <a:pt x="250" y="538"/>
                  <a:pt x="247" y="543"/>
                </a:cubicBezTo>
                <a:cubicBezTo>
                  <a:pt x="245" y="546"/>
                  <a:pt x="240" y="549"/>
                  <a:pt x="237" y="552"/>
                </a:cubicBezTo>
                <a:cubicBezTo>
                  <a:pt x="232" y="561"/>
                  <a:pt x="237" y="574"/>
                  <a:pt x="232" y="582"/>
                </a:cubicBezTo>
                <a:cubicBezTo>
                  <a:pt x="221" y="595"/>
                  <a:pt x="211" y="595"/>
                  <a:pt x="195" y="599"/>
                </a:cubicBezTo>
                <a:cubicBezTo>
                  <a:pt x="179" y="604"/>
                  <a:pt x="165" y="613"/>
                  <a:pt x="170" y="633"/>
                </a:cubicBezTo>
                <a:cubicBezTo>
                  <a:pt x="175" y="653"/>
                  <a:pt x="200" y="656"/>
                  <a:pt x="216" y="659"/>
                </a:cubicBezTo>
                <a:cubicBezTo>
                  <a:pt x="233" y="662"/>
                  <a:pt x="250" y="664"/>
                  <a:pt x="266" y="665"/>
                </a:cubicBezTo>
                <a:cubicBezTo>
                  <a:pt x="287" y="667"/>
                  <a:pt x="308" y="665"/>
                  <a:pt x="329" y="665"/>
                </a:cubicBezTo>
                <a:cubicBezTo>
                  <a:pt x="349" y="663"/>
                  <a:pt x="369" y="662"/>
                  <a:pt x="389" y="658"/>
                </a:cubicBezTo>
                <a:cubicBezTo>
                  <a:pt x="418" y="653"/>
                  <a:pt x="455" y="649"/>
                  <a:pt x="480" y="629"/>
                </a:cubicBezTo>
                <a:cubicBezTo>
                  <a:pt x="485" y="625"/>
                  <a:pt x="491" y="615"/>
                  <a:pt x="489" y="608"/>
                </a:cubicBezTo>
                <a:cubicBezTo>
                  <a:pt x="489" y="608"/>
                  <a:pt x="489" y="608"/>
                  <a:pt x="489" y="608"/>
                </a:cubicBezTo>
                <a:cubicBezTo>
                  <a:pt x="488" y="603"/>
                  <a:pt x="488" y="600"/>
                  <a:pt x="486" y="596"/>
                </a:cubicBezTo>
                <a:cubicBezTo>
                  <a:pt x="479" y="586"/>
                  <a:pt x="463" y="583"/>
                  <a:pt x="452" y="582"/>
                </a:cubicBezTo>
                <a:cubicBezTo>
                  <a:pt x="451" y="582"/>
                  <a:pt x="451" y="582"/>
                  <a:pt x="451" y="582"/>
                </a:cubicBezTo>
                <a:cubicBezTo>
                  <a:pt x="440" y="583"/>
                  <a:pt x="431" y="578"/>
                  <a:pt x="422" y="570"/>
                </a:cubicBezTo>
                <a:cubicBezTo>
                  <a:pt x="414" y="563"/>
                  <a:pt x="421" y="546"/>
                  <a:pt x="410" y="539"/>
                </a:cubicBezTo>
                <a:cubicBezTo>
                  <a:pt x="410" y="538"/>
                  <a:pt x="410" y="538"/>
                  <a:pt x="410" y="538"/>
                </a:cubicBezTo>
                <a:cubicBezTo>
                  <a:pt x="409" y="538"/>
                  <a:pt x="409" y="538"/>
                  <a:pt x="409" y="538"/>
                </a:cubicBezTo>
                <a:cubicBezTo>
                  <a:pt x="408" y="536"/>
                  <a:pt x="405" y="535"/>
                  <a:pt x="404" y="533"/>
                </a:cubicBezTo>
                <a:cubicBezTo>
                  <a:pt x="399" y="517"/>
                  <a:pt x="398" y="497"/>
                  <a:pt x="401" y="481"/>
                </a:cubicBezTo>
                <a:cubicBezTo>
                  <a:pt x="407" y="459"/>
                  <a:pt x="425" y="438"/>
                  <a:pt x="438" y="420"/>
                </a:cubicBezTo>
                <a:cubicBezTo>
                  <a:pt x="459" y="404"/>
                  <a:pt x="476" y="382"/>
                  <a:pt x="493" y="362"/>
                </a:cubicBezTo>
                <a:cubicBezTo>
                  <a:pt x="507" y="347"/>
                  <a:pt x="521" y="332"/>
                  <a:pt x="534" y="315"/>
                </a:cubicBezTo>
                <a:cubicBezTo>
                  <a:pt x="546" y="300"/>
                  <a:pt x="557" y="284"/>
                  <a:pt x="566" y="267"/>
                </a:cubicBezTo>
                <a:cubicBezTo>
                  <a:pt x="574" y="253"/>
                  <a:pt x="584" y="239"/>
                  <a:pt x="591" y="225"/>
                </a:cubicBezTo>
                <a:cubicBezTo>
                  <a:pt x="598" y="211"/>
                  <a:pt x="602" y="196"/>
                  <a:pt x="607" y="181"/>
                </a:cubicBezTo>
                <a:cubicBezTo>
                  <a:pt x="610" y="170"/>
                  <a:pt x="615" y="157"/>
                  <a:pt x="614" y="144"/>
                </a:cubicBezTo>
                <a:cubicBezTo>
                  <a:pt x="614" y="137"/>
                  <a:pt x="614" y="129"/>
                  <a:pt x="615" y="122"/>
                </a:cubicBezTo>
                <a:cubicBezTo>
                  <a:pt x="617" y="80"/>
                  <a:pt x="605" y="15"/>
                  <a:pt x="560" y="5"/>
                </a:cubicBezTo>
                <a:close/>
                <a:moveTo>
                  <a:pt x="507" y="90"/>
                </a:moveTo>
                <a:cubicBezTo>
                  <a:pt x="507" y="83"/>
                  <a:pt x="507" y="75"/>
                  <a:pt x="507" y="67"/>
                </a:cubicBezTo>
                <a:cubicBezTo>
                  <a:pt x="509" y="71"/>
                  <a:pt x="509" y="71"/>
                  <a:pt x="509" y="71"/>
                </a:cubicBezTo>
                <a:cubicBezTo>
                  <a:pt x="513" y="79"/>
                  <a:pt x="512" y="92"/>
                  <a:pt x="506" y="99"/>
                </a:cubicBezTo>
                <a:cubicBezTo>
                  <a:pt x="506" y="97"/>
                  <a:pt x="506" y="94"/>
                  <a:pt x="507" y="90"/>
                </a:cubicBezTo>
                <a:close/>
                <a:moveTo>
                  <a:pt x="153" y="62"/>
                </a:moveTo>
                <a:cubicBezTo>
                  <a:pt x="174" y="58"/>
                  <a:pt x="196" y="57"/>
                  <a:pt x="217" y="53"/>
                </a:cubicBezTo>
                <a:cubicBezTo>
                  <a:pt x="224" y="52"/>
                  <a:pt x="232" y="49"/>
                  <a:pt x="240" y="49"/>
                </a:cubicBezTo>
                <a:cubicBezTo>
                  <a:pt x="245" y="48"/>
                  <a:pt x="249" y="51"/>
                  <a:pt x="254" y="50"/>
                </a:cubicBezTo>
                <a:cubicBezTo>
                  <a:pt x="266" y="50"/>
                  <a:pt x="277" y="47"/>
                  <a:pt x="289" y="46"/>
                </a:cubicBezTo>
                <a:cubicBezTo>
                  <a:pt x="296" y="46"/>
                  <a:pt x="302" y="44"/>
                  <a:pt x="309" y="43"/>
                </a:cubicBezTo>
                <a:cubicBezTo>
                  <a:pt x="311" y="44"/>
                  <a:pt x="314" y="44"/>
                  <a:pt x="316" y="44"/>
                </a:cubicBezTo>
                <a:cubicBezTo>
                  <a:pt x="318" y="44"/>
                  <a:pt x="319" y="42"/>
                  <a:pt x="321" y="42"/>
                </a:cubicBezTo>
                <a:cubicBezTo>
                  <a:pt x="324" y="42"/>
                  <a:pt x="324" y="42"/>
                  <a:pt x="324" y="42"/>
                </a:cubicBezTo>
                <a:cubicBezTo>
                  <a:pt x="342" y="43"/>
                  <a:pt x="358" y="42"/>
                  <a:pt x="376" y="41"/>
                </a:cubicBezTo>
                <a:cubicBezTo>
                  <a:pt x="401" y="42"/>
                  <a:pt x="426" y="42"/>
                  <a:pt x="452" y="44"/>
                </a:cubicBezTo>
                <a:cubicBezTo>
                  <a:pt x="452" y="42"/>
                  <a:pt x="452" y="42"/>
                  <a:pt x="452" y="42"/>
                </a:cubicBezTo>
                <a:cubicBezTo>
                  <a:pt x="461" y="43"/>
                  <a:pt x="470" y="43"/>
                  <a:pt x="479" y="46"/>
                </a:cubicBezTo>
                <a:cubicBezTo>
                  <a:pt x="479" y="46"/>
                  <a:pt x="479" y="46"/>
                  <a:pt x="479" y="46"/>
                </a:cubicBezTo>
                <a:cubicBezTo>
                  <a:pt x="479" y="46"/>
                  <a:pt x="479" y="46"/>
                  <a:pt x="479" y="46"/>
                </a:cubicBezTo>
                <a:cubicBezTo>
                  <a:pt x="470" y="50"/>
                  <a:pt x="460" y="50"/>
                  <a:pt x="450" y="51"/>
                </a:cubicBezTo>
                <a:cubicBezTo>
                  <a:pt x="437" y="53"/>
                  <a:pt x="425" y="56"/>
                  <a:pt x="411" y="58"/>
                </a:cubicBezTo>
                <a:cubicBezTo>
                  <a:pt x="381" y="61"/>
                  <a:pt x="350" y="66"/>
                  <a:pt x="320" y="66"/>
                </a:cubicBezTo>
                <a:cubicBezTo>
                  <a:pt x="309" y="68"/>
                  <a:pt x="301" y="70"/>
                  <a:pt x="290" y="69"/>
                </a:cubicBezTo>
                <a:cubicBezTo>
                  <a:pt x="285" y="69"/>
                  <a:pt x="262" y="66"/>
                  <a:pt x="259" y="71"/>
                </a:cubicBezTo>
                <a:cubicBezTo>
                  <a:pt x="248" y="72"/>
                  <a:pt x="237" y="72"/>
                  <a:pt x="226" y="71"/>
                </a:cubicBezTo>
                <a:cubicBezTo>
                  <a:pt x="211" y="69"/>
                  <a:pt x="197" y="73"/>
                  <a:pt x="183" y="72"/>
                </a:cubicBezTo>
                <a:cubicBezTo>
                  <a:pt x="167" y="72"/>
                  <a:pt x="147" y="73"/>
                  <a:pt x="131" y="69"/>
                </a:cubicBezTo>
                <a:cubicBezTo>
                  <a:pt x="139" y="67"/>
                  <a:pt x="147" y="66"/>
                  <a:pt x="153" y="62"/>
                </a:cubicBezTo>
                <a:close/>
                <a:moveTo>
                  <a:pt x="103" y="102"/>
                </a:moveTo>
                <a:cubicBezTo>
                  <a:pt x="104" y="100"/>
                  <a:pt x="104" y="97"/>
                  <a:pt x="105" y="95"/>
                </a:cubicBezTo>
                <a:cubicBezTo>
                  <a:pt x="106" y="105"/>
                  <a:pt x="108" y="116"/>
                  <a:pt x="109" y="126"/>
                </a:cubicBezTo>
                <a:cubicBezTo>
                  <a:pt x="104" y="120"/>
                  <a:pt x="102" y="110"/>
                  <a:pt x="103" y="102"/>
                </a:cubicBezTo>
                <a:close/>
                <a:moveTo>
                  <a:pt x="135" y="363"/>
                </a:moveTo>
                <a:cubicBezTo>
                  <a:pt x="120" y="347"/>
                  <a:pt x="106" y="330"/>
                  <a:pt x="91" y="313"/>
                </a:cubicBezTo>
                <a:cubicBezTo>
                  <a:pt x="80" y="300"/>
                  <a:pt x="68" y="287"/>
                  <a:pt x="57" y="272"/>
                </a:cubicBezTo>
                <a:cubicBezTo>
                  <a:pt x="49" y="261"/>
                  <a:pt x="45" y="248"/>
                  <a:pt x="39" y="236"/>
                </a:cubicBezTo>
                <a:cubicBezTo>
                  <a:pt x="31" y="223"/>
                  <a:pt x="25" y="210"/>
                  <a:pt x="21" y="195"/>
                </a:cubicBezTo>
                <a:cubicBezTo>
                  <a:pt x="17" y="182"/>
                  <a:pt x="11" y="168"/>
                  <a:pt x="11" y="155"/>
                </a:cubicBezTo>
                <a:cubicBezTo>
                  <a:pt x="11" y="148"/>
                  <a:pt x="11" y="142"/>
                  <a:pt x="12" y="136"/>
                </a:cubicBezTo>
                <a:cubicBezTo>
                  <a:pt x="12" y="133"/>
                  <a:pt x="10" y="130"/>
                  <a:pt x="11" y="127"/>
                </a:cubicBezTo>
                <a:cubicBezTo>
                  <a:pt x="11" y="125"/>
                  <a:pt x="11" y="122"/>
                  <a:pt x="11" y="120"/>
                </a:cubicBezTo>
                <a:cubicBezTo>
                  <a:pt x="16" y="94"/>
                  <a:pt x="28" y="51"/>
                  <a:pt x="56" y="44"/>
                </a:cubicBezTo>
                <a:cubicBezTo>
                  <a:pt x="75" y="41"/>
                  <a:pt x="98" y="58"/>
                  <a:pt x="99" y="78"/>
                </a:cubicBezTo>
                <a:cubicBezTo>
                  <a:pt x="99" y="81"/>
                  <a:pt x="98" y="84"/>
                  <a:pt x="97" y="87"/>
                </a:cubicBezTo>
                <a:cubicBezTo>
                  <a:pt x="95" y="92"/>
                  <a:pt x="95" y="92"/>
                  <a:pt x="95" y="92"/>
                </a:cubicBezTo>
                <a:cubicBezTo>
                  <a:pt x="87" y="111"/>
                  <a:pt x="96" y="136"/>
                  <a:pt x="113" y="139"/>
                </a:cubicBezTo>
                <a:cubicBezTo>
                  <a:pt x="113" y="139"/>
                  <a:pt x="113" y="139"/>
                  <a:pt x="113" y="139"/>
                </a:cubicBezTo>
                <a:cubicBezTo>
                  <a:pt x="115" y="139"/>
                  <a:pt x="116" y="140"/>
                  <a:pt x="117" y="139"/>
                </a:cubicBezTo>
                <a:cubicBezTo>
                  <a:pt x="117" y="139"/>
                  <a:pt x="117" y="140"/>
                  <a:pt x="117" y="140"/>
                </a:cubicBezTo>
                <a:cubicBezTo>
                  <a:pt x="118" y="140"/>
                  <a:pt x="118" y="140"/>
                  <a:pt x="118" y="140"/>
                </a:cubicBezTo>
                <a:cubicBezTo>
                  <a:pt x="126" y="139"/>
                  <a:pt x="133" y="131"/>
                  <a:pt x="135" y="124"/>
                </a:cubicBezTo>
                <a:cubicBezTo>
                  <a:pt x="136" y="123"/>
                  <a:pt x="136" y="122"/>
                  <a:pt x="136" y="120"/>
                </a:cubicBezTo>
                <a:cubicBezTo>
                  <a:pt x="136" y="119"/>
                  <a:pt x="136" y="117"/>
                  <a:pt x="136" y="116"/>
                </a:cubicBezTo>
                <a:cubicBezTo>
                  <a:pt x="135" y="114"/>
                  <a:pt x="134" y="113"/>
                  <a:pt x="133" y="112"/>
                </a:cubicBezTo>
                <a:cubicBezTo>
                  <a:pt x="132" y="111"/>
                  <a:pt x="130" y="111"/>
                  <a:pt x="129" y="110"/>
                </a:cubicBezTo>
                <a:cubicBezTo>
                  <a:pt x="126" y="110"/>
                  <a:pt x="119" y="111"/>
                  <a:pt x="118" y="107"/>
                </a:cubicBezTo>
                <a:cubicBezTo>
                  <a:pt x="117" y="105"/>
                  <a:pt x="120" y="101"/>
                  <a:pt x="120" y="99"/>
                </a:cubicBezTo>
                <a:cubicBezTo>
                  <a:pt x="128" y="99"/>
                  <a:pt x="140" y="103"/>
                  <a:pt x="144" y="112"/>
                </a:cubicBezTo>
                <a:cubicBezTo>
                  <a:pt x="150" y="126"/>
                  <a:pt x="136" y="140"/>
                  <a:pt x="125" y="144"/>
                </a:cubicBezTo>
                <a:cubicBezTo>
                  <a:pt x="121" y="146"/>
                  <a:pt x="117" y="146"/>
                  <a:pt x="113" y="146"/>
                </a:cubicBezTo>
                <a:cubicBezTo>
                  <a:pt x="81" y="146"/>
                  <a:pt x="90" y="95"/>
                  <a:pt x="85" y="74"/>
                </a:cubicBezTo>
                <a:cubicBezTo>
                  <a:pt x="83" y="62"/>
                  <a:pt x="73" y="53"/>
                  <a:pt x="60" y="53"/>
                </a:cubicBezTo>
                <a:cubicBezTo>
                  <a:pt x="60" y="53"/>
                  <a:pt x="60" y="53"/>
                  <a:pt x="60" y="53"/>
                </a:cubicBezTo>
                <a:cubicBezTo>
                  <a:pt x="54" y="54"/>
                  <a:pt x="50" y="57"/>
                  <a:pt x="47" y="61"/>
                </a:cubicBezTo>
                <a:cubicBezTo>
                  <a:pt x="37" y="76"/>
                  <a:pt x="37" y="98"/>
                  <a:pt x="36" y="115"/>
                </a:cubicBezTo>
                <a:cubicBezTo>
                  <a:pt x="35" y="136"/>
                  <a:pt x="36" y="158"/>
                  <a:pt x="39" y="179"/>
                </a:cubicBezTo>
                <a:cubicBezTo>
                  <a:pt x="40" y="188"/>
                  <a:pt x="44" y="196"/>
                  <a:pt x="46" y="205"/>
                </a:cubicBezTo>
                <a:cubicBezTo>
                  <a:pt x="50" y="218"/>
                  <a:pt x="54" y="230"/>
                  <a:pt x="58" y="243"/>
                </a:cubicBezTo>
                <a:cubicBezTo>
                  <a:pt x="61" y="248"/>
                  <a:pt x="75" y="288"/>
                  <a:pt x="84" y="287"/>
                </a:cubicBezTo>
                <a:cubicBezTo>
                  <a:pt x="110" y="324"/>
                  <a:pt x="142" y="353"/>
                  <a:pt x="176" y="382"/>
                </a:cubicBezTo>
                <a:cubicBezTo>
                  <a:pt x="180" y="390"/>
                  <a:pt x="183" y="398"/>
                  <a:pt x="186" y="406"/>
                </a:cubicBezTo>
                <a:cubicBezTo>
                  <a:pt x="168" y="392"/>
                  <a:pt x="151" y="379"/>
                  <a:pt x="135" y="363"/>
                </a:cubicBezTo>
                <a:close/>
                <a:moveTo>
                  <a:pt x="118" y="119"/>
                </a:moveTo>
                <a:cubicBezTo>
                  <a:pt x="121" y="120"/>
                  <a:pt x="123" y="120"/>
                  <a:pt x="125" y="121"/>
                </a:cubicBezTo>
                <a:cubicBezTo>
                  <a:pt x="126" y="121"/>
                  <a:pt x="126" y="121"/>
                  <a:pt x="126" y="121"/>
                </a:cubicBezTo>
                <a:cubicBezTo>
                  <a:pt x="126" y="121"/>
                  <a:pt x="125" y="122"/>
                  <a:pt x="124" y="124"/>
                </a:cubicBezTo>
                <a:cubicBezTo>
                  <a:pt x="124" y="125"/>
                  <a:pt x="123" y="127"/>
                  <a:pt x="121" y="128"/>
                </a:cubicBezTo>
                <a:cubicBezTo>
                  <a:pt x="120" y="129"/>
                  <a:pt x="120" y="129"/>
                  <a:pt x="119" y="129"/>
                </a:cubicBezTo>
                <a:cubicBezTo>
                  <a:pt x="119" y="125"/>
                  <a:pt x="119" y="122"/>
                  <a:pt x="118" y="119"/>
                </a:cubicBezTo>
                <a:close/>
                <a:moveTo>
                  <a:pt x="114" y="159"/>
                </a:moveTo>
                <a:cubicBezTo>
                  <a:pt x="123" y="228"/>
                  <a:pt x="139" y="296"/>
                  <a:pt x="166" y="359"/>
                </a:cubicBezTo>
                <a:cubicBezTo>
                  <a:pt x="155" y="349"/>
                  <a:pt x="146" y="341"/>
                  <a:pt x="140" y="335"/>
                </a:cubicBezTo>
                <a:cubicBezTo>
                  <a:pt x="106" y="305"/>
                  <a:pt x="78" y="269"/>
                  <a:pt x="63" y="224"/>
                </a:cubicBezTo>
                <a:cubicBezTo>
                  <a:pt x="56" y="204"/>
                  <a:pt x="49" y="183"/>
                  <a:pt x="47" y="162"/>
                </a:cubicBezTo>
                <a:cubicBezTo>
                  <a:pt x="44" y="135"/>
                  <a:pt x="51" y="110"/>
                  <a:pt x="51" y="84"/>
                </a:cubicBezTo>
                <a:cubicBezTo>
                  <a:pt x="52" y="77"/>
                  <a:pt x="54" y="65"/>
                  <a:pt x="63" y="65"/>
                </a:cubicBezTo>
                <a:cubicBezTo>
                  <a:pt x="69" y="65"/>
                  <a:pt x="74" y="70"/>
                  <a:pt x="75" y="77"/>
                </a:cubicBezTo>
                <a:cubicBezTo>
                  <a:pt x="77" y="97"/>
                  <a:pt x="75" y="119"/>
                  <a:pt x="84" y="138"/>
                </a:cubicBezTo>
                <a:cubicBezTo>
                  <a:pt x="85" y="142"/>
                  <a:pt x="87" y="145"/>
                  <a:pt x="90" y="147"/>
                </a:cubicBezTo>
                <a:cubicBezTo>
                  <a:pt x="96" y="154"/>
                  <a:pt x="104" y="159"/>
                  <a:pt x="114" y="159"/>
                </a:cubicBezTo>
                <a:close/>
                <a:moveTo>
                  <a:pt x="441" y="398"/>
                </a:moveTo>
                <a:cubicBezTo>
                  <a:pt x="430" y="426"/>
                  <a:pt x="402" y="443"/>
                  <a:pt x="392" y="472"/>
                </a:cubicBezTo>
                <a:cubicBezTo>
                  <a:pt x="387" y="490"/>
                  <a:pt x="388" y="517"/>
                  <a:pt x="393" y="534"/>
                </a:cubicBezTo>
                <a:cubicBezTo>
                  <a:pt x="393" y="535"/>
                  <a:pt x="394" y="538"/>
                  <a:pt x="396" y="541"/>
                </a:cubicBezTo>
                <a:cubicBezTo>
                  <a:pt x="398" y="542"/>
                  <a:pt x="401" y="544"/>
                  <a:pt x="403" y="545"/>
                </a:cubicBezTo>
                <a:cubicBezTo>
                  <a:pt x="405" y="547"/>
                  <a:pt x="407" y="548"/>
                  <a:pt x="408" y="550"/>
                </a:cubicBezTo>
                <a:cubicBezTo>
                  <a:pt x="410" y="558"/>
                  <a:pt x="408" y="567"/>
                  <a:pt x="412" y="574"/>
                </a:cubicBezTo>
                <a:cubicBezTo>
                  <a:pt x="418" y="591"/>
                  <a:pt x="442" y="596"/>
                  <a:pt x="457" y="593"/>
                </a:cubicBezTo>
                <a:cubicBezTo>
                  <a:pt x="467" y="595"/>
                  <a:pt x="486" y="601"/>
                  <a:pt x="476" y="616"/>
                </a:cubicBezTo>
                <a:cubicBezTo>
                  <a:pt x="475" y="617"/>
                  <a:pt x="474" y="618"/>
                  <a:pt x="473" y="619"/>
                </a:cubicBezTo>
                <a:cubicBezTo>
                  <a:pt x="464" y="628"/>
                  <a:pt x="448" y="631"/>
                  <a:pt x="437" y="636"/>
                </a:cubicBezTo>
                <a:cubicBezTo>
                  <a:pt x="419" y="642"/>
                  <a:pt x="402" y="642"/>
                  <a:pt x="383" y="646"/>
                </a:cubicBezTo>
                <a:cubicBezTo>
                  <a:pt x="359" y="651"/>
                  <a:pt x="334" y="653"/>
                  <a:pt x="309" y="655"/>
                </a:cubicBezTo>
                <a:cubicBezTo>
                  <a:pt x="297" y="656"/>
                  <a:pt x="285" y="653"/>
                  <a:pt x="274" y="653"/>
                </a:cubicBezTo>
                <a:cubicBezTo>
                  <a:pt x="261" y="653"/>
                  <a:pt x="249" y="653"/>
                  <a:pt x="236" y="652"/>
                </a:cubicBezTo>
                <a:cubicBezTo>
                  <a:pt x="228" y="651"/>
                  <a:pt x="221" y="647"/>
                  <a:pt x="212" y="647"/>
                </a:cubicBezTo>
                <a:cubicBezTo>
                  <a:pt x="204" y="647"/>
                  <a:pt x="194" y="645"/>
                  <a:pt x="187" y="640"/>
                </a:cubicBezTo>
                <a:cubicBezTo>
                  <a:pt x="174" y="631"/>
                  <a:pt x="180" y="616"/>
                  <a:pt x="193" y="613"/>
                </a:cubicBezTo>
                <a:cubicBezTo>
                  <a:pt x="192" y="611"/>
                  <a:pt x="192" y="611"/>
                  <a:pt x="192" y="611"/>
                </a:cubicBezTo>
                <a:cubicBezTo>
                  <a:pt x="210" y="605"/>
                  <a:pt x="227" y="605"/>
                  <a:pt x="240" y="590"/>
                </a:cubicBezTo>
                <a:cubicBezTo>
                  <a:pt x="248" y="582"/>
                  <a:pt x="240" y="563"/>
                  <a:pt x="248" y="558"/>
                </a:cubicBezTo>
                <a:cubicBezTo>
                  <a:pt x="259" y="547"/>
                  <a:pt x="261" y="538"/>
                  <a:pt x="260" y="523"/>
                </a:cubicBezTo>
                <a:cubicBezTo>
                  <a:pt x="259" y="509"/>
                  <a:pt x="260" y="494"/>
                  <a:pt x="254" y="481"/>
                </a:cubicBezTo>
                <a:cubicBezTo>
                  <a:pt x="244" y="464"/>
                  <a:pt x="230" y="450"/>
                  <a:pt x="218" y="435"/>
                </a:cubicBezTo>
                <a:cubicBezTo>
                  <a:pt x="201" y="416"/>
                  <a:pt x="192" y="397"/>
                  <a:pt x="184" y="373"/>
                </a:cubicBezTo>
                <a:cubicBezTo>
                  <a:pt x="181" y="365"/>
                  <a:pt x="176" y="359"/>
                  <a:pt x="173" y="351"/>
                </a:cubicBezTo>
                <a:cubicBezTo>
                  <a:pt x="169" y="338"/>
                  <a:pt x="165" y="326"/>
                  <a:pt x="161" y="313"/>
                </a:cubicBezTo>
                <a:cubicBezTo>
                  <a:pt x="155" y="298"/>
                  <a:pt x="148" y="285"/>
                  <a:pt x="144" y="268"/>
                </a:cubicBezTo>
                <a:cubicBezTo>
                  <a:pt x="139" y="249"/>
                  <a:pt x="138" y="229"/>
                  <a:pt x="133" y="209"/>
                </a:cubicBezTo>
                <a:cubicBezTo>
                  <a:pt x="128" y="193"/>
                  <a:pt x="129" y="175"/>
                  <a:pt x="125" y="159"/>
                </a:cubicBezTo>
                <a:cubicBezTo>
                  <a:pt x="125" y="158"/>
                  <a:pt x="125" y="158"/>
                  <a:pt x="124" y="157"/>
                </a:cubicBezTo>
                <a:cubicBezTo>
                  <a:pt x="136" y="153"/>
                  <a:pt x="146" y="146"/>
                  <a:pt x="153" y="134"/>
                </a:cubicBezTo>
                <a:cubicBezTo>
                  <a:pt x="156" y="123"/>
                  <a:pt x="158" y="110"/>
                  <a:pt x="150" y="100"/>
                </a:cubicBezTo>
                <a:cubicBezTo>
                  <a:pt x="143" y="91"/>
                  <a:pt x="128" y="85"/>
                  <a:pt x="117" y="89"/>
                </a:cubicBezTo>
                <a:cubicBezTo>
                  <a:pt x="117" y="86"/>
                  <a:pt x="117" y="86"/>
                  <a:pt x="117" y="86"/>
                </a:cubicBezTo>
                <a:cubicBezTo>
                  <a:pt x="117" y="83"/>
                  <a:pt x="118" y="80"/>
                  <a:pt x="120" y="78"/>
                </a:cubicBezTo>
                <a:cubicBezTo>
                  <a:pt x="120" y="78"/>
                  <a:pt x="120" y="77"/>
                  <a:pt x="121" y="77"/>
                </a:cubicBezTo>
                <a:cubicBezTo>
                  <a:pt x="126" y="80"/>
                  <a:pt x="134" y="80"/>
                  <a:pt x="141" y="81"/>
                </a:cubicBezTo>
                <a:cubicBezTo>
                  <a:pt x="142" y="81"/>
                  <a:pt x="142" y="81"/>
                  <a:pt x="142" y="81"/>
                </a:cubicBezTo>
                <a:cubicBezTo>
                  <a:pt x="156" y="86"/>
                  <a:pt x="176" y="83"/>
                  <a:pt x="190" y="83"/>
                </a:cubicBezTo>
                <a:cubicBezTo>
                  <a:pt x="207" y="83"/>
                  <a:pt x="223" y="81"/>
                  <a:pt x="240" y="81"/>
                </a:cubicBezTo>
                <a:cubicBezTo>
                  <a:pt x="282" y="82"/>
                  <a:pt x="324" y="79"/>
                  <a:pt x="367" y="75"/>
                </a:cubicBezTo>
                <a:cubicBezTo>
                  <a:pt x="368" y="75"/>
                  <a:pt x="369" y="74"/>
                  <a:pt x="370" y="74"/>
                </a:cubicBezTo>
                <a:cubicBezTo>
                  <a:pt x="404" y="70"/>
                  <a:pt x="438" y="63"/>
                  <a:pt x="472" y="61"/>
                </a:cubicBezTo>
                <a:cubicBezTo>
                  <a:pt x="472" y="61"/>
                  <a:pt x="472" y="61"/>
                  <a:pt x="472" y="61"/>
                </a:cubicBezTo>
                <a:cubicBezTo>
                  <a:pt x="477" y="58"/>
                  <a:pt x="483" y="58"/>
                  <a:pt x="487" y="56"/>
                </a:cubicBezTo>
                <a:cubicBezTo>
                  <a:pt x="489" y="55"/>
                  <a:pt x="491" y="54"/>
                  <a:pt x="492" y="53"/>
                </a:cubicBezTo>
                <a:cubicBezTo>
                  <a:pt x="495" y="56"/>
                  <a:pt x="497" y="61"/>
                  <a:pt x="497" y="65"/>
                </a:cubicBezTo>
                <a:cubicBezTo>
                  <a:pt x="482" y="59"/>
                  <a:pt x="462" y="75"/>
                  <a:pt x="460" y="91"/>
                </a:cubicBezTo>
                <a:cubicBezTo>
                  <a:pt x="459" y="112"/>
                  <a:pt x="473" y="129"/>
                  <a:pt x="492" y="135"/>
                </a:cubicBezTo>
                <a:cubicBezTo>
                  <a:pt x="487" y="165"/>
                  <a:pt x="489" y="196"/>
                  <a:pt x="485" y="226"/>
                </a:cubicBezTo>
                <a:cubicBezTo>
                  <a:pt x="481" y="257"/>
                  <a:pt x="474" y="287"/>
                  <a:pt x="463" y="316"/>
                </a:cubicBezTo>
                <a:cubicBezTo>
                  <a:pt x="459" y="334"/>
                  <a:pt x="456" y="349"/>
                  <a:pt x="450" y="366"/>
                </a:cubicBezTo>
                <a:cubicBezTo>
                  <a:pt x="448" y="372"/>
                  <a:pt x="437" y="393"/>
                  <a:pt x="441" y="398"/>
                </a:cubicBezTo>
                <a:close/>
                <a:moveTo>
                  <a:pt x="537" y="49"/>
                </a:moveTo>
                <a:cubicBezTo>
                  <a:pt x="537" y="42"/>
                  <a:pt x="544" y="32"/>
                  <a:pt x="551" y="35"/>
                </a:cubicBezTo>
                <a:cubicBezTo>
                  <a:pt x="563" y="39"/>
                  <a:pt x="566" y="72"/>
                  <a:pt x="567" y="83"/>
                </a:cubicBezTo>
                <a:cubicBezTo>
                  <a:pt x="570" y="103"/>
                  <a:pt x="566" y="124"/>
                  <a:pt x="569" y="144"/>
                </a:cubicBezTo>
                <a:cubicBezTo>
                  <a:pt x="571" y="161"/>
                  <a:pt x="565" y="181"/>
                  <a:pt x="560" y="197"/>
                </a:cubicBezTo>
                <a:cubicBezTo>
                  <a:pt x="557" y="205"/>
                  <a:pt x="554" y="214"/>
                  <a:pt x="550" y="222"/>
                </a:cubicBezTo>
                <a:cubicBezTo>
                  <a:pt x="549" y="227"/>
                  <a:pt x="538" y="243"/>
                  <a:pt x="541" y="248"/>
                </a:cubicBezTo>
                <a:cubicBezTo>
                  <a:pt x="522" y="283"/>
                  <a:pt x="492" y="308"/>
                  <a:pt x="469" y="341"/>
                </a:cubicBezTo>
                <a:cubicBezTo>
                  <a:pt x="473" y="323"/>
                  <a:pt x="478" y="305"/>
                  <a:pt x="483" y="287"/>
                </a:cubicBezTo>
                <a:cubicBezTo>
                  <a:pt x="485" y="282"/>
                  <a:pt x="484" y="285"/>
                  <a:pt x="483" y="287"/>
                </a:cubicBezTo>
                <a:cubicBezTo>
                  <a:pt x="486" y="278"/>
                  <a:pt x="490" y="268"/>
                  <a:pt x="492" y="257"/>
                </a:cubicBezTo>
                <a:cubicBezTo>
                  <a:pt x="492" y="248"/>
                  <a:pt x="495" y="238"/>
                  <a:pt x="496" y="229"/>
                </a:cubicBezTo>
                <a:cubicBezTo>
                  <a:pt x="497" y="216"/>
                  <a:pt x="497" y="204"/>
                  <a:pt x="498" y="192"/>
                </a:cubicBezTo>
                <a:cubicBezTo>
                  <a:pt x="500" y="173"/>
                  <a:pt x="502" y="154"/>
                  <a:pt x="504" y="136"/>
                </a:cubicBezTo>
                <a:cubicBezTo>
                  <a:pt x="514" y="134"/>
                  <a:pt x="524" y="127"/>
                  <a:pt x="530" y="118"/>
                </a:cubicBezTo>
                <a:cubicBezTo>
                  <a:pt x="541" y="98"/>
                  <a:pt x="539" y="70"/>
                  <a:pt x="537" y="49"/>
                </a:cubicBezTo>
                <a:close/>
                <a:moveTo>
                  <a:pt x="559" y="258"/>
                </a:moveTo>
                <a:cubicBezTo>
                  <a:pt x="550" y="272"/>
                  <a:pt x="540" y="287"/>
                  <a:pt x="530" y="300"/>
                </a:cubicBezTo>
                <a:cubicBezTo>
                  <a:pt x="522" y="311"/>
                  <a:pt x="505" y="324"/>
                  <a:pt x="500" y="338"/>
                </a:cubicBezTo>
                <a:cubicBezTo>
                  <a:pt x="500" y="338"/>
                  <a:pt x="500" y="338"/>
                  <a:pt x="500" y="338"/>
                </a:cubicBezTo>
                <a:cubicBezTo>
                  <a:pt x="498" y="344"/>
                  <a:pt x="491" y="350"/>
                  <a:pt x="487" y="354"/>
                </a:cubicBezTo>
                <a:cubicBezTo>
                  <a:pt x="479" y="364"/>
                  <a:pt x="470" y="373"/>
                  <a:pt x="461" y="382"/>
                </a:cubicBezTo>
                <a:cubicBezTo>
                  <a:pt x="461" y="383"/>
                  <a:pt x="461" y="383"/>
                  <a:pt x="461" y="383"/>
                </a:cubicBezTo>
                <a:cubicBezTo>
                  <a:pt x="461" y="383"/>
                  <a:pt x="459" y="386"/>
                  <a:pt x="453" y="391"/>
                </a:cubicBezTo>
                <a:cubicBezTo>
                  <a:pt x="453" y="391"/>
                  <a:pt x="453" y="391"/>
                  <a:pt x="453" y="391"/>
                </a:cubicBezTo>
                <a:cubicBezTo>
                  <a:pt x="453" y="391"/>
                  <a:pt x="453" y="391"/>
                  <a:pt x="453" y="391"/>
                </a:cubicBezTo>
                <a:cubicBezTo>
                  <a:pt x="454" y="387"/>
                  <a:pt x="456" y="382"/>
                  <a:pt x="458" y="377"/>
                </a:cubicBezTo>
                <a:cubicBezTo>
                  <a:pt x="458" y="376"/>
                  <a:pt x="458" y="376"/>
                  <a:pt x="458" y="376"/>
                </a:cubicBezTo>
                <a:cubicBezTo>
                  <a:pt x="458" y="376"/>
                  <a:pt x="458" y="376"/>
                  <a:pt x="458" y="376"/>
                </a:cubicBezTo>
                <a:cubicBezTo>
                  <a:pt x="458" y="376"/>
                  <a:pt x="458" y="376"/>
                  <a:pt x="458" y="376"/>
                </a:cubicBezTo>
                <a:cubicBezTo>
                  <a:pt x="458" y="376"/>
                  <a:pt x="458" y="376"/>
                  <a:pt x="458" y="376"/>
                </a:cubicBezTo>
                <a:cubicBezTo>
                  <a:pt x="458" y="376"/>
                  <a:pt x="458" y="375"/>
                  <a:pt x="458" y="375"/>
                </a:cubicBezTo>
                <a:cubicBezTo>
                  <a:pt x="459" y="372"/>
                  <a:pt x="460" y="368"/>
                  <a:pt x="461" y="365"/>
                </a:cubicBezTo>
                <a:cubicBezTo>
                  <a:pt x="497" y="326"/>
                  <a:pt x="534" y="285"/>
                  <a:pt x="556" y="236"/>
                </a:cubicBezTo>
                <a:cubicBezTo>
                  <a:pt x="583" y="178"/>
                  <a:pt x="587" y="108"/>
                  <a:pt x="572" y="46"/>
                </a:cubicBezTo>
                <a:cubicBezTo>
                  <a:pt x="567" y="36"/>
                  <a:pt x="563" y="22"/>
                  <a:pt x="549" y="23"/>
                </a:cubicBezTo>
                <a:cubicBezTo>
                  <a:pt x="545" y="23"/>
                  <a:pt x="541" y="24"/>
                  <a:pt x="538" y="26"/>
                </a:cubicBezTo>
                <a:cubicBezTo>
                  <a:pt x="520" y="38"/>
                  <a:pt x="529" y="68"/>
                  <a:pt x="528" y="86"/>
                </a:cubicBezTo>
                <a:cubicBezTo>
                  <a:pt x="524" y="98"/>
                  <a:pt x="525" y="108"/>
                  <a:pt x="516" y="117"/>
                </a:cubicBezTo>
                <a:cubicBezTo>
                  <a:pt x="511" y="121"/>
                  <a:pt x="506" y="123"/>
                  <a:pt x="501" y="123"/>
                </a:cubicBezTo>
                <a:cubicBezTo>
                  <a:pt x="494" y="123"/>
                  <a:pt x="487" y="121"/>
                  <a:pt x="481" y="116"/>
                </a:cubicBezTo>
                <a:cubicBezTo>
                  <a:pt x="465" y="103"/>
                  <a:pt x="471" y="78"/>
                  <a:pt x="493" y="76"/>
                </a:cubicBezTo>
                <a:cubicBezTo>
                  <a:pt x="493" y="76"/>
                  <a:pt x="493" y="76"/>
                  <a:pt x="493" y="76"/>
                </a:cubicBezTo>
                <a:cubicBezTo>
                  <a:pt x="493" y="76"/>
                  <a:pt x="493" y="76"/>
                  <a:pt x="493" y="76"/>
                </a:cubicBezTo>
                <a:cubicBezTo>
                  <a:pt x="493" y="77"/>
                  <a:pt x="493" y="78"/>
                  <a:pt x="494" y="79"/>
                </a:cubicBezTo>
                <a:cubicBezTo>
                  <a:pt x="494" y="81"/>
                  <a:pt x="494" y="82"/>
                  <a:pt x="495" y="83"/>
                </a:cubicBezTo>
                <a:cubicBezTo>
                  <a:pt x="495" y="83"/>
                  <a:pt x="495" y="83"/>
                  <a:pt x="494" y="83"/>
                </a:cubicBezTo>
                <a:cubicBezTo>
                  <a:pt x="493" y="85"/>
                  <a:pt x="489" y="86"/>
                  <a:pt x="486" y="86"/>
                </a:cubicBezTo>
                <a:cubicBezTo>
                  <a:pt x="486" y="86"/>
                  <a:pt x="486" y="87"/>
                  <a:pt x="485" y="87"/>
                </a:cubicBezTo>
                <a:cubicBezTo>
                  <a:pt x="484" y="87"/>
                  <a:pt x="483" y="87"/>
                  <a:pt x="483" y="87"/>
                </a:cubicBezTo>
                <a:cubicBezTo>
                  <a:pt x="480" y="89"/>
                  <a:pt x="479" y="91"/>
                  <a:pt x="479" y="94"/>
                </a:cubicBezTo>
                <a:cubicBezTo>
                  <a:pt x="479" y="93"/>
                  <a:pt x="479" y="100"/>
                  <a:pt x="479" y="99"/>
                </a:cubicBezTo>
                <a:cubicBezTo>
                  <a:pt x="479" y="100"/>
                  <a:pt x="479" y="100"/>
                  <a:pt x="479" y="100"/>
                </a:cubicBezTo>
                <a:cubicBezTo>
                  <a:pt x="479" y="101"/>
                  <a:pt x="479" y="102"/>
                  <a:pt x="480" y="103"/>
                </a:cubicBezTo>
                <a:cubicBezTo>
                  <a:pt x="483" y="109"/>
                  <a:pt x="486" y="113"/>
                  <a:pt x="489" y="114"/>
                </a:cubicBezTo>
                <a:cubicBezTo>
                  <a:pt x="491" y="115"/>
                  <a:pt x="493" y="116"/>
                  <a:pt x="496" y="116"/>
                </a:cubicBezTo>
                <a:cubicBezTo>
                  <a:pt x="500" y="116"/>
                  <a:pt x="505" y="115"/>
                  <a:pt x="508" y="113"/>
                </a:cubicBezTo>
                <a:cubicBezTo>
                  <a:pt x="510" y="112"/>
                  <a:pt x="511" y="111"/>
                  <a:pt x="512" y="110"/>
                </a:cubicBezTo>
                <a:cubicBezTo>
                  <a:pt x="513" y="109"/>
                  <a:pt x="515" y="107"/>
                  <a:pt x="516" y="106"/>
                </a:cubicBezTo>
                <a:cubicBezTo>
                  <a:pt x="523" y="94"/>
                  <a:pt x="524" y="77"/>
                  <a:pt x="518" y="65"/>
                </a:cubicBezTo>
                <a:cubicBezTo>
                  <a:pt x="516" y="63"/>
                  <a:pt x="514" y="59"/>
                  <a:pt x="514" y="56"/>
                </a:cubicBezTo>
                <a:cubicBezTo>
                  <a:pt x="511" y="42"/>
                  <a:pt x="521" y="25"/>
                  <a:pt x="531" y="17"/>
                </a:cubicBezTo>
                <a:cubicBezTo>
                  <a:pt x="532" y="16"/>
                  <a:pt x="546" y="11"/>
                  <a:pt x="546" y="12"/>
                </a:cubicBezTo>
                <a:cubicBezTo>
                  <a:pt x="546" y="12"/>
                  <a:pt x="546" y="12"/>
                  <a:pt x="546" y="12"/>
                </a:cubicBezTo>
                <a:cubicBezTo>
                  <a:pt x="550" y="12"/>
                  <a:pt x="562" y="14"/>
                  <a:pt x="568" y="19"/>
                </a:cubicBezTo>
                <a:cubicBezTo>
                  <a:pt x="577" y="25"/>
                  <a:pt x="585" y="36"/>
                  <a:pt x="589" y="46"/>
                </a:cubicBezTo>
                <a:cubicBezTo>
                  <a:pt x="596" y="59"/>
                  <a:pt x="601" y="72"/>
                  <a:pt x="604" y="87"/>
                </a:cubicBezTo>
                <a:cubicBezTo>
                  <a:pt x="606" y="101"/>
                  <a:pt x="605" y="114"/>
                  <a:pt x="605" y="129"/>
                </a:cubicBezTo>
                <a:cubicBezTo>
                  <a:pt x="602" y="174"/>
                  <a:pt x="582" y="220"/>
                  <a:pt x="559" y="258"/>
                </a:cubicBezTo>
                <a:close/>
                <a:moveTo>
                  <a:pt x="495" y="95"/>
                </a:moveTo>
                <a:cubicBezTo>
                  <a:pt x="495" y="98"/>
                  <a:pt x="495" y="101"/>
                  <a:pt x="495" y="104"/>
                </a:cubicBezTo>
                <a:cubicBezTo>
                  <a:pt x="495" y="104"/>
                  <a:pt x="495" y="105"/>
                  <a:pt x="495" y="105"/>
                </a:cubicBezTo>
                <a:cubicBezTo>
                  <a:pt x="492" y="104"/>
                  <a:pt x="490" y="102"/>
                  <a:pt x="489" y="99"/>
                </a:cubicBezTo>
                <a:cubicBezTo>
                  <a:pt x="489" y="99"/>
                  <a:pt x="488" y="98"/>
                  <a:pt x="488" y="98"/>
                </a:cubicBezTo>
                <a:cubicBezTo>
                  <a:pt x="488" y="97"/>
                  <a:pt x="488" y="97"/>
                  <a:pt x="488" y="97"/>
                </a:cubicBezTo>
                <a:cubicBezTo>
                  <a:pt x="490" y="96"/>
                  <a:pt x="493" y="95"/>
                  <a:pt x="495"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69569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B7254DDF-ED36-4718-B7A1-DC069A86699E}"/>
              </a:ext>
            </a:extLst>
          </p:cNvPr>
          <p:cNvGrpSpPr/>
          <p:nvPr/>
        </p:nvGrpSpPr>
        <p:grpSpPr>
          <a:xfrm>
            <a:off x="2757498" y="1775606"/>
            <a:ext cx="6677002" cy="2349445"/>
            <a:chOff x="2757499" y="1771483"/>
            <a:chExt cx="6677002" cy="2349445"/>
          </a:xfrm>
        </p:grpSpPr>
        <p:grpSp>
          <p:nvGrpSpPr>
            <p:cNvPr id="14" name="组合 13">
              <a:extLst>
                <a:ext uri="{FF2B5EF4-FFF2-40B4-BE49-F238E27FC236}">
                  <a16:creationId xmlns:a16="http://schemas.microsoft.com/office/drawing/2014/main" id="{47CAE33F-358B-4F44-A883-838B6AE9CE81}"/>
                </a:ext>
              </a:extLst>
            </p:cNvPr>
            <p:cNvGrpSpPr/>
            <p:nvPr/>
          </p:nvGrpSpPr>
          <p:grpSpPr>
            <a:xfrm>
              <a:off x="4723739" y="1771483"/>
              <a:ext cx="2744522" cy="576000"/>
              <a:chOff x="4723739" y="1753727"/>
              <a:chExt cx="2744522" cy="576000"/>
            </a:xfrm>
          </p:grpSpPr>
          <p:sp>
            <p:nvSpPr>
              <p:cNvPr id="7" name="椭圆">
                <a:extLst>
                  <a:ext uri="{FF2B5EF4-FFF2-40B4-BE49-F238E27FC236}">
                    <a16:creationId xmlns:a16="http://schemas.microsoft.com/office/drawing/2014/main" id="{E4E81C0A-1C1F-4D06-AC08-DB84715CD856}"/>
                  </a:ext>
                </a:extLst>
              </p:cNvPr>
              <p:cNvSpPr>
                <a:spLocks noChangeAspect="1"/>
              </p:cNvSpPr>
              <p:nvPr/>
            </p:nvSpPr>
            <p:spPr>
              <a:xfrm>
                <a:off x="4723739"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翻</a:t>
                </a:r>
              </a:p>
            </p:txBody>
          </p:sp>
          <p:sp>
            <p:nvSpPr>
              <p:cNvPr id="8" name="椭圆">
                <a:extLst>
                  <a:ext uri="{FF2B5EF4-FFF2-40B4-BE49-F238E27FC236}">
                    <a16:creationId xmlns:a16="http://schemas.microsoft.com/office/drawing/2014/main" id="{720CD853-1104-4FE5-88B0-B849BEE3F10E}"/>
                  </a:ext>
                </a:extLst>
              </p:cNvPr>
              <p:cNvSpPr>
                <a:spLocks noChangeAspect="1"/>
              </p:cNvSpPr>
              <p:nvPr/>
            </p:nvSpPr>
            <p:spPr>
              <a:xfrm>
                <a:off x="5444838"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solidFill>
                      <a:schemeClr val="bg1"/>
                    </a:solidFill>
                    <a:latin typeface="思源黑体 CN Regular" panose="020B0500000000000000" pitchFamily="34" charset="-122"/>
                    <a:ea typeface="思源黑体 CN Regular" panose="020B0500000000000000" pitchFamily="34" charset="-122"/>
                  </a:rPr>
                  <a:t>转</a:t>
                </a: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椭圆">
                <a:extLst>
                  <a:ext uri="{FF2B5EF4-FFF2-40B4-BE49-F238E27FC236}">
                    <a16:creationId xmlns:a16="http://schemas.microsoft.com/office/drawing/2014/main" id="{23266939-2936-4D98-B3C7-722859B3ED3E}"/>
                  </a:ext>
                </a:extLst>
              </p:cNvPr>
              <p:cNvSpPr>
                <a:spLocks noChangeAspect="1"/>
              </p:cNvSpPr>
              <p:nvPr/>
            </p:nvSpPr>
            <p:spPr>
              <a:xfrm>
                <a:off x="6171162"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课</a:t>
                </a:r>
              </a:p>
            </p:txBody>
          </p:sp>
          <p:sp>
            <p:nvSpPr>
              <p:cNvPr id="10" name="椭圆">
                <a:extLst>
                  <a:ext uri="{FF2B5EF4-FFF2-40B4-BE49-F238E27FC236}">
                    <a16:creationId xmlns:a16="http://schemas.microsoft.com/office/drawing/2014/main" id="{E4311638-E035-4E30-BFCC-9EBB5E7DBB13}"/>
                  </a:ext>
                </a:extLst>
              </p:cNvPr>
              <p:cNvSpPr>
                <a:spLocks noChangeAspect="1"/>
              </p:cNvSpPr>
              <p:nvPr/>
            </p:nvSpPr>
            <p:spPr>
              <a:xfrm>
                <a:off x="6892261" y="1753727"/>
                <a:ext cx="576000" cy="576000"/>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rPr>
                  <a:t>堂</a:t>
                </a:r>
              </a:p>
            </p:txBody>
          </p:sp>
        </p:grpSp>
        <p:grpSp>
          <p:nvGrpSpPr>
            <p:cNvPr id="13" name="组合 12">
              <a:extLst>
                <a:ext uri="{FF2B5EF4-FFF2-40B4-BE49-F238E27FC236}">
                  <a16:creationId xmlns:a16="http://schemas.microsoft.com/office/drawing/2014/main" id="{E8BCFEF3-3847-4C6E-9197-5F39675D472C}"/>
                </a:ext>
              </a:extLst>
            </p:cNvPr>
            <p:cNvGrpSpPr/>
            <p:nvPr/>
          </p:nvGrpSpPr>
          <p:grpSpPr>
            <a:xfrm>
              <a:off x="2757499" y="2593045"/>
              <a:ext cx="6677002" cy="1527883"/>
              <a:chOff x="2757499" y="2593045"/>
              <a:chExt cx="6677002" cy="1527883"/>
            </a:xfrm>
          </p:grpSpPr>
          <p:sp>
            <p:nvSpPr>
              <p:cNvPr id="11" name="文本">
                <a:extLst>
                  <a:ext uri="{FF2B5EF4-FFF2-40B4-BE49-F238E27FC236}">
                    <a16:creationId xmlns:a16="http://schemas.microsoft.com/office/drawing/2014/main" id="{F54A08A3-4E3E-4135-AED5-BCF469F338E4}"/>
                  </a:ext>
                </a:extLst>
              </p:cNvPr>
              <p:cNvSpPr/>
              <p:nvPr/>
            </p:nvSpPr>
            <p:spPr>
              <a:xfrm>
                <a:off x="2757499" y="3782374"/>
                <a:ext cx="6677002" cy="338554"/>
              </a:xfrm>
              <a:prstGeom prst="rect">
                <a:avLst/>
              </a:prstGeom>
              <a:noFill/>
              <a:ln>
                <a:noFill/>
              </a:ln>
            </p:spPr>
            <p:txBody>
              <a:bodyPr wrap="none" lIns="144000" rtlCol="0">
                <a:spAutoFit/>
              </a:bodyPr>
              <a:lstStyle/>
              <a:p>
                <a:pPr algn="ctr" defTabSz="914377"/>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组号：</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G04 |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汇报人：侯兢喆 </a:t>
                </a:r>
                <a:r>
                  <a:rPr lang="en-US" altLang="zh-CN" sz="1600" spc="250" dirty="0">
                    <a:solidFill>
                      <a:schemeClr val="bg1"/>
                    </a:solidFill>
                    <a:latin typeface="思源黑体 CN Regular" panose="020B0500000000000000" pitchFamily="34" charset="-122"/>
                    <a:ea typeface="思源黑体 CN Regular" panose="020B0500000000000000" pitchFamily="34" charset="-122"/>
                  </a:rPr>
                  <a:t>| </a:t>
                </a:r>
                <a:r>
                  <a:rPr lang="zh-CN" altLang="en-US" sz="1600" spc="250" dirty="0">
                    <a:solidFill>
                      <a:schemeClr val="bg1"/>
                    </a:solidFill>
                    <a:latin typeface="思源黑体 CN Regular" panose="020B0500000000000000" pitchFamily="34" charset="-122"/>
                    <a:ea typeface="思源黑体 CN Regular" panose="020B0500000000000000" pitchFamily="34" charset="-122"/>
                  </a:rPr>
                  <a:t>组员：韩晨烨 阮星榜 朱化宇</a:t>
                </a:r>
              </a:p>
            </p:txBody>
          </p:sp>
          <p:sp>
            <p:nvSpPr>
              <p:cNvPr id="12" name="标题">
                <a:extLst>
                  <a:ext uri="{FF2B5EF4-FFF2-40B4-BE49-F238E27FC236}">
                    <a16:creationId xmlns:a16="http://schemas.microsoft.com/office/drawing/2014/main" id="{33AA4C75-34B7-47D2-AEBE-60DE2FCCD8E4}"/>
                  </a:ext>
                </a:extLst>
              </p:cNvPr>
              <p:cNvSpPr txBox="1"/>
              <p:nvPr/>
            </p:nvSpPr>
            <p:spPr>
              <a:xfrm>
                <a:off x="2941845" y="2593045"/>
                <a:ext cx="6308312" cy="1015663"/>
              </a:xfrm>
              <a:prstGeom prst="rect">
                <a:avLst/>
              </a:prstGeom>
              <a:noFill/>
            </p:spPr>
            <p:txBody>
              <a:bodyPr wrap="none" lIns="144000" rtlCol="0">
                <a:spAutoFit/>
              </a:bodyPr>
              <a:lstStyle>
                <a:defPPr>
                  <a:defRPr lang="zh-CN"/>
                </a:defPPr>
                <a:lvl1pPr algn="ctr" defTabSz="914377">
                  <a:defRPr sz="5067" b="1" spc="213">
                    <a:blipFill dpi="0" rotWithShape="1">
                      <a:blip r:embed="rId2"/>
                      <a:srcRect/>
                      <a:tile tx="0" ty="0" sx="100000" sy="100000" flip="none" algn="tl"/>
                    </a:blipFill>
                    <a:latin typeface="+mj-ea"/>
                    <a:ea typeface="+mj-ea"/>
                  </a:defRPr>
                </a:lvl1pPr>
              </a:lstStyle>
              <a:p>
                <a:r>
                  <a:rPr lang="zh-CN" altLang="en-US" sz="6000" spc="600" dirty="0">
                    <a:solidFill>
                      <a:schemeClr val="bg1"/>
                    </a:solidFill>
                    <a:latin typeface="思源黑体 CN Regular" panose="020B0500000000000000" pitchFamily="34" charset="-122"/>
                    <a:ea typeface="思源黑体 CN Regular" panose="020B0500000000000000" pitchFamily="34" charset="-122"/>
                    <a:sym typeface="微软雅黑" pitchFamily="34" charset="-122"/>
                  </a:rPr>
                  <a:t>谢谢大家的观看</a:t>
                </a:r>
              </a:p>
            </p:txBody>
          </p:sp>
        </p:grpSp>
      </p:grpSp>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3">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8" name="图片 17">
            <a:extLst>
              <a:ext uri="{FF2B5EF4-FFF2-40B4-BE49-F238E27FC236}">
                <a16:creationId xmlns:a16="http://schemas.microsoft.com/office/drawing/2014/main" id="{326CAAEB-43C4-4AB1-ACD1-43633F3ED2E4}"/>
              </a:ext>
            </a:extLst>
          </p:cNvPr>
          <p:cNvPicPr>
            <a:picLocks noChangeAspect="1"/>
          </p:cNvPicPr>
          <p:nvPr/>
        </p:nvPicPr>
        <p:blipFill>
          <a:blip r:embed="rId4">
            <a:extLst>
              <a:ext uri="{28A0092B-C50C-407E-A947-70E740481C1C}">
                <a14:useLocalDpi xmlns:a14="http://schemas.microsoft.com/office/drawing/2010/main" val="0"/>
              </a:ext>
            </a:extLst>
          </a:blip>
          <a:srcRect l="4722" t="63145" r="80555" b="5070"/>
          <a:stretch>
            <a:fillRect/>
          </a:stretch>
        </p:blipFill>
        <p:spPr>
          <a:xfrm>
            <a:off x="-18605" y="472296"/>
            <a:ext cx="1817352" cy="1285862"/>
          </a:xfrm>
          <a:prstGeom prst="rect">
            <a:avLst/>
          </a:prstGeom>
        </p:spPr>
      </p:pic>
      <p:pic>
        <p:nvPicPr>
          <p:cNvPr id="19" name="图片 18">
            <a:extLst>
              <a:ext uri="{FF2B5EF4-FFF2-40B4-BE49-F238E27FC236}">
                <a16:creationId xmlns:a16="http://schemas.microsoft.com/office/drawing/2014/main" id="{0492ED6E-2EDA-4A44-9337-5A3DE904F557}"/>
              </a:ext>
            </a:extLst>
          </p:cNvPr>
          <p:cNvPicPr>
            <a:picLocks noChangeAspect="1"/>
          </p:cNvPicPr>
          <p:nvPr/>
        </p:nvPicPr>
        <p:blipFill>
          <a:blip r:embed="rId5">
            <a:biLevel thresh="25000"/>
          </a:blip>
          <a:srcRect l="38062" t="58543" r="50100" b="36116"/>
          <a:stretch>
            <a:fillRect/>
          </a:stretch>
        </p:blipFill>
        <p:spPr>
          <a:xfrm rot="298272">
            <a:off x="10060235" y="4893708"/>
            <a:ext cx="1016432" cy="556582"/>
          </a:xfrm>
          <a:custGeom>
            <a:avLst/>
            <a:gdLst>
              <a:gd name="connsiteX0" fmla="*/ 60006 w 1504951"/>
              <a:gd name="connsiteY0" fmla="*/ 4 h 824088"/>
              <a:gd name="connsiteX1" fmla="*/ 133350 w 1504951"/>
              <a:gd name="connsiteY1" fmla="*/ 4938 h 824088"/>
              <a:gd name="connsiteX2" fmla="*/ 952500 w 1504951"/>
              <a:gd name="connsiteY2" fmla="*/ 62088 h 824088"/>
              <a:gd name="connsiteX3" fmla="*/ 1181100 w 1504951"/>
              <a:gd name="connsiteY3" fmla="*/ 176388 h 824088"/>
              <a:gd name="connsiteX4" fmla="*/ 1238250 w 1504951"/>
              <a:gd name="connsiteY4" fmla="*/ 214488 h 824088"/>
              <a:gd name="connsiteX5" fmla="*/ 1371600 w 1504951"/>
              <a:gd name="connsiteY5" fmla="*/ 366888 h 824088"/>
              <a:gd name="connsiteX6" fmla="*/ 1409700 w 1504951"/>
              <a:gd name="connsiteY6" fmla="*/ 424038 h 824088"/>
              <a:gd name="connsiteX7" fmla="*/ 1466850 w 1504951"/>
              <a:gd name="connsiteY7" fmla="*/ 481188 h 824088"/>
              <a:gd name="connsiteX8" fmla="*/ 1504951 w 1504951"/>
              <a:gd name="connsiteY8" fmla="*/ 595488 h 824088"/>
              <a:gd name="connsiteX9" fmla="*/ 1485900 w 1504951"/>
              <a:gd name="connsiteY9" fmla="*/ 690738 h 824088"/>
              <a:gd name="connsiteX10" fmla="*/ 1314450 w 1504951"/>
              <a:gd name="connsiteY10" fmla="*/ 785988 h 824088"/>
              <a:gd name="connsiteX11" fmla="*/ 1123951 w 1504951"/>
              <a:gd name="connsiteY11" fmla="*/ 824088 h 824088"/>
              <a:gd name="connsiteX12" fmla="*/ 819151 w 1504951"/>
              <a:gd name="connsiteY12" fmla="*/ 805038 h 824088"/>
              <a:gd name="connsiteX13" fmla="*/ 762000 w 1504951"/>
              <a:gd name="connsiteY13" fmla="*/ 785988 h 824088"/>
              <a:gd name="connsiteX14" fmla="*/ 628650 w 1504951"/>
              <a:gd name="connsiteY14" fmla="*/ 747888 h 824088"/>
              <a:gd name="connsiteX15" fmla="*/ 571500 w 1504951"/>
              <a:gd name="connsiteY15" fmla="*/ 709788 h 824088"/>
              <a:gd name="connsiteX16" fmla="*/ 514350 w 1504951"/>
              <a:gd name="connsiteY16" fmla="*/ 690738 h 824088"/>
              <a:gd name="connsiteX17" fmla="*/ 400050 w 1504951"/>
              <a:gd name="connsiteY17" fmla="*/ 633588 h 824088"/>
              <a:gd name="connsiteX18" fmla="*/ 285750 w 1504951"/>
              <a:gd name="connsiteY18" fmla="*/ 538338 h 824088"/>
              <a:gd name="connsiteX19" fmla="*/ 228600 w 1504951"/>
              <a:gd name="connsiteY19" fmla="*/ 519288 h 824088"/>
              <a:gd name="connsiteX20" fmla="*/ 114301 w 1504951"/>
              <a:gd name="connsiteY20" fmla="*/ 443088 h 824088"/>
              <a:gd name="connsiteX21" fmla="*/ 76200 w 1504951"/>
              <a:gd name="connsiteY21" fmla="*/ 385938 h 824088"/>
              <a:gd name="connsiteX22" fmla="*/ 38101 w 1504951"/>
              <a:gd name="connsiteY22" fmla="*/ 271638 h 824088"/>
              <a:gd name="connsiteX23" fmla="*/ 0 w 1504951"/>
              <a:gd name="connsiteY23" fmla="*/ 214488 h 824088"/>
              <a:gd name="connsiteX24" fmla="*/ 38101 w 1504951"/>
              <a:gd name="connsiteY24" fmla="*/ 43038 h 824088"/>
              <a:gd name="connsiteX25" fmla="*/ 95250 w 1504951"/>
              <a:gd name="connsiteY25" fmla="*/ 4938 h 824088"/>
              <a:gd name="connsiteX26" fmla="*/ 60006 w 1504951"/>
              <a:gd name="connsiteY26" fmla="*/ 4 h 8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951" h="824087">
                <a:moveTo>
                  <a:pt x="60006" y="4"/>
                </a:moveTo>
                <a:cubicBezTo>
                  <a:pt x="61819" y="74"/>
                  <a:pt x="79772" y="1366"/>
                  <a:pt x="133350" y="4938"/>
                </a:cubicBezTo>
                <a:cubicBezTo>
                  <a:pt x="276225" y="14463"/>
                  <a:pt x="763718" y="-839"/>
                  <a:pt x="952500" y="62088"/>
                </a:cubicBezTo>
                <a:cubicBezTo>
                  <a:pt x="1110241" y="114668"/>
                  <a:pt x="1033384" y="77911"/>
                  <a:pt x="1181100" y="176388"/>
                </a:cubicBezTo>
                <a:lnTo>
                  <a:pt x="1238250" y="214488"/>
                </a:lnTo>
                <a:cubicBezTo>
                  <a:pt x="1327150" y="347838"/>
                  <a:pt x="1276351" y="303388"/>
                  <a:pt x="1371600" y="366888"/>
                </a:cubicBezTo>
                <a:cubicBezTo>
                  <a:pt x="1384300" y="385938"/>
                  <a:pt x="1395043" y="406449"/>
                  <a:pt x="1409700" y="424038"/>
                </a:cubicBezTo>
                <a:cubicBezTo>
                  <a:pt x="1426947" y="444734"/>
                  <a:pt x="1453766" y="457638"/>
                  <a:pt x="1466850" y="481188"/>
                </a:cubicBezTo>
                <a:cubicBezTo>
                  <a:pt x="1486354" y="516295"/>
                  <a:pt x="1504951" y="595488"/>
                  <a:pt x="1504951" y="595488"/>
                </a:cubicBezTo>
                <a:cubicBezTo>
                  <a:pt x="1498600" y="627238"/>
                  <a:pt x="1500380" y="661778"/>
                  <a:pt x="1485900" y="690738"/>
                </a:cubicBezTo>
                <a:cubicBezTo>
                  <a:pt x="1451681" y="759176"/>
                  <a:pt x="1377792" y="764874"/>
                  <a:pt x="1314450" y="785988"/>
                </a:cubicBezTo>
                <a:cubicBezTo>
                  <a:pt x="1214704" y="819237"/>
                  <a:pt x="1277179" y="802198"/>
                  <a:pt x="1123951" y="824088"/>
                </a:cubicBezTo>
                <a:cubicBezTo>
                  <a:pt x="1022350" y="817738"/>
                  <a:pt x="920389" y="815695"/>
                  <a:pt x="819151" y="805038"/>
                </a:cubicBezTo>
                <a:cubicBezTo>
                  <a:pt x="799180" y="802936"/>
                  <a:pt x="781308" y="791505"/>
                  <a:pt x="762000" y="785988"/>
                </a:cubicBezTo>
                <a:cubicBezTo>
                  <a:pt x="733516" y="777850"/>
                  <a:pt x="659100" y="763113"/>
                  <a:pt x="628650" y="747888"/>
                </a:cubicBezTo>
                <a:cubicBezTo>
                  <a:pt x="608173" y="737649"/>
                  <a:pt x="591978" y="720027"/>
                  <a:pt x="571500" y="709788"/>
                </a:cubicBezTo>
                <a:cubicBezTo>
                  <a:pt x="553539" y="700808"/>
                  <a:pt x="532311" y="699718"/>
                  <a:pt x="514350" y="690738"/>
                </a:cubicBezTo>
                <a:cubicBezTo>
                  <a:pt x="366634" y="616880"/>
                  <a:pt x="543698" y="681471"/>
                  <a:pt x="400050" y="633588"/>
                </a:cubicBezTo>
                <a:cubicBezTo>
                  <a:pt x="357919" y="591457"/>
                  <a:pt x="338794" y="564860"/>
                  <a:pt x="285750" y="538338"/>
                </a:cubicBezTo>
                <a:cubicBezTo>
                  <a:pt x="267789" y="529358"/>
                  <a:pt x="246153" y="529040"/>
                  <a:pt x="228600" y="519288"/>
                </a:cubicBezTo>
                <a:cubicBezTo>
                  <a:pt x="188572" y="497050"/>
                  <a:pt x="114301" y="443088"/>
                  <a:pt x="114301" y="443088"/>
                </a:cubicBezTo>
                <a:cubicBezTo>
                  <a:pt x="101600" y="424038"/>
                  <a:pt x="85500" y="406860"/>
                  <a:pt x="76200" y="385938"/>
                </a:cubicBezTo>
                <a:cubicBezTo>
                  <a:pt x="59889" y="349238"/>
                  <a:pt x="60377" y="305054"/>
                  <a:pt x="38101" y="271638"/>
                </a:cubicBezTo>
                <a:lnTo>
                  <a:pt x="0" y="214488"/>
                </a:lnTo>
                <a:cubicBezTo>
                  <a:pt x="195" y="213318"/>
                  <a:pt x="18354" y="67720"/>
                  <a:pt x="38101" y="43038"/>
                </a:cubicBezTo>
                <a:cubicBezTo>
                  <a:pt x="52403" y="25160"/>
                  <a:pt x="74772" y="15177"/>
                  <a:pt x="95250" y="4938"/>
                </a:cubicBezTo>
                <a:cubicBezTo>
                  <a:pt x="98800" y="3163"/>
                  <a:pt x="56985" y="-114"/>
                  <a:pt x="60006" y="4"/>
                </a:cubicBezTo>
                <a:close/>
              </a:path>
            </a:pathLst>
          </a:custGeom>
        </p:spPr>
      </p:pic>
      <p:pic>
        <p:nvPicPr>
          <p:cNvPr id="20" name="图片 19">
            <a:extLst>
              <a:ext uri="{FF2B5EF4-FFF2-40B4-BE49-F238E27FC236}">
                <a16:creationId xmlns:a16="http://schemas.microsoft.com/office/drawing/2014/main" id="{7379218C-2EA3-4108-96D5-A7A457D0B9C1}"/>
              </a:ext>
            </a:extLst>
          </p:cNvPr>
          <p:cNvPicPr>
            <a:picLocks noChangeAspect="1"/>
          </p:cNvPicPr>
          <p:nvPr/>
        </p:nvPicPr>
        <p:blipFill>
          <a:blip r:embed="rId4">
            <a:extLst>
              <a:ext uri="{28A0092B-C50C-407E-A947-70E740481C1C}">
                <a14:useLocalDpi xmlns:a14="http://schemas.microsoft.com/office/drawing/2010/main" val="0"/>
              </a:ext>
            </a:extLst>
          </a:blip>
          <a:srcRect l="81875" t="66528" r="2153" b="6349"/>
          <a:stretch>
            <a:fillRect/>
          </a:stretch>
        </p:blipFill>
        <p:spPr>
          <a:xfrm>
            <a:off x="10371713" y="864648"/>
            <a:ext cx="1454316" cy="809358"/>
          </a:xfrm>
          <a:prstGeom prst="rect">
            <a:avLst/>
          </a:prstGeom>
        </p:spPr>
      </p:pic>
      <p:pic>
        <p:nvPicPr>
          <p:cNvPr id="24" name="橙子演示">
            <a:extLst>
              <a:ext uri="{FF2B5EF4-FFF2-40B4-BE49-F238E27FC236}">
                <a16:creationId xmlns:a16="http://schemas.microsoft.com/office/drawing/2014/main" id="{A1FFCE06-F029-4AB1-B616-3CBDFDEEE92F}"/>
              </a:ext>
            </a:extLst>
          </p:cNvPr>
          <p:cNvPicPr>
            <a:picLocks noChangeAspect="1"/>
          </p:cNvPicPr>
          <p:nvPr/>
        </p:nvPicPr>
        <p:blipFill rotWithShape="1">
          <a:blip r:embed="rId6"/>
          <a:srcRect t="68296" b="3963"/>
          <a:stretch/>
        </p:blipFill>
        <p:spPr>
          <a:xfrm flipH="1">
            <a:off x="7566872" y="5865761"/>
            <a:ext cx="4942320" cy="809358"/>
          </a:xfrm>
          <a:prstGeom prst="rect">
            <a:avLst/>
          </a:prstGeom>
        </p:spPr>
      </p:pic>
      <p:pic>
        <p:nvPicPr>
          <p:cNvPr id="27" name="图片 26">
            <a:extLst>
              <a:ext uri="{FF2B5EF4-FFF2-40B4-BE49-F238E27FC236}">
                <a16:creationId xmlns:a16="http://schemas.microsoft.com/office/drawing/2014/main" id="{E2968C81-7D72-4D51-AF23-AF7915FA1370}"/>
              </a:ext>
            </a:extLst>
          </p:cNvPr>
          <p:cNvPicPr>
            <a:picLocks noChangeAspect="1"/>
          </p:cNvPicPr>
          <p:nvPr/>
        </p:nvPicPr>
        <p:blipFill>
          <a:blip r:embed="rId7" cstate="print">
            <a:duotone>
              <a:prstClr val="black"/>
              <a:srgbClr val="FFFFFF">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2474953" y="5324793"/>
            <a:ext cx="1118125" cy="64256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spTree>
    <p:extLst>
      <p:ext uri="{BB962C8B-B14F-4D97-AF65-F5344CB8AC3E}">
        <p14:creationId xmlns:p14="http://schemas.microsoft.com/office/powerpoint/2010/main" val="2135483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2879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1" name="图片 110">
            <a:extLst>
              <a:ext uri="{FF2B5EF4-FFF2-40B4-BE49-F238E27FC236}">
                <a16:creationId xmlns:a16="http://schemas.microsoft.com/office/drawing/2014/main" id="{2803CDF2-37E2-4F1C-8ABA-C8DC63503DA8}"/>
              </a:ext>
            </a:extLst>
          </p:cNvPr>
          <p:cNvPicPr>
            <a:picLocks noChangeAspect="1"/>
          </p:cNvPicPr>
          <p:nvPr/>
        </p:nvPicPr>
        <p:blipFill rotWithShape="1">
          <a:blip r:embed="rId3">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grpSp>
        <p:nvGrpSpPr>
          <p:cNvPr id="21" name="组合 1660">
            <a:extLst>
              <a:ext uri="{FF2B5EF4-FFF2-40B4-BE49-F238E27FC236}">
                <a16:creationId xmlns:a16="http://schemas.microsoft.com/office/drawing/2014/main" id="{0C75A7B5-6AC4-48EA-8470-BC9A048DB1F1}"/>
              </a:ext>
            </a:extLst>
          </p:cNvPr>
          <p:cNvGrpSpPr/>
          <p:nvPr/>
        </p:nvGrpSpPr>
        <p:grpSpPr>
          <a:xfrm>
            <a:off x="2186420" y="2469984"/>
            <a:ext cx="178686" cy="568467"/>
            <a:chOff x="2022476" y="5602288"/>
            <a:chExt cx="500062" cy="1592263"/>
          </a:xfrm>
          <a:solidFill>
            <a:schemeClr val="bg1"/>
          </a:solidFill>
        </p:grpSpPr>
        <p:sp>
          <p:nvSpPr>
            <p:cNvPr id="22" name="橙子演示">
              <a:extLst>
                <a:ext uri="{FF2B5EF4-FFF2-40B4-BE49-F238E27FC236}">
                  <a16:creationId xmlns:a16="http://schemas.microsoft.com/office/drawing/2014/main" id="{CE5C3F01-A931-487F-B720-EA3B6900A970}"/>
                </a:ext>
              </a:extLst>
            </p:cNvPr>
            <p:cNvSpPr/>
            <p:nvPr/>
          </p:nvSpPr>
          <p:spPr bwMode="auto">
            <a:xfrm>
              <a:off x="2033588" y="6632575"/>
              <a:ext cx="488950" cy="446088"/>
            </a:xfrm>
            <a:custGeom>
              <a:avLst/>
              <a:gdLst>
                <a:gd name="T0" fmla="*/ 121 w 151"/>
                <a:gd name="T1" fmla="*/ 137 h 137"/>
                <a:gd name="T2" fmla="*/ 121 w 151"/>
                <a:gd name="T3" fmla="*/ 136 h 137"/>
                <a:gd name="T4" fmla="*/ 117 w 151"/>
                <a:gd name="T5" fmla="*/ 134 h 137"/>
                <a:gd name="T6" fmla="*/ 144 w 151"/>
                <a:gd name="T7" fmla="*/ 100 h 137"/>
                <a:gd name="T8" fmla="*/ 105 w 151"/>
                <a:gd name="T9" fmla="*/ 122 h 137"/>
                <a:gd name="T10" fmla="*/ 105 w 151"/>
                <a:gd name="T11" fmla="*/ 121 h 137"/>
                <a:gd name="T12" fmla="*/ 71 w 151"/>
                <a:gd name="T13" fmla="*/ 121 h 137"/>
                <a:gd name="T14" fmla="*/ 146 w 151"/>
                <a:gd name="T15" fmla="*/ 61 h 137"/>
                <a:gd name="T16" fmla="*/ 24 w 151"/>
                <a:gd name="T17" fmla="*/ 131 h 137"/>
                <a:gd name="T18" fmla="*/ 19 w 151"/>
                <a:gd name="T19" fmla="*/ 134 h 137"/>
                <a:gd name="T20" fmla="*/ 135 w 151"/>
                <a:gd name="T21" fmla="*/ 57 h 137"/>
                <a:gd name="T22" fmla="*/ 24 w 151"/>
                <a:gd name="T23" fmla="*/ 122 h 137"/>
                <a:gd name="T24" fmla="*/ 24 w 151"/>
                <a:gd name="T25" fmla="*/ 121 h 137"/>
                <a:gd name="T26" fmla="*/ 114 w 151"/>
                <a:gd name="T27" fmla="*/ 55 h 137"/>
                <a:gd name="T28" fmla="*/ 24 w 151"/>
                <a:gd name="T29" fmla="*/ 107 h 137"/>
                <a:gd name="T30" fmla="*/ 24 w 151"/>
                <a:gd name="T31" fmla="*/ 106 h 137"/>
                <a:gd name="T32" fmla="*/ 107 w 151"/>
                <a:gd name="T33" fmla="*/ 55 h 137"/>
                <a:gd name="T34" fmla="*/ 1 w 151"/>
                <a:gd name="T35" fmla="*/ 117 h 137"/>
                <a:gd name="T36" fmla="*/ 0 w 151"/>
                <a:gd name="T37" fmla="*/ 117 h 137"/>
                <a:gd name="T38" fmla="*/ 16 w 151"/>
                <a:gd name="T39" fmla="*/ 88 h 137"/>
                <a:gd name="T40" fmla="*/ 29 w 151"/>
                <a:gd name="T41" fmla="*/ 79 h 137"/>
                <a:gd name="T42" fmla="*/ 30 w 151"/>
                <a:gd name="T43" fmla="*/ 74 h 137"/>
                <a:gd name="T44" fmla="*/ 30 w 151"/>
                <a:gd name="T45" fmla="*/ 73 h 137"/>
                <a:gd name="T46" fmla="*/ 33 w 151"/>
                <a:gd name="T47" fmla="*/ 71 h 137"/>
                <a:gd name="T48" fmla="*/ 61 w 151"/>
                <a:gd name="T49" fmla="*/ 48 h 137"/>
                <a:gd name="T50" fmla="*/ 26 w 151"/>
                <a:gd name="T51" fmla="*/ 68 h 137"/>
                <a:gd name="T52" fmla="*/ 25 w 151"/>
                <a:gd name="T53" fmla="*/ 67 h 137"/>
                <a:gd name="T54" fmla="*/ 13 w 151"/>
                <a:gd name="T55" fmla="*/ 65 h 137"/>
                <a:gd name="T56" fmla="*/ 15 w 151"/>
                <a:gd name="T57" fmla="*/ 50 h 137"/>
                <a:gd name="T58" fmla="*/ 14 w 151"/>
                <a:gd name="T59" fmla="*/ 50 h 137"/>
                <a:gd name="T60" fmla="*/ 15 w 151"/>
                <a:gd name="T61" fmla="*/ 54 h 137"/>
                <a:gd name="T62" fmla="*/ 123 w 151"/>
                <a:gd name="T63" fmla="*/ 0 h 137"/>
                <a:gd name="T64" fmla="*/ 75 w 151"/>
                <a:gd name="T65" fmla="*/ 35 h 137"/>
                <a:gd name="T66" fmla="*/ 110 w 151"/>
                <a:gd name="T67" fmla="*/ 18 h 137"/>
                <a:gd name="T68" fmla="*/ 86 w 151"/>
                <a:gd name="T69" fmla="*/ 36 h 137"/>
                <a:gd name="T70" fmla="*/ 101 w 151"/>
                <a:gd name="T71" fmla="*/ 32 h 137"/>
                <a:gd name="T72" fmla="*/ 24 w 151"/>
                <a:gd name="T73" fmla="*/ 83 h 137"/>
                <a:gd name="T74" fmla="*/ 117 w 151"/>
                <a:gd name="T75" fmla="*/ 30 h 137"/>
                <a:gd name="T76" fmla="*/ 117 w 151"/>
                <a:gd name="T77" fmla="*/ 30 h 137"/>
                <a:gd name="T78" fmla="*/ 53 w 151"/>
                <a:gd name="T79" fmla="*/ 85 h 137"/>
                <a:gd name="T80" fmla="*/ 129 w 151"/>
                <a:gd name="T81" fmla="*/ 42 h 137"/>
                <a:gd name="T82" fmla="*/ 129 w 151"/>
                <a:gd name="T83" fmla="*/ 43 h 137"/>
                <a:gd name="T84" fmla="*/ 118 w 151"/>
                <a:gd name="T85" fmla="*/ 52 h 137"/>
                <a:gd name="T86" fmla="*/ 118 w 151"/>
                <a:gd name="T87" fmla="*/ 53 h 137"/>
                <a:gd name="T88" fmla="*/ 144 w 151"/>
                <a:gd name="T89" fmla="*/ 52 h 137"/>
                <a:gd name="T90" fmla="*/ 145 w 151"/>
                <a:gd name="T91" fmla="*/ 52 h 137"/>
                <a:gd name="T92" fmla="*/ 80 w 151"/>
                <a:gd name="T93" fmla="*/ 98 h 137"/>
                <a:gd name="T94" fmla="*/ 150 w 151"/>
                <a:gd name="T95" fmla="*/ 58 h 137"/>
                <a:gd name="T96" fmla="*/ 151 w 151"/>
                <a:gd name="T97" fmla="*/ 58 h 137"/>
                <a:gd name="T98" fmla="*/ 147 w 151"/>
                <a:gd name="T99" fmla="*/ 61 h 137"/>
                <a:gd name="T100" fmla="*/ 131 w 151"/>
                <a:gd name="T101" fmla="*/ 86 h 137"/>
                <a:gd name="T102" fmla="*/ 107 w 151"/>
                <a:gd name="T103" fmla="*/ 120 h 137"/>
                <a:gd name="T104" fmla="*/ 146 w 151"/>
                <a:gd name="T105" fmla="*/ 98 h 137"/>
                <a:gd name="T106" fmla="*/ 146 w 151"/>
                <a:gd name="T107" fmla="*/ 99 h 137"/>
                <a:gd name="T108" fmla="*/ 134 w 151"/>
                <a:gd name="T109" fmla="*/ 124 h 137"/>
                <a:gd name="T110" fmla="*/ 134 w 151"/>
                <a:gd name="T111" fmla="*/ 125 h 137"/>
                <a:gd name="T112" fmla="*/ 135 w 151"/>
                <a:gd name="T113" fmla="*/ 128 h 137"/>
                <a:gd name="T114" fmla="*/ 130 w 151"/>
                <a:gd name="T115" fmla="*/ 134 h 137"/>
                <a:gd name="T116" fmla="*/ 126 w 151"/>
                <a:gd name="T117" fmla="*/ 137 h 137"/>
                <a:gd name="T118" fmla="*/ 131 w 151"/>
                <a:gd name="T1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137">
                  <a:moveTo>
                    <a:pt x="121" y="137"/>
                  </a:moveTo>
                  <a:cubicBezTo>
                    <a:pt x="121" y="137"/>
                    <a:pt x="121" y="137"/>
                    <a:pt x="121" y="137"/>
                  </a:cubicBezTo>
                  <a:cubicBezTo>
                    <a:pt x="121" y="137"/>
                    <a:pt x="121" y="137"/>
                    <a:pt x="121" y="137"/>
                  </a:cubicBezTo>
                  <a:cubicBezTo>
                    <a:pt x="121" y="137"/>
                    <a:pt x="121" y="137"/>
                    <a:pt x="121" y="136"/>
                  </a:cubicBezTo>
                  <a:cubicBezTo>
                    <a:pt x="121" y="136"/>
                    <a:pt x="121" y="136"/>
                    <a:pt x="121" y="136"/>
                  </a:cubicBezTo>
                  <a:cubicBezTo>
                    <a:pt x="121" y="136"/>
                    <a:pt x="121" y="136"/>
                    <a:pt x="121" y="136"/>
                  </a:cubicBezTo>
                  <a:cubicBezTo>
                    <a:pt x="121" y="136"/>
                    <a:pt x="122" y="135"/>
                    <a:pt x="125" y="132"/>
                  </a:cubicBezTo>
                  <a:cubicBezTo>
                    <a:pt x="127" y="130"/>
                    <a:pt x="129" y="128"/>
                    <a:pt x="131" y="126"/>
                  </a:cubicBezTo>
                  <a:cubicBezTo>
                    <a:pt x="117" y="134"/>
                    <a:pt x="117" y="134"/>
                    <a:pt x="117" y="134"/>
                  </a:cubicBezTo>
                  <a:cubicBezTo>
                    <a:pt x="117" y="135"/>
                    <a:pt x="116" y="135"/>
                    <a:pt x="116" y="134"/>
                  </a:cubicBezTo>
                  <a:cubicBezTo>
                    <a:pt x="116" y="134"/>
                    <a:pt x="116" y="134"/>
                    <a:pt x="116" y="134"/>
                  </a:cubicBezTo>
                  <a:cubicBezTo>
                    <a:pt x="123" y="126"/>
                    <a:pt x="139" y="106"/>
                    <a:pt x="144" y="100"/>
                  </a:cubicBezTo>
                  <a:cubicBezTo>
                    <a:pt x="105" y="122"/>
                    <a:pt x="105" y="122"/>
                    <a:pt x="105" y="122"/>
                  </a:cubicBezTo>
                  <a:cubicBezTo>
                    <a:pt x="105" y="122"/>
                    <a:pt x="105" y="122"/>
                    <a:pt x="105" y="122"/>
                  </a:cubicBezTo>
                  <a:cubicBezTo>
                    <a:pt x="105" y="122"/>
                    <a:pt x="105" y="122"/>
                    <a:pt x="105" y="122"/>
                  </a:cubicBezTo>
                  <a:cubicBezTo>
                    <a:pt x="105" y="122"/>
                    <a:pt x="105" y="122"/>
                    <a:pt x="105" y="121"/>
                  </a:cubicBezTo>
                  <a:cubicBezTo>
                    <a:pt x="105" y="121"/>
                    <a:pt x="105" y="121"/>
                    <a:pt x="105" y="121"/>
                  </a:cubicBezTo>
                  <a:cubicBezTo>
                    <a:pt x="105" y="121"/>
                    <a:pt x="105" y="121"/>
                    <a:pt x="105" y="121"/>
                  </a:cubicBezTo>
                  <a:cubicBezTo>
                    <a:pt x="106" y="120"/>
                    <a:pt x="108" y="117"/>
                    <a:pt x="115" y="107"/>
                  </a:cubicBezTo>
                  <a:cubicBezTo>
                    <a:pt x="121" y="100"/>
                    <a:pt x="127" y="91"/>
                    <a:pt x="130" y="87"/>
                  </a:cubicBezTo>
                  <a:cubicBezTo>
                    <a:pt x="71" y="121"/>
                    <a:pt x="71" y="121"/>
                    <a:pt x="71" y="121"/>
                  </a:cubicBezTo>
                  <a:cubicBezTo>
                    <a:pt x="71" y="121"/>
                    <a:pt x="71" y="121"/>
                    <a:pt x="71" y="121"/>
                  </a:cubicBezTo>
                  <a:cubicBezTo>
                    <a:pt x="71" y="121"/>
                    <a:pt x="71" y="120"/>
                    <a:pt x="71" y="120"/>
                  </a:cubicBezTo>
                  <a:cubicBezTo>
                    <a:pt x="72" y="120"/>
                    <a:pt x="129" y="74"/>
                    <a:pt x="146" y="61"/>
                  </a:cubicBezTo>
                  <a:cubicBezTo>
                    <a:pt x="135" y="68"/>
                    <a:pt x="106" y="84"/>
                    <a:pt x="81" y="99"/>
                  </a:cubicBezTo>
                  <a:cubicBezTo>
                    <a:pt x="65" y="108"/>
                    <a:pt x="50" y="117"/>
                    <a:pt x="38" y="123"/>
                  </a:cubicBezTo>
                  <a:cubicBezTo>
                    <a:pt x="33" y="127"/>
                    <a:pt x="28" y="129"/>
                    <a:pt x="24" y="131"/>
                  </a:cubicBezTo>
                  <a:cubicBezTo>
                    <a:pt x="22" y="133"/>
                    <a:pt x="20" y="134"/>
                    <a:pt x="20" y="134"/>
                  </a:cubicBezTo>
                  <a:cubicBezTo>
                    <a:pt x="19" y="134"/>
                    <a:pt x="19" y="134"/>
                    <a:pt x="19" y="134"/>
                  </a:cubicBezTo>
                  <a:cubicBezTo>
                    <a:pt x="19" y="134"/>
                    <a:pt x="19" y="134"/>
                    <a:pt x="19" y="134"/>
                  </a:cubicBezTo>
                  <a:cubicBezTo>
                    <a:pt x="19" y="134"/>
                    <a:pt x="19" y="134"/>
                    <a:pt x="19" y="134"/>
                  </a:cubicBezTo>
                  <a:cubicBezTo>
                    <a:pt x="18" y="134"/>
                    <a:pt x="19" y="134"/>
                    <a:pt x="19" y="134"/>
                  </a:cubicBezTo>
                  <a:cubicBezTo>
                    <a:pt x="135" y="57"/>
                    <a:pt x="135" y="57"/>
                    <a:pt x="135" y="57"/>
                  </a:cubicBezTo>
                  <a:cubicBezTo>
                    <a:pt x="114" y="69"/>
                    <a:pt x="57" y="103"/>
                    <a:pt x="24" y="122"/>
                  </a:cubicBezTo>
                  <a:cubicBezTo>
                    <a:pt x="24" y="122"/>
                    <a:pt x="24" y="122"/>
                    <a:pt x="24" y="122"/>
                  </a:cubicBezTo>
                  <a:cubicBezTo>
                    <a:pt x="24" y="122"/>
                    <a:pt x="24" y="122"/>
                    <a:pt x="24" y="122"/>
                  </a:cubicBezTo>
                  <a:cubicBezTo>
                    <a:pt x="23" y="122"/>
                    <a:pt x="23" y="121"/>
                    <a:pt x="24" y="121"/>
                  </a:cubicBezTo>
                  <a:cubicBezTo>
                    <a:pt x="24" y="121"/>
                    <a:pt x="24" y="121"/>
                    <a:pt x="24" y="121"/>
                  </a:cubicBezTo>
                  <a:cubicBezTo>
                    <a:pt x="24" y="121"/>
                    <a:pt x="24" y="121"/>
                    <a:pt x="24" y="121"/>
                  </a:cubicBezTo>
                  <a:cubicBezTo>
                    <a:pt x="25" y="120"/>
                    <a:pt x="29" y="117"/>
                    <a:pt x="38" y="110"/>
                  </a:cubicBezTo>
                  <a:cubicBezTo>
                    <a:pt x="47" y="104"/>
                    <a:pt x="59" y="95"/>
                    <a:pt x="71" y="87"/>
                  </a:cubicBezTo>
                  <a:cubicBezTo>
                    <a:pt x="88" y="74"/>
                    <a:pt x="106" y="61"/>
                    <a:pt x="114" y="55"/>
                  </a:cubicBezTo>
                  <a:cubicBezTo>
                    <a:pt x="102" y="61"/>
                    <a:pt x="72" y="79"/>
                    <a:pt x="51" y="92"/>
                  </a:cubicBezTo>
                  <a:cubicBezTo>
                    <a:pt x="25" y="107"/>
                    <a:pt x="25" y="107"/>
                    <a:pt x="24" y="107"/>
                  </a:cubicBezTo>
                  <a:cubicBezTo>
                    <a:pt x="24" y="107"/>
                    <a:pt x="24" y="107"/>
                    <a:pt x="24" y="107"/>
                  </a:cubicBezTo>
                  <a:cubicBezTo>
                    <a:pt x="24" y="107"/>
                    <a:pt x="24" y="107"/>
                    <a:pt x="24" y="106"/>
                  </a:cubicBezTo>
                  <a:cubicBezTo>
                    <a:pt x="24" y="106"/>
                    <a:pt x="24" y="106"/>
                    <a:pt x="24" y="106"/>
                  </a:cubicBezTo>
                  <a:cubicBezTo>
                    <a:pt x="24" y="106"/>
                    <a:pt x="24" y="106"/>
                    <a:pt x="24" y="106"/>
                  </a:cubicBezTo>
                  <a:cubicBezTo>
                    <a:pt x="25" y="105"/>
                    <a:pt x="29" y="103"/>
                    <a:pt x="40" y="96"/>
                  </a:cubicBezTo>
                  <a:cubicBezTo>
                    <a:pt x="49" y="91"/>
                    <a:pt x="61" y="83"/>
                    <a:pt x="76" y="74"/>
                  </a:cubicBezTo>
                  <a:cubicBezTo>
                    <a:pt x="87" y="67"/>
                    <a:pt x="98" y="61"/>
                    <a:pt x="107" y="55"/>
                  </a:cubicBezTo>
                  <a:cubicBezTo>
                    <a:pt x="92" y="64"/>
                    <a:pt x="72" y="76"/>
                    <a:pt x="54" y="86"/>
                  </a:cubicBezTo>
                  <a:cubicBezTo>
                    <a:pt x="10" y="112"/>
                    <a:pt x="2" y="116"/>
                    <a:pt x="1" y="117"/>
                  </a:cubicBezTo>
                  <a:cubicBezTo>
                    <a:pt x="1" y="117"/>
                    <a:pt x="1" y="117"/>
                    <a:pt x="1" y="117"/>
                  </a:cubicBezTo>
                  <a:cubicBezTo>
                    <a:pt x="1" y="117"/>
                    <a:pt x="1" y="117"/>
                    <a:pt x="1" y="117"/>
                  </a:cubicBezTo>
                  <a:cubicBezTo>
                    <a:pt x="1" y="117"/>
                    <a:pt x="0" y="117"/>
                    <a:pt x="0" y="117"/>
                  </a:cubicBezTo>
                  <a:cubicBezTo>
                    <a:pt x="0" y="117"/>
                    <a:pt x="0" y="117"/>
                    <a:pt x="0" y="117"/>
                  </a:cubicBezTo>
                  <a:cubicBezTo>
                    <a:pt x="0" y="117"/>
                    <a:pt x="0" y="116"/>
                    <a:pt x="0" y="116"/>
                  </a:cubicBezTo>
                  <a:cubicBezTo>
                    <a:pt x="35" y="91"/>
                    <a:pt x="96" y="46"/>
                    <a:pt x="112" y="33"/>
                  </a:cubicBezTo>
                  <a:cubicBezTo>
                    <a:pt x="81" y="52"/>
                    <a:pt x="18" y="88"/>
                    <a:pt x="16" y="88"/>
                  </a:cubicBezTo>
                  <a:cubicBezTo>
                    <a:pt x="16" y="88"/>
                    <a:pt x="16" y="88"/>
                    <a:pt x="16" y="88"/>
                  </a:cubicBezTo>
                  <a:cubicBezTo>
                    <a:pt x="16" y="88"/>
                    <a:pt x="16" y="88"/>
                    <a:pt x="16" y="88"/>
                  </a:cubicBezTo>
                  <a:cubicBezTo>
                    <a:pt x="16" y="87"/>
                    <a:pt x="16" y="87"/>
                    <a:pt x="29" y="79"/>
                  </a:cubicBezTo>
                  <a:cubicBezTo>
                    <a:pt x="37" y="73"/>
                    <a:pt x="48" y="66"/>
                    <a:pt x="59" y="59"/>
                  </a:cubicBezTo>
                  <a:cubicBezTo>
                    <a:pt x="69" y="53"/>
                    <a:pt x="79" y="46"/>
                    <a:pt x="86" y="41"/>
                  </a:cubicBezTo>
                  <a:cubicBezTo>
                    <a:pt x="30" y="74"/>
                    <a:pt x="30" y="74"/>
                    <a:pt x="30" y="74"/>
                  </a:cubicBezTo>
                  <a:cubicBezTo>
                    <a:pt x="30" y="74"/>
                    <a:pt x="30" y="74"/>
                    <a:pt x="30" y="74"/>
                  </a:cubicBezTo>
                  <a:cubicBezTo>
                    <a:pt x="30" y="74"/>
                    <a:pt x="30" y="74"/>
                    <a:pt x="30" y="74"/>
                  </a:cubicBezTo>
                  <a:cubicBezTo>
                    <a:pt x="29" y="74"/>
                    <a:pt x="29" y="73"/>
                    <a:pt x="30" y="73"/>
                  </a:cubicBezTo>
                  <a:cubicBezTo>
                    <a:pt x="30" y="73"/>
                    <a:pt x="30" y="73"/>
                    <a:pt x="30" y="73"/>
                  </a:cubicBezTo>
                  <a:cubicBezTo>
                    <a:pt x="30" y="73"/>
                    <a:pt x="30" y="73"/>
                    <a:pt x="30" y="73"/>
                  </a:cubicBezTo>
                  <a:cubicBezTo>
                    <a:pt x="31" y="73"/>
                    <a:pt x="32" y="72"/>
                    <a:pt x="33" y="71"/>
                  </a:cubicBezTo>
                  <a:cubicBezTo>
                    <a:pt x="36" y="69"/>
                    <a:pt x="39" y="67"/>
                    <a:pt x="43" y="64"/>
                  </a:cubicBezTo>
                  <a:cubicBezTo>
                    <a:pt x="61" y="52"/>
                    <a:pt x="94" y="30"/>
                    <a:pt x="106" y="22"/>
                  </a:cubicBezTo>
                  <a:cubicBezTo>
                    <a:pt x="97" y="27"/>
                    <a:pt x="77" y="38"/>
                    <a:pt x="61" y="48"/>
                  </a:cubicBezTo>
                  <a:cubicBezTo>
                    <a:pt x="32" y="64"/>
                    <a:pt x="27" y="67"/>
                    <a:pt x="26" y="68"/>
                  </a:cubicBezTo>
                  <a:cubicBezTo>
                    <a:pt x="26" y="68"/>
                    <a:pt x="26" y="68"/>
                    <a:pt x="26" y="68"/>
                  </a:cubicBezTo>
                  <a:cubicBezTo>
                    <a:pt x="26" y="68"/>
                    <a:pt x="26" y="68"/>
                    <a:pt x="26" y="68"/>
                  </a:cubicBezTo>
                  <a:cubicBezTo>
                    <a:pt x="25" y="68"/>
                    <a:pt x="25" y="68"/>
                    <a:pt x="25" y="68"/>
                  </a:cubicBezTo>
                  <a:cubicBezTo>
                    <a:pt x="25" y="68"/>
                    <a:pt x="25" y="68"/>
                    <a:pt x="25" y="68"/>
                  </a:cubicBezTo>
                  <a:cubicBezTo>
                    <a:pt x="25" y="68"/>
                    <a:pt x="25" y="67"/>
                    <a:pt x="25" y="67"/>
                  </a:cubicBezTo>
                  <a:cubicBezTo>
                    <a:pt x="53" y="48"/>
                    <a:pt x="103" y="14"/>
                    <a:pt x="118" y="4"/>
                  </a:cubicBezTo>
                  <a:cubicBezTo>
                    <a:pt x="102" y="13"/>
                    <a:pt x="45" y="46"/>
                    <a:pt x="13" y="65"/>
                  </a:cubicBezTo>
                  <a:cubicBezTo>
                    <a:pt x="13" y="65"/>
                    <a:pt x="13" y="65"/>
                    <a:pt x="13" y="65"/>
                  </a:cubicBezTo>
                  <a:cubicBezTo>
                    <a:pt x="12" y="65"/>
                    <a:pt x="12" y="65"/>
                    <a:pt x="12" y="65"/>
                  </a:cubicBezTo>
                  <a:cubicBezTo>
                    <a:pt x="12" y="64"/>
                    <a:pt x="12" y="64"/>
                    <a:pt x="14" y="54"/>
                  </a:cubicBezTo>
                  <a:cubicBezTo>
                    <a:pt x="15" y="52"/>
                    <a:pt x="15" y="51"/>
                    <a:pt x="15" y="50"/>
                  </a:cubicBezTo>
                  <a:cubicBezTo>
                    <a:pt x="14" y="51"/>
                    <a:pt x="14" y="51"/>
                    <a:pt x="14" y="51"/>
                  </a:cubicBezTo>
                  <a:cubicBezTo>
                    <a:pt x="14" y="51"/>
                    <a:pt x="14" y="51"/>
                    <a:pt x="14" y="50"/>
                  </a:cubicBezTo>
                  <a:cubicBezTo>
                    <a:pt x="13" y="50"/>
                    <a:pt x="14" y="50"/>
                    <a:pt x="14" y="50"/>
                  </a:cubicBezTo>
                  <a:cubicBezTo>
                    <a:pt x="16" y="49"/>
                    <a:pt x="16" y="49"/>
                    <a:pt x="16" y="49"/>
                  </a:cubicBezTo>
                  <a:cubicBezTo>
                    <a:pt x="16" y="49"/>
                    <a:pt x="16" y="49"/>
                    <a:pt x="16" y="49"/>
                  </a:cubicBezTo>
                  <a:cubicBezTo>
                    <a:pt x="17" y="49"/>
                    <a:pt x="17" y="49"/>
                    <a:pt x="15" y="54"/>
                  </a:cubicBezTo>
                  <a:cubicBezTo>
                    <a:pt x="15" y="57"/>
                    <a:pt x="14" y="62"/>
                    <a:pt x="13" y="63"/>
                  </a:cubicBezTo>
                  <a:cubicBezTo>
                    <a:pt x="54" y="39"/>
                    <a:pt x="121" y="0"/>
                    <a:pt x="123" y="0"/>
                  </a:cubicBezTo>
                  <a:cubicBezTo>
                    <a:pt x="123" y="0"/>
                    <a:pt x="123" y="0"/>
                    <a:pt x="123" y="0"/>
                  </a:cubicBezTo>
                  <a:cubicBezTo>
                    <a:pt x="123" y="0"/>
                    <a:pt x="123" y="0"/>
                    <a:pt x="123" y="0"/>
                  </a:cubicBezTo>
                  <a:cubicBezTo>
                    <a:pt x="124" y="1"/>
                    <a:pt x="124" y="1"/>
                    <a:pt x="108" y="12"/>
                  </a:cubicBezTo>
                  <a:cubicBezTo>
                    <a:pt x="100" y="17"/>
                    <a:pt x="89" y="25"/>
                    <a:pt x="75" y="35"/>
                  </a:cubicBezTo>
                  <a:cubicBezTo>
                    <a:pt x="59" y="45"/>
                    <a:pt x="44" y="55"/>
                    <a:pt x="35" y="62"/>
                  </a:cubicBezTo>
                  <a:cubicBezTo>
                    <a:pt x="42" y="58"/>
                    <a:pt x="51" y="52"/>
                    <a:pt x="60" y="47"/>
                  </a:cubicBezTo>
                  <a:cubicBezTo>
                    <a:pt x="102" y="22"/>
                    <a:pt x="109" y="18"/>
                    <a:pt x="110" y="18"/>
                  </a:cubicBezTo>
                  <a:cubicBezTo>
                    <a:pt x="110" y="18"/>
                    <a:pt x="110" y="18"/>
                    <a:pt x="110" y="18"/>
                  </a:cubicBezTo>
                  <a:cubicBezTo>
                    <a:pt x="111" y="18"/>
                    <a:pt x="111" y="18"/>
                    <a:pt x="111" y="18"/>
                  </a:cubicBezTo>
                  <a:cubicBezTo>
                    <a:pt x="111" y="19"/>
                    <a:pt x="111" y="19"/>
                    <a:pt x="86" y="36"/>
                  </a:cubicBezTo>
                  <a:cubicBezTo>
                    <a:pt x="72" y="46"/>
                    <a:pt x="55" y="57"/>
                    <a:pt x="43" y="65"/>
                  </a:cubicBezTo>
                  <a:cubicBezTo>
                    <a:pt x="43" y="65"/>
                    <a:pt x="42" y="66"/>
                    <a:pt x="41" y="67"/>
                  </a:cubicBezTo>
                  <a:cubicBezTo>
                    <a:pt x="101" y="32"/>
                    <a:pt x="101" y="32"/>
                    <a:pt x="101" y="32"/>
                  </a:cubicBezTo>
                  <a:cubicBezTo>
                    <a:pt x="102" y="32"/>
                    <a:pt x="102" y="32"/>
                    <a:pt x="102" y="32"/>
                  </a:cubicBezTo>
                  <a:cubicBezTo>
                    <a:pt x="102" y="32"/>
                    <a:pt x="102" y="32"/>
                    <a:pt x="102" y="33"/>
                  </a:cubicBezTo>
                  <a:cubicBezTo>
                    <a:pt x="79" y="47"/>
                    <a:pt x="40" y="73"/>
                    <a:pt x="24" y="83"/>
                  </a:cubicBezTo>
                  <a:cubicBezTo>
                    <a:pt x="43" y="73"/>
                    <a:pt x="94" y="42"/>
                    <a:pt x="116" y="29"/>
                  </a:cubicBezTo>
                  <a:cubicBezTo>
                    <a:pt x="116" y="29"/>
                    <a:pt x="117" y="29"/>
                    <a:pt x="117" y="29"/>
                  </a:cubicBezTo>
                  <a:cubicBezTo>
                    <a:pt x="117" y="29"/>
                    <a:pt x="117" y="29"/>
                    <a:pt x="117" y="30"/>
                  </a:cubicBezTo>
                  <a:cubicBezTo>
                    <a:pt x="117" y="30"/>
                    <a:pt x="117" y="30"/>
                    <a:pt x="117" y="30"/>
                  </a:cubicBezTo>
                  <a:cubicBezTo>
                    <a:pt x="117" y="30"/>
                    <a:pt x="117" y="30"/>
                    <a:pt x="117" y="30"/>
                  </a:cubicBezTo>
                  <a:cubicBezTo>
                    <a:pt x="117" y="30"/>
                    <a:pt x="117" y="30"/>
                    <a:pt x="117" y="30"/>
                  </a:cubicBezTo>
                  <a:cubicBezTo>
                    <a:pt x="115" y="32"/>
                    <a:pt x="105" y="40"/>
                    <a:pt x="59" y="74"/>
                  </a:cubicBezTo>
                  <a:cubicBezTo>
                    <a:pt x="38" y="90"/>
                    <a:pt x="16" y="105"/>
                    <a:pt x="6" y="113"/>
                  </a:cubicBezTo>
                  <a:cubicBezTo>
                    <a:pt x="16" y="108"/>
                    <a:pt x="34" y="97"/>
                    <a:pt x="53" y="85"/>
                  </a:cubicBezTo>
                  <a:cubicBezTo>
                    <a:pt x="110" y="53"/>
                    <a:pt x="126" y="43"/>
                    <a:pt x="129" y="42"/>
                  </a:cubicBezTo>
                  <a:cubicBezTo>
                    <a:pt x="129" y="42"/>
                    <a:pt x="129" y="42"/>
                    <a:pt x="129" y="42"/>
                  </a:cubicBezTo>
                  <a:cubicBezTo>
                    <a:pt x="129" y="42"/>
                    <a:pt x="129" y="42"/>
                    <a:pt x="129" y="42"/>
                  </a:cubicBezTo>
                  <a:cubicBezTo>
                    <a:pt x="129" y="42"/>
                    <a:pt x="129" y="42"/>
                    <a:pt x="129" y="42"/>
                  </a:cubicBezTo>
                  <a:cubicBezTo>
                    <a:pt x="129" y="42"/>
                    <a:pt x="130" y="42"/>
                    <a:pt x="130" y="42"/>
                  </a:cubicBezTo>
                  <a:cubicBezTo>
                    <a:pt x="130" y="42"/>
                    <a:pt x="130" y="43"/>
                    <a:pt x="129" y="43"/>
                  </a:cubicBezTo>
                  <a:cubicBezTo>
                    <a:pt x="107" y="56"/>
                    <a:pt x="73" y="77"/>
                    <a:pt x="50" y="91"/>
                  </a:cubicBezTo>
                  <a:cubicBezTo>
                    <a:pt x="50" y="91"/>
                    <a:pt x="50" y="91"/>
                    <a:pt x="51" y="91"/>
                  </a:cubicBezTo>
                  <a:cubicBezTo>
                    <a:pt x="101" y="61"/>
                    <a:pt x="117" y="52"/>
                    <a:pt x="118" y="52"/>
                  </a:cubicBezTo>
                  <a:cubicBezTo>
                    <a:pt x="118" y="52"/>
                    <a:pt x="118" y="52"/>
                    <a:pt x="118" y="52"/>
                  </a:cubicBezTo>
                  <a:cubicBezTo>
                    <a:pt x="118" y="52"/>
                    <a:pt x="118" y="52"/>
                    <a:pt x="118" y="52"/>
                  </a:cubicBezTo>
                  <a:cubicBezTo>
                    <a:pt x="119" y="53"/>
                    <a:pt x="119" y="53"/>
                    <a:pt x="118" y="53"/>
                  </a:cubicBezTo>
                  <a:cubicBezTo>
                    <a:pt x="92" y="72"/>
                    <a:pt x="48" y="104"/>
                    <a:pt x="31" y="117"/>
                  </a:cubicBezTo>
                  <a:cubicBezTo>
                    <a:pt x="74" y="92"/>
                    <a:pt x="137" y="54"/>
                    <a:pt x="144" y="52"/>
                  </a:cubicBezTo>
                  <a:cubicBezTo>
                    <a:pt x="144" y="52"/>
                    <a:pt x="144" y="52"/>
                    <a:pt x="144" y="52"/>
                  </a:cubicBezTo>
                  <a:cubicBezTo>
                    <a:pt x="144" y="52"/>
                    <a:pt x="144" y="52"/>
                    <a:pt x="144" y="52"/>
                  </a:cubicBezTo>
                  <a:cubicBezTo>
                    <a:pt x="144" y="52"/>
                    <a:pt x="144" y="51"/>
                    <a:pt x="144" y="51"/>
                  </a:cubicBezTo>
                  <a:cubicBezTo>
                    <a:pt x="145" y="52"/>
                    <a:pt x="145" y="52"/>
                    <a:pt x="145" y="52"/>
                  </a:cubicBezTo>
                  <a:cubicBezTo>
                    <a:pt x="145" y="52"/>
                    <a:pt x="145" y="52"/>
                    <a:pt x="145" y="52"/>
                  </a:cubicBezTo>
                  <a:cubicBezTo>
                    <a:pt x="32" y="126"/>
                    <a:pt x="32" y="126"/>
                    <a:pt x="32" y="126"/>
                  </a:cubicBezTo>
                  <a:cubicBezTo>
                    <a:pt x="44" y="119"/>
                    <a:pt x="62" y="108"/>
                    <a:pt x="80" y="98"/>
                  </a:cubicBezTo>
                  <a:cubicBezTo>
                    <a:pt x="138" y="64"/>
                    <a:pt x="148" y="59"/>
                    <a:pt x="150" y="58"/>
                  </a:cubicBezTo>
                  <a:cubicBezTo>
                    <a:pt x="150" y="58"/>
                    <a:pt x="150" y="58"/>
                    <a:pt x="150" y="58"/>
                  </a:cubicBezTo>
                  <a:cubicBezTo>
                    <a:pt x="150" y="58"/>
                    <a:pt x="150" y="58"/>
                    <a:pt x="150" y="58"/>
                  </a:cubicBezTo>
                  <a:cubicBezTo>
                    <a:pt x="151" y="57"/>
                    <a:pt x="151" y="57"/>
                    <a:pt x="151" y="58"/>
                  </a:cubicBezTo>
                  <a:cubicBezTo>
                    <a:pt x="151" y="58"/>
                    <a:pt x="151" y="58"/>
                    <a:pt x="151" y="58"/>
                  </a:cubicBezTo>
                  <a:cubicBezTo>
                    <a:pt x="151" y="58"/>
                    <a:pt x="151" y="58"/>
                    <a:pt x="151" y="58"/>
                  </a:cubicBezTo>
                  <a:cubicBezTo>
                    <a:pt x="151" y="58"/>
                    <a:pt x="151" y="58"/>
                    <a:pt x="151" y="58"/>
                  </a:cubicBezTo>
                  <a:cubicBezTo>
                    <a:pt x="151" y="58"/>
                    <a:pt x="151" y="58"/>
                    <a:pt x="151" y="58"/>
                  </a:cubicBezTo>
                  <a:cubicBezTo>
                    <a:pt x="150" y="59"/>
                    <a:pt x="149" y="60"/>
                    <a:pt x="147" y="61"/>
                  </a:cubicBezTo>
                  <a:cubicBezTo>
                    <a:pt x="76" y="117"/>
                    <a:pt x="76" y="117"/>
                    <a:pt x="76" y="117"/>
                  </a:cubicBezTo>
                  <a:cubicBezTo>
                    <a:pt x="131" y="86"/>
                    <a:pt x="131" y="86"/>
                    <a:pt x="131" y="86"/>
                  </a:cubicBezTo>
                  <a:cubicBezTo>
                    <a:pt x="131" y="86"/>
                    <a:pt x="131" y="86"/>
                    <a:pt x="131" y="86"/>
                  </a:cubicBezTo>
                  <a:cubicBezTo>
                    <a:pt x="131" y="86"/>
                    <a:pt x="132" y="86"/>
                    <a:pt x="132" y="86"/>
                  </a:cubicBezTo>
                  <a:cubicBezTo>
                    <a:pt x="132" y="86"/>
                    <a:pt x="132" y="86"/>
                    <a:pt x="116" y="108"/>
                  </a:cubicBezTo>
                  <a:cubicBezTo>
                    <a:pt x="112" y="113"/>
                    <a:pt x="109" y="118"/>
                    <a:pt x="107" y="120"/>
                  </a:cubicBezTo>
                  <a:cubicBezTo>
                    <a:pt x="145" y="98"/>
                    <a:pt x="145" y="98"/>
                    <a:pt x="145" y="98"/>
                  </a:cubicBezTo>
                  <a:cubicBezTo>
                    <a:pt x="145" y="98"/>
                    <a:pt x="146" y="98"/>
                    <a:pt x="146" y="98"/>
                  </a:cubicBezTo>
                  <a:cubicBezTo>
                    <a:pt x="146" y="98"/>
                    <a:pt x="146" y="98"/>
                    <a:pt x="146" y="98"/>
                  </a:cubicBezTo>
                  <a:cubicBezTo>
                    <a:pt x="146" y="98"/>
                    <a:pt x="146" y="98"/>
                    <a:pt x="146" y="99"/>
                  </a:cubicBezTo>
                  <a:cubicBezTo>
                    <a:pt x="146" y="99"/>
                    <a:pt x="146" y="99"/>
                    <a:pt x="146" y="99"/>
                  </a:cubicBezTo>
                  <a:cubicBezTo>
                    <a:pt x="146" y="99"/>
                    <a:pt x="146" y="99"/>
                    <a:pt x="146" y="99"/>
                  </a:cubicBezTo>
                  <a:cubicBezTo>
                    <a:pt x="145" y="100"/>
                    <a:pt x="140" y="106"/>
                    <a:pt x="119" y="132"/>
                  </a:cubicBezTo>
                  <a:cubicBezTo>
                    <a:pt x="133" y="124"/>
                    <a:pt x="133" y="124"/>
                    <a:pt x="133" y="124"/>
                  </a:cubicBezTo>
                  <a:cubicBezTo>
                    <a:pt x="134" y="124"/>
                    <a:pt x="134" y="124"/>
                    <a:pt x="134" y="124"/>
                  </a:cubicBezTo>
                  <a:cubicBezTo>
                    <a:pt x="134" y="124"/>
                    <a:pt x="134" y="124"/>
                    <a:pt x="134" y="125"/>
                  </a:cubicBezTo>
                  <a:cubicBezTo>
                    <a:pt x="134" y="125"/>
                    <a:pt x="134" y="125"/>
                    <a:pt x="134" y="125"/>
                  </a:cubicBezTo>
                  <a:cubicBezTo>
                    <a:pt x="134" y="125"/>
                    <a:pt x="134" y="125"/>
                    <a:pt x="134" y="125"/>
                  </a:cubicBezTo>
                  <a:cubicBezTo>
                    <a:pt x="133" y="125"/>
                    <a:pt x="131" y="127"/>
                    <a:pt x="126" y="133"/>
                  </a:cubicBezTo>
                  <a:cubicBezTo>
                    <a:pt x="125" y="134"/>
                    <a:pt x="124" y="134"/>
                    <a:pt x="124" y="135"/>
                  </a:cubicBezTo>
                  <a:cubicBezTo>
                    <a:pt x="135" y="128"/>
                    <a:pt x="135" y="128"/>
                    <a:pt x="135" y="128"/>
                  </a:cubicBezTo>
                  <a:cubicBezTo>
                    <a:pt x="135" y="128"/>
                    <a:pt x="135" y="128"/>
                    <a:pt x="135" y="129"/>
                  </a:cubicBezTo>
                  <a:cubicBezTo>
                    <a:pt x="135" y="129"/>
                    <a:pt x="135" y="129"/>
                    <a:pt x="135" y="129"/>
                  </a:cubicBezTo>
                  <a:cubicBezTo>
                    <a:pt x="130" y="134"/>
                    <a:pt x="130" y="134"/>
                    <a:pt x="130" y="134"/>
                  </a:cubicBezTo>
                  <a:cubicBezTo>
                    <a:pt x="130" y="134"/>
                    <a:pt x="130" y="134"/>
                    <a:pt x="130" y="134"/>
                  </a:cubicBezTo>
                  <a:cubicBezTo>
                    <a:pt x="130" y="134"/>
                    <a:pt x="130" y="135"/>
                    <a:pt x="130" y="135"/>
                  </a:cubicBezTo>
                  <a:cubicBezTo>
                    <a:pt x="126" y="137"/>
                    <a:pt x="126" y="137"/>
                    <a:pt x="126" y="137"/>
                  </a:cubicBezTo>
                  <a:cubicBezTo>
                    <a:pt x="125" y="137"/>
                    <a:pt x="125" y="137"/>
                    <a:pt x="125" y="137"/>
                  </a:cubicBezTo>
                  <a:cubicBezTo>
                    <a:pt x="125" y="137"/>
                    <a:pt x="125" y="137"/>
                    <a:pt x="125" y="136"/>
                  </a:cubicBezTo>
                  <a:cubicBezTo>
                    <a:pt x="131" y="132"/>
                    <a:pt x="131" y="132"/>
                    <a:pt x="131" y="132"/>
                  </a:cubicBezTo>
                  <a:cubicBezTo>
                    <a:pt x="121" y="137"/>
                    <a:pt x="121" y="137"/>
                    <a:pt x="121" y="137"/>
                  </a:cubicBezTo>
                  <a:cubicBezTo>
                    <a:pt x="121" y="137"/>
                    <a:pt x="121" y="137"/>
                    <a:pt x="121" y="1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3" name="橙子演示">
              <a:extLst>
                <a:ext uri="{FF2B5EF4-FFF2-40B4-BE49-F238E27FC236}">
                  <a16:creationId xmlns:a16="http://schemas.microsoft.com/office/drawing/2014/main" id="{0E2CF707-9833-4665-95C3-CD67E4D2F478}"/>
                </a:ext>
              </a:extLst>
            </p:cNvPr>
            <p:cNvSpPr/>
            <p:nvPr/>
          </p:nvSpPr>
          <p:spPr bwMode="auto">
            <a:xfrm>
              <a:off x="2022476" y="5624513"/>
              <a:ext cx="444500" cy="1190625"/>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5" name="橙子演示">
              <a:extLst>
                <a:ext uri="{FF2B5EF4-FFF2-40B4-BE49-F238E27FC236}">
                  <a16:creationId xmlns:a16="http://schemas.microsoft.com/office/drawing/2014/main" id="{8AE948A9-9C70-4B52-A6F8-8E5955DE0FF2}"/>
                </a:ext>
              </a:extLst>
            </p:cNvPr>
            <p:cNvSpPr>
              <a:spLocks noEditPoints="1"/>
            </p:cNvSpPr>
            <p:nvPr/>
          </p:nvSpPr>
          <p:spPr bwMode="auto">
            <a:xfrm>
              <a:off x="2025651" y="5602288"/>
              <a:ext cx="487363" cy="1592263"/>
            </a:xfrm>
            <a:custGeom>
              <a:avLst/>
              <a:gdLst>
                <a:gd name="T0" fmla="*/ 1 w 150"/>
                <a:gd name="T1" fmla="*/ 416 h 491"/>
                <a:gd name="T2" fmla="*/ 3 w 150"/>
                <a:gd name="T3" fmla="*/ 378 h 491"/>
                <a:gd name="T4" fmla="*/ 10 w 150"/>
                <a:gd name="T5" fmla="*/ 380 h 491"/>
                <a:gd name="T6" fmla="*/ 22 w 150"/>
                <a:gd name="T7" fmla="*/ 340 h 491"/>
                <a:gd name="T8" fmla="*/ 25 w 150"/>
                <a:gd name="T9" fmla="*/ 285 h 491"/>
                <a:gd name="T10" fmla="*/ 48 w 150"/>
                <a:gd name="T11" fmla="*/ 179 h 491"/>
                <a:gd name="T12" fmla="*/ 49 w 150"/>
                <a:gd name="T13" fmla="*/ 115 h 491"/>
                <a:gd name="T14" fmla="*/ 43 w 150"/>
                <a:gd name="T15" fmla="*/ 116 h 491"/>
                <a:gd name="T16" fmla="*/ 27 w 150"/>
                <a:gd name="T17" fmla="*/ 124 h 491"/>
                <a:gd name="T18" fmla="*/ 25 w 150"/>
                <a:gd name="T19" fmla="*/ 75 h 491"/>
                <a:gd name="T20" fmla="*/ 35 w 150"/>
                <a:gd name="T21" fmla="*/ 58 h 491"/>
                <a:gd name="T22" fmla="*/ 53 w 150"/>
                <a:gd name="T23" fmla="*/ 50 h 491"/>
                <a:gd name="T24" fmla="*/ 61 w 150"/>
                <a:gd name="T25" fmla="*/ 27 h 491"/>
                <a:gd name="T26" fmla="*/ 69 w 150"/>
                <a:gd name="T27" fmla="*/ 18 h 491"/>
                <a:gd name="T28" fmla="*/ 105 w 150"/>
                <a:gd name="T29" fmla="*/ 9 h 491"/>
                <a:gd name="T30" fmla="*/ 132 w 150"/>
                <a:gd name="T31" fmla="*/ 67 h 491"/>
                <a:gd name="T32" fmla="*/ 134 w 150"/>
                <a:gd name="T33" fmla="*/ 73 h 491"/>
                <a:gd name="T34" fmla="*/ 138 w 150"/>
                <a:gd name="T35" fmla="*/ 112 h 491"/>
                <a:gd name="T36" fmla="*/ 132 w 150"/>
                <a:gd name="T37" fmla="*/ 154 h 491"/>
                <a:gd name="T38" fmla="*/ 131 w 150"/>
                <a:gd name="T39" fmla="*/ 199 h 491"/>
                <a:gd name="T40" fmla="*/ 107 w 150"/>
                <a:gd name="T41" fmla="*/ 332 h 491"/>
                <a:gd name="T42" fmla="*/ 100 w 150"/>
                <a:gd name="T43" fmla="*/ 361 h 491"/>
                <a:gd name="T44" fmla="*/ 116 w 150"/>
                <a:gd name="T45" fmla="*/ 396 h 491"/>
                <a:gd name="T46" fmla="*/ 133 w 150"/>
                <a:gd name="T47" fmla="*/ 386 h 491"/>
                <a:gd name="T48" fmla="*/ 132 w 150"/>
                <a:gd name="T49" fmla="*/ 430 h 491"/>
                <a:gd name="T50" fmla="*/ 144 w 150"/>
                <a:gd name="T51" fmla="*/ 472 h 491"/>
                <a:gd name="T52" fmla="*/ 115 w 150"/>
                <a:gd name="T53" fmla="*/ 473 h 491"/>
                <a:gd name="T54" fmla="*/ 62 w 150"/>
                <a:gd name="T55" fmla="*/ 469 h 491"/>
                <a:gd name="T56" fmla="*/ 12 w 150"/>
                <a:gd name="T57" fmla="*/ 490 h 491"/>
                <a:gd name="T58" fmla="*/ 15 w 150"/>
                <a:gd name="T59" fmla="*/ 459 h 491"/>
                <a:gd name="T60" fmla="*/ 13 w 150"/>
                <a:gd name="T61" fmla="*/ 459 h 491"/>
                <a:gd name="T62" fmla="*/ 11 w 150"/>
                <a:gd name="T63" fmla="*/ 490 h 491"/>
                <a:gd name="T64" fmla="*/ 61 w 150"/>
                <a:gd name="T65" fmla="*/ 469 h 491"/>
                <a:gd name="T66" fmla="*/ 115 w 150"/>
                <a:gd name="T67" fmla="*/ 473 h 491"/>
                <a:gd name="T68" fmla="*/ 143 w 150"/>
                <a:gd name="T69" fmla="*/ 473 h 491"/>
                <a:gd name="T70" fmla="*/ 131 w 150"/>
                <a:gd name="T71" fmla="*/ 430 h 491"/>
                <a:gd name="T72" fmla="*/ 132 w 150"/>
                <a:gd name="T73" fmla="*/ 386 h 491"/>
                <a:gd name="T74" fmla="*/ 112 w 150"/>
                <a:gd name="T75" fmla="*/ 398 h 491"/>
                <a:gd name="T76" fmla="*/ 99 w 150"/>
                <a:gd name="T77" fmla="*/ 361 h 491"/>
                <a:gd name="T78" fmla="*/ 106 w 150"/>
                <a:gd name="T79" fmla="*/ 331 h 491"/>
                <a:gd name="T80" fmla="*/ 130 w 150"/>
                <a:gd name="T81" fmla="*/ 188 h 491"/>
                <a:gd name="T82" fmla="*/ 131 w 150"/>
                <a:gd name="T83" fmla="*/ 154 h 491"/>
                <a:gd name="T84" fmla="*/ 137 w 150"/>
                <a:gd name="T85" fmla="*/ 112 h 491"/>
                <a:gd name="T86" fmla="*/ 134 w 150"/>
                <a:gd name="T87" fmla="*/ 75 h 491"/>
                <a:gd name="T88" fmla="*/ 130 w 150"/>
                <a:gd name="T89" fmla="*/ 57 h 491"/>
                <a:gd name="T90" fmla="*/ 84 w 150"/>
                <a:gd name="T91" fmla="*/ 19 h 491"/>
                <a:gd name="T92" fmla="*/ 61 w 150"/>
                <a:gd name="T93" fmla="*/ 19 h 491"/>
                <a:gd name="T94" fmla="*/ 61 w 150"/>
                <a:gd name="T95" fmla="*/ 39 h 491"/>
                <a:gd name="T96" fmla="*/ 47 w 150"/>
                <a:gd name="T97" fmla="*/ 56 h 491"/>
                <a:gd name="T98" fmla="*/ 23 w 150"/>
                <a:gd name="T99" fmla="*/ 59 h 491"/>
                <a:gd name="T100" fmla="*/ 29 w 150"/>
                <a:gd name="T101" fmla="*/ 108 h 491"/>
                <a:gd name="T102" fmla="*/ 35 w 150"/>
                <a:gd name="T103" fmla="*/ 121 h 491"/>
                <a:gd name="T104" fmla="*/ 51 w 150"/>
                <a:gd name="T105" fmla="*/ 110 h 491"/>
                <a:gd name="T106" fmla="*/ 52 w 150"/>
                <a:gd name="T107" fmla="*/ 158 h 491"/>
                <a:gd name="T108" fmla="*/ 27 w 150"/>
                <a:gd name="T109" fmla="*/ 285 h 491"/>
                <a:gd name="T110" fmla="*/ 23 w 150"/>
                <a:gd name="T111" fmla="*/ 312 h 491"/>
                <a:gd name="T112" fmla="*/ 16 w 150"/>
                <a:gd name="T113" fmla="*/ 386 h 491"/>
                <a:gd name="T114" fmla="*/ 7 w 150"/>
                <a:gd name="T115" fmla="*/ 366 h 491"/>
                <a:gd name="T116" fmla="*/ 0 w 150"/>
                <a:gd name="T117" fmla="*/ 403 h 491"/>
                <a:gd name="T118" fmla="*/ 8 w 150"/>
                <a:gd name="T119" fmla="*/ 45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491">
                  <a:moveTo>
                    <a:pt x="8" y="466"/>
                  </a:moveTo>
                  <a:cubicBezTo>
                    <a:pt x="8" y="464"/>
                    <a:pt x="8" y="462"/>
                    <a:pt x="8" y="459"/>
                  </a:cubicBezTo>
                  <a:cubicBezTo>
                    <a:pt x="8" y="457"/>
                    <a:pt x="8" y="455"/>
                    <a:pt x="8" y="453"/>
                  </a:cubicBezTo>
                  <a:cubicBezTo>
                    <a:pt x="7" y="449"/>
                    <a:pt x="7" y="445"/>
                    <a:pt x="6" y="441"/>
                  </a:cubicBezTo>
                  <a:cubicBezTo>
                    <a:pt x="5" y="437"/>
                    <a:pt x="4" y="432"/>
                    <a:pt x="3" y="428"/>
                  </a:cubicBezTo>
                  <a:cubicBezTo>
                    <a:pt x="2" y="424"/>
                    <a:pt x="2" y="420"/>
                    <a:pt x="1" y="416"/>
                  </a:cubicBezTo>
                  <a:cubicBezTo>
                    <a:pt x="1" y="414"/>
                    <a:pt x="0" y="412"/>
                    <a:pt x="0" y="410"/>
                  </a:cubicBezTo>
                  <a:cubicBezTo>
                    <a:pt x="0" y="407"/>
                    <a:pt x="0" y="405"/>
                    <a:pt x="0" y="403"/>
                  </a:cubicBezTo>
                  <a:cubicBezTo>
                    <a:pt x="0" y="401"/>
                    <a:pt x="0" y="399"/>
                    <a:pt x="0" y="397"/>
                  </a:cubicBezTo>
                  <a:cubicBezTo>
                    <a:pt x="0" y="395"/>
                    <a:pt x="0" y="393"/>
                    <a:pt x="0" y="391"/>
                  </a:cubicBezTo>
                  <a:cubicBezTo>
                    <a:pt x="0" y="388"/>
                    <a:pt x="1" y="386"/>
                    <a:pt x="1" y="384"/>
                  </a:cubicBezTo>
                  <a:cubicBezTo>
                    <a:pt x="2" y="382"/>
                    <a:pt x="2" y="380"/>
                    <a:pt x="3" y="378"/>
                  </a:cubicBezTo>
                  <a:cubicBezTo>
                    <a:pt x="3" y="376"/>
                    <a:pt x="4" y="374"/>
                    <a:pt x="4" y="372"/>
                  </a:cubicBezTo>
                  <a:cubicBezTo>
                    <a:pt x="6" y="366"/>
                    <a:pt x="6" y="366"/>
                    <a:pt x="6" y="366"/>
                  </a:cubicBezTo>
                  <a:cubicBezTo>
                    <a:pt x="7" y="365"/>
                    <a:pt x="7" y="365"/>
                    <a:pt x="7" y="365"/>
                  </a:cubicBezTo>
                  <a:cubicBezTo>
                    <a:pt x="7" y="366"/>
                    <a:pt x="7" y="366"/>
                    <a:pt x="7" y="366"/>
                  </a:cubicBezTo>
                  <a:cubicBezTo>
                    <a:pt x="7" y="369"/>
                    <a:pt x="8" y="372"/>
                    <a:pt x="8" y="376"/>
                  </a:cubicBezTo>
                  <a:cubicBezTo>
                    <a:pt x="9" y="377"/>
                    <a:pt x="9" y="379"/>
                    <a:pt x="10" y="380"/>
                  </a:cubicBezTo>
                  <a:cubicBezTo>
                    <a:pt x="10" y="382"/>
                    <a:pt x="11" y="383"/>
                    <a:pt x="13" y="383"/>
                  </a:cubicBezTo>
                  <a:cubicBezTo>
                    <a:pt x="14" y="384"/>
                    <a:pt x="15" y="384"/>
                    <a:pt x="17" y="385"/>
                  </a:cubicBezTo>
                  <a:cubicBezTo>
                    <a:pt x="18" y="386"/>
                    <a:pt x="19" y="387"/>
                    <a:pt x="20" y="388"/>
                  </a:cubicBezTo>
                  <a:cubicBezTo>
                    <a:pt x="23" y="391"/>
                    <a:pt x="25" y="393"/>
                    <a:pt x="26" y="396"/>
                  </a:cubicBezTo>
                  <a:cubicBezTo>
                    <a:pt x="26" y="396"/>
                    <a:pt x="26" y="396"/>
                    <a:pt x="26" y="396"/>
                  </a:cubicBezTo>
                  <a:cubicBezTo>
                    <a:pt x="23" y="378"/>
                    <a:pt x="22" y="359"/>
                    <a:pt x="22" y="340"/>
                  </a:cubicBezTo>
                  <a:cubicBezTo>
                    <a:pt x="22" y="331"/>
                    <a:pt x="22" y="322"/>
                    <a:pt x="22" y="312"/>
                  </a:cubicBezTo>
                  <a:cubicBezTo>
                    <a:pt x="22" y="308"/>
                    <a:pt x="23" y="303"/>
                    <a:pt x="23" y="298"/>
                  </a:cubicBezTo>
                  <a:cubicBezTo>
                    <a:pt x="23" y="296"/>
                    <a:pt x="24" y="294"/>
                    <a:pt x="24" y="291"/>
                  </a:cubicBezTo>
                  <a:cubicBezTo>
                    <a:pt x="24" y="290"/>
                    <a:pt x="24" y="289"/>
                    <a:pt x="24" y="288"/>
                  </a:cubicBezTo>
                  <a:cubicBezTo>
                    <a:pt x="25" y="287"/>
                    <a:pt x="25" y="287"/>
                    <a:pt x="25" y="286"/>
                  </a:cubicBezTo>
                  <a:cubicBezTo>
                    <a:pt x="25" y="286"/>
                    <a:pt x="25" y="286"/>
                    <a:pt x="25" y="285"/>
                  </a:cubicBezTo>
                  <a:cubicBezTo>
                    <a:pt x="25" y="285"/>
                    <a:pt x="26" y="285"/>
                    <a:pt x="26" y="284"/>
                  </a:cubicBezTo>
                  <a:cubicBezTo>
                    <a:pt x="26" y="285"/>
                    <a:pt x="26" y="285"/>
                    <a:pt x="26" y="285"/>
                  </a:cubicBezTo>
                  <a:cubicBezTo>
                    <a:pt x="27" y="278"/>
                    <a:pt x="28" y="271"/>
                    <a:pt x="30" y="264"/>
                  </a:cubicBezTo>
                  <a:cubicBezTo>
                    <a:pt x="31" y="256"/>
                    <a:pt x="32" y="249"/>
                    <a:pt x="34" y="242"/>
                  </a:cubicBezTo>
                  <a:cubicBezTo>
                    <a:pt x="37" y="228"/>
                    <a:pt x="41" y="214"/>
                    <a:pt x="44" y="200"/>
                  </a:cubicBezTo>
                  <a:cubicBezTo>
                    <a:pt x="45" y="193"/>
                    <a:pt x="47" y="186"/>
                    <a:pt x="48" y="179"/>
                  </a:cubicBezTo>
                  <a:cubicBezTo>
                    <a:pt x="49" y="176"/>
                    <a:pt x="50" y="172"/>
                    <a:pt x="50" y="169"/>
                  </a:cubicBezTo>
                  <a:cubicBezTo>
                    <a:pt x="50" y="165"/>
                    <a:pt x="51" y="162"/>
                    <a:pt x="51" y="158"/>
                  </a:cubicBezTo>
                  <a:cubicBezTo>
                    <a:pt x="51" y="154"/>
                    <a:pt x="52" y="151"/>
                    <a:pt x="52" y="147"/>
                  </a:cubicBezTo>
                  <a:cubicBezTo>
                    <a:pt x="52" y="144"/>
                    <a:pt x="52" y="140"/>
                    <a:pt x="52" y="136"/>
                  </a:cubicBezTo>
                  <a:cubicBezTo>
                    <a:pt x="51" y="133"/>
                    <a:pt x="51" y="129"/>
                    <a:pt x="51" y="126"/>
                  </a:cubicBezTo>
                  <a:cubicBezTo>
                    <a:pt x="49" y="115"/>
                    <a:pt x="49" y="115"/>
                    <a:pt x="49" y="115"/>
                  </a:cubicBezTo>
                  <a:cubicBezTo>
                    <a:pt x="49" y="115"/>
                    <a:pt x="49" y="115"/>
                    <a:pt x="49" y="115"/>
                  </a:cubicBezTo>
                  <a:cubicBezTo>
                    <a:pt x="49" y="115"/>
                    <a:pt x="49" y="115"/>
                    <a:pt x="49" y="115"/>
                  </a:cubicBezTo>
                  <a:cubicBezTo>
                    <a:pt x="50" y="113"/>
                    <a:pt x="50" y="112"/>
                    <a:pt x="50" y="110"/>
                  </a:cubicBezTo>
                  <a:cubicBezTo>
                    <a:pt x="50" y="110"/>
                    <a:pt x="50" y="109"/>
                    <a:pt x="50" y="109"/>
                  </a:cubicBezTo>
                  <a:cubicBezTo>
                    <a:pt x="50" y="109"/>
                    <a:pt x="49" y="109"/>
                    <a:pt x="49" y="109"/>
                  </a:cubicBezTo>
                  <a:cubicBezTo>
                    <a:pt x="47" y="111"/>
                    <a:pt x="45" y="114"/>
                    <a:pt x="43" y="116"/>
                  </a:cubicBezTo>
                  <a:cubicBezTo>
                    <a:pt x="41" y="118"/>
                    <a:pt x="39" y="121"/>
                    <a:pt x="36" y="122"/>
                  </a:cubicBezTo>
                  <a:cubicBezTo>
                    <a:pt x="35" y="123"/>
                    <a:pt x="34" y="124"/>
                    <a:pt x="32" y="125"/>
                  </a:cubicBezTo>
                  <a:cubicBezTo>
                    <a:pt x="31" y="125"/>
                    <a:pt x="31" y="125"/>
                    <a:pt x="30" y="125"/>
                  </a:cubicBezTo>
                  <a:cubicBezTo>
                    <a:pt x="29" y="125"/>
                    <a:pt x="28" y="125"/>
                    <a:pt x="28" y="125"/>
                  </a:cubicBezTo>
                  <a:cubicBezTo>
                    <a:pt x="27" y="125"/>
                    <a:pt x="27" y="125"/>
                    <a:pt x="27" y="125"/>
                  </a:cubicBezTo>
                  <a:cubicBezTo>
                    <a:pt x="27" y="124"/>
                    <a:pt x="27" y="124"/>
                    <a:pt x="27" y="124"/>
                  </a:cubicBezTo>
                  <a:cubicBezTo>
                    <a:pt x="27" y="116"/>
                    <a:pt x="27" y="116"/>
                    <a:pt x="27" y="116"/>
                  </a:cubicBezTo>
                  <a:cubicBezTo>
                    <a:pt x="27" y="113"/>
                    <a:pt x="28" y="111"/>
                    <a:pt x="27" y="108"/>
                  </a:cubicBezTo>
                  <a:cubicBezTo>
                    <a:pt x="27" y="100"/>
                    <a:pt x="27" y="100"/>
                    <a:pt x="27" y="100"/>
                  </a:cubicBezTo>
                  <a:cubicBezTo>
                    <a:pt x="27" y="97"/>
                    <a:pt x="27" y="94"/>
                    <a:pt x="27" y="91"/>
                  </a:cubicBezTo>
                  <a:cubicBezTo>
                    <a:pt x="26" y="83"/>
                    <a:pt x="26" y="83"/>
                    <a:pt x="26" y="83"/>
                  </a:cubicBezTo>
                  <a:cubicBezTo>
                    <a:pt x="25" y="80"/>
                    <a:pt x="25" y="77"/>
                    <a:pt x="25" y="75"/>
                  </a:cubicBezTo>
                  <a:cubicBezTo>
                    <a:pt x="22" y="58"/>
                    <a:pt x="22" y="58"/>
                    <a:pt x="22" y="58"/>
                  </a:cubicBezTo>
                  <a:cubicBezTo>
                    <a:pt x="22" y="57"/>
                    <a:pt x="22" y="57"/>
                    <a:pt x="22" y="57"/>
                  </a:cubicBezTo>
                  <a:cubicBezTo>
                    <a:pt x="23" y="57"/>
                    <a:pt x="23" y="57"/>
                    <a:pt x="23" y="57"/>
                  </a:cubicBezTo>
                  <a:cubicBezTo>
                    <a:pt x="27" y="58"/>
                    <a:pt x="27" y="58"/>
                    <a:pt x="27" y="58"/>
                  </a:cubicBezTo>
                  <a:cubicBezTo>
                    <a:pt x="31" y="58"/>
                    <a:pt x="31" y="58"/>
                    <a:pt x="31" y="58"/>
                  </a:cubicBezTo>
                  <a:cubicBezTo>
                    <a:pt x="33" y="58"/>
                    <a:pt x="34" y="58"/>
                    <a:pt x="35" y="58"/>
                  </a:cubicBezTo>
                  <a:cubicBezTo>
                    <a:pt x="37" y="58"/>
                    <a:pt x="38" y="58"/>
                    <a:pt x="39" y="57"/>
                  </a:cubicBezTo>
                  <a:cubicBezTo>
                    <a:pt x="41" y="57"/>
                    <a:pt x="42" y="57"/>
                    <a:pt x="43" y="56"/>
                  </a:cubicBezTo>
                  <a:cubicBezTo>
                    <a:pt x="44" y="56"/>
                    <a:pt x="46" y="55"/>
                    <a:pt x="47" y="54"/>
                  </a:cubicBezTo>
                  <a:cubicBezTo>
                    <a:pt x="49" y="53"/>
                    <a:pt x="49" y="53"/>
                    <a:pt x="49" y="53"/>
                  </a:cubicBezTo>
                  <a:cubicBezTo>
                    <a:pt x="50" y="52"/>
                    <a:pt x="50" y="52"/>
                    <a:pt x="50" y="52"/>
                  </a:cubicBezTo>
                  <a:cubicBezTo>
                    <a:pt x="51" y="51"/>
                    <a:pt x="52" y="50"/>
                    <a:pt x="53" y="50"/>
                  </a:cubicBezTo>
                  <a:cubicBezTo>
                    <a:pt x="54" y="49"/>
                    <a:pt x="55" y="47"/>
                    <a:pt x="56" y="46"/>
                  </a:cubicBezTo>
                  <a:cubicBezTo>
                    <a:pt x="56" y="45"/>
                    <a:pt x="57" y="44"/>
                    <a:pt x="58" y="43"/>
                  </a:cubicBezTo>
                  <a:cubicBezTo>
                    <a:pt x="58" y="42"/>
                    <a:pt x="59" y="40"/>
                    <a:pt x="59" y="39"/>
                  </a:cubicBezTo>
                  <a:cubicBezTo>
                    <a:pt x="60" y="38"/>
                    <a:pt x="60" y="36"/>
                    <a:pt x="60" y="35"/>
                  </a:cubicBezTo>
                  <a:cubicBezTo>
                    <a:pt x="61" y="34"/>
                    <a:pt x="61" y="32"/>
                    <a:pt x="61" y="31"/>
                  </a:cubicBezTo>
                  <a:cubicBezTo>
                    <a:pt x="61" y="29"/>
                    <a:pt x="61" y="28"/>
                    <a:pt x="61" y="27"/>
                  </a:cubicBezTo>
                  <a:cubicBezTo>
                    <a:pt x="61" y="25"/>
                    <a:pt x="61" y="24"/>
                    <a:pt x="61" y="22"/>
                  </a:cubicBezTo>
                  <a:cubicBezTo>
                    <a:pt x="61" y="18"/>
                    <a:pt x="61" y="18"/>
                    <a:pt x="61" y="18"/>
                  </a:cubicBezTo>
                  <a:cubicBezTo>
                    <a:pt x="60" y="17"/>
                    <a:pt x="60" y="17"/>
                    <a:pt x="60" y="17"/>
                  </a:cubicBezTo>
                  <a:cubicBezTo>
                    <a:pt x="61" y="17"/>
                    <a:pt x="61" y="17"/>
                    <a:pt x="61" y="17"/>
                  </a:cubicBezTo>
                  <a:cubicBezTo>
                    <a:pt x="65" y="18"/>
                    <a:pt x="65" y="18"/>
                    <a:pt x="65" y="18"/>
                  </a:cubicBezTo>
                  <a:cubicBezTo>
                    <a:pt x="66" y="18"/>
                    <a:pt x="68" y="18"/>
                    <a:pt x="69" y="18"/>
                  </a:cubicBezTo>
                  <a:cubicBezTo>
                    <a:pt x="70" y="19"/>
                    <a:pt x="72" y="19"/>
                    <a:pt x="73" y="19"/>
                  </a:cubicBezTo>
                  <a:cubicBezTo>
                    <a:pt x="74" y="19"/>
                    <a:pt x="75" y="19"/>
                    <a:pt x="77" y="18"/>
                  </a:cubicBezTo>
                  <a:cubicBezTo>
                    <a:pt x="78" y="18"/>
                    <a:pt x="79" y="18"/>
                    <a:pt x="80" y="18"/>
                  </a:cubicBezTo>
                  <a:cubicBezTo>
                    <a:pt x="84" y="17"/>
                    <a:pt x="84" y="17"/>
                    <a:pt x="84" y="17"/>
                  </a:cubicBezTo>
                  <a:cubicBezTo>
                    <a:pt x="87" y="17"/>
                    <a:pt x="89" y="16"/>
                    <a:pt x="92" y="15"/>
                  </a:cubicBezTo>
                  <a:cubicBezTo>
                    <a:pt x="96" y="14"/>
                    <a:pt x="101" y="11"/>
                    <a:pt x="105" y="9"/>
                  </a:cubicBezTo>
                  <a:cubicBezTo>
                    <a:pt x="110" y="6"/>
                    <a:pt x="114" y="3"/>
                    <a:pt x="119" y="1"/>
                  </a:cubicBezTo>
                  <a:cubicBezTo>
                    <a:pt x="120" y="0"/>
                    <a:pt x="120" y="0"/>
                    <a:pt x="120" y="0"/>
                  </a:cubicBezTo>
                  <a:cubicBezTo>
                    <a:pt x="120" y="1"/>
                    <a:pt x="120" y="1"/>
                    <a:pt x="120" y="1"/>
                  </a:cubicBezTo>
                  <a:cubicBezTo>
                    <a:pt x="126" y="12"/>
                    <a:pt x="129" y="25"/>
                    <a:pt x="130" y="38"/>
                  </a:cubicBezTo>
                  <a:cubicBezTo>
                    <a:pt x="131" y="44"/>
                    <a:pt x="132" y="51"/>
                    <a:pt x="132" y="57"/>
                  </a:cubicBezTo>
                  <a:cubicBezTo>
                    <a:pt x="132" y="67"/>
                    <a:pt x="132" y="67"/>
                    <a:pt x="132" y="67"/>
                  </a:cubicBezTo>
                  <a:cubicBezTo>
                    <a:pt x="132" y="69"/>
                    <a:pt x="132" y="70"/>
                    <a:pt x="133" y="72"/>
                  </a:cubicBezTo>
                  <a:cubicBezTo>
                    <a:pt x="133" y="73"/>
                    <a:pt x="133" y="73"/>
                    <a:pt x="133" y="74"/>
                  </a:cubicBezTo>
                  <a:cubicBezTo>
                    <a:pt x="133" y="74"/>
                    <a:pt x="133" y="75"/>
                    <a:pt x="133" y="75"/>
                  </a:cubicBezTo>
                  <a:cubicBezTo>
                    <a:pt x="133" y="75"/>
                    <a:pt x="133" y="74"/>
                    <a:pt x="133" y="75"/>
                  </a:cubicBezTo>
                  <a:cubicBezTo>
                    <a:pt x="133" y="74"/>
                    <a:pt x="133" y="74"/>
                    <a:pt x="133" y="74"/>
                  </a:cubicBezTo>
                  <a:cubicBezTo>
                    <a:pt x="134" y="73"/>
                    <a:pt x="134" y="73"/>
                    <a:pt x="134" y="73"/>
                  </a:cubicBezTo>
                  <a:cubicBezTo>
                    <a:pt x="135" y="75"/>
                    <a:pt x="135" y="75"/>
                    <a:pt x="135" y="75"/>
                  </a:cubicBezTo>
                  <a:cubicBezTo>
                    <a:pt x="136" y="85"/>
                    <a:pt x="136" y="85"/>
                    <a:pt x="136" y="85"/>
                  </a:cubicBezTo>
                  <a:cubicBezTo>
                    <a:pt x="137" y="88"/>
                    <a:pt x="137" y="91"/>
                    <a:pt x="137" y="95"/>
                  </a:cubicBezTo>
                  <a:cubicBezTo>
                    <a:pt x="138" y="98"/>
                    <a:pt x="138" y="101"/>
                    <a:pt x="138" y="105"/>
                  </a:cubicBezTo>
                  <a:cubicBezTo>
                    <a:pt x="138" y="110"/>
                    <a:pt x="138" y="110"/>
                    <a:pt x="138" y="110"/>
                  </a:cubicBezTo>
                  <a:cubicBezTo>
                    <a:pt x="138" y="112"/>
                    <a:pt x="138" y="112"/>
                    <a:pt x="138" y="112"/>
                  </a:cubicBezTo>
                  <a:cubicBezTo>
                    <a:pt x="138" y="115"/>
                    <a:pt x="138" y="115"/>
                    <a:pt x="138" y="115"/>
                  </a:cubicBezTo>
                  <a:cubicBezTo>
                    <a:pt x="138" y="120"/>
                    <a:pt x="138" y="120"/>
                    <a:pt x="138" y="120"/>
                  </a:cubicBezTo>
                  <a:cubicBezTo>
                    <a:pt x="138" y="121"/>
                    <a:pt x="137" y="123"/>
                    <a:pt x="137" y="125"/>
                  </a:cubicBezTo>
                  <a:cubicBezTo>
                    <a:pt x="137" y="128"/>
                    <a:pt x="136" y="131"/>
                    <a:pt x="135" y="135"/>
                  </a:cubicBezTo>
                  <a:cubicBezTo>
                    <a:pt x="135" y="138"/>
                    <a:pt x="134" y="141"/>
                    <a:pt x="134" y="145"/>
                  </a:cubicBezTo>
                  <a:cubicBezTo>
                    <a:pt x="132" y="154"/>
                    <a:pt x="132" y="154"/>
                    <a:pt x="132" y="154"/>
                  </a:cubicBezTo>
                  <a:cubicBezTo>
                    <a:pt x="132" y="154"/>
                    <a:pt x="132" y="154"/>
                    <a:pt x="132" y="154"/>
                  </a:cubicBezTo>
                  <a:cubicBezTo>
                    <a:pt x="132" y="158"/>
                    <a:pt x="133" y="162"/>
                    <a:pt x="133" y="165"/>
                  </a:cubicBezTo>
                  <a:cubicBezTo>
                    <a:pt x="133" y="171"/>
                    <a:pt x="133" y="171"/>
                    <a:pt x="133" y="171"/>
                  </a:cubicBezTo>
                  <a:cubicBezTo>
                    <a:pt x="133" y="177"/>
                    <a:pt x="133" y="177"/>
                    <a:pt x="133" y="177"/>
                  </a:cubicBezTo>
                  <a:cubicBezTo>
                    <a:pt x="133" y="180"/>
                    <a:pt x="132" y="184"/>
                    <a:pt x="132" y="188"/>
                  </a:cubicBezTo>
                  <a:cubicBezTo>
                    <a:pt x="132" y="192"/>
                    <a:pt x="131" y="195"/>
                    <a:pt x="131" y="199"/>
                  </a:cubicBezTo>
                  <a:cubicBezTo>
                    <a:pt x="130" y="206"/>
                    <a:pt x="128" y="214"/>
                    <a:pt x="127" y="221"/>
                  </a:cubicBezTo>
                  <a:cubicBezTo>
                    <a:pt x="126" y="228"/>
                    <a:pt x="124" y="236"/>
                    <a:pt x="123" y="243"/>
                  </a:cubicBezTo>
                  <a:cubicBezTo>
                    <a:pt x="120" y="257"/>
                    <a:pt x="117" y="272"/>
                    <a:pt x="114" y="287"/>
                  </a:cubicBezTo>
                  <a:cubicBezTo>
                    <a:pt x="113" y="294"/>
                    <a:pt x="112" y="301"/>
                    <a:pt x="110" y="309"/>
                  </a:cubicBezTo>
                  <a:cubicBezTo>
                    <a:pt x="109" y="316"/>
                    <a:pt x="108" y="323"/>
                    <a:pt x="107" y="331"/>
                  </a:cubicBezTo>
                  <a:cubicBezTo>
                    <a:pt x="107" y="332"/>
                    <a:pt x="107" y="332"/>
                    <a:pt x="107" y="332"/>
                  </a:cubicBezTo>
                  <a:cubicBezTo>
                    <a:pt x="106" y="331"/>
                    <a:pt x="106" y="331"/>
                    <a:pt x="106" y="331"/>
                  </a:cubicBezTo>
                  <a:cubicBezTo>
                    <a:pt x="105" y="331"/>
                    <a:pt x="105" y="330"/>
                    <a:pt x="104" y="330"/>
                  </a:cubicBezTo>
                  <a:cubicBezTo>
                    <a:pt x="103" y="330"/>
                    <a:pt x="102" y="330"/>
                    <a:pt x="102" y="331"/>
                  </a:cubicBezTo>
                  <a:cubicBezTo>
                    <a:pt x="101" y="332"/>
                    <a:pt x="101" y="334"/>
                    <a:pt x="100" y="336"/>
                  </a:cubicBezTo>
                  <a:cubicBezTo>
                    <a:pt x="100" y="340"/>
                    <a:pt x="100" y="345"/>
                    <a:pt x="100" y="349"/>
                  </a:cubicBezTo>
                  <a:cubicBezTo>
                    <a:pt x="100" y="353"/>
                    <a:pt x="100" y="357"/>
                    <a:pt x="100" y="361"/>
                  </a:cubicBezTo>
                  <a:cubicBezTo>
                    <a:pt x="100" y="365"/>
                    <a:pt x="101" y="370"/>
                    <a:pt x="101" y="374"/>
                  </a:cubicBezTo>
                  <a:cubicBezTo>
                    <a:pt x="101" y="374"/>
                    <a:pt x="101" y="374"/>
                    <a:pt x="101" y="374"/>
                  </a:cubicBezTo>
                  <a:cubicBezTo>
                    <a:pt x="102" y="379"/>
                    <a:pt x="104" y="384"/>
                    <a:pt x="106" y="388"/>
                  </a:cubicBezTo>
                  <a:cubicBezTo>
                    <a:pt x="107" y="391"/>
                    <a:pt x="108" y="393"/>
                    <a:pt x="109" y="395"/>
                  </a:cubicBezTo>
                  <a:cubicBezTo>
                    <a:pt x="110" y="396"/>
                    <a:pt x="111" y="396"/>
                    <a:pt x="112" y="396"/>
                  </a:cubicBezTo>
                  <a:cubicBezTo>
                    <a:pt x="113" y="397"/>
                    <a:pt x="115" y="396"/>
                    <a:pt x="116" y="396"/>
                  </a:cubicBezTo>
                  <a:cubicBezTo>
                    <a:pt x="118" y="394"/>
                    <a:pt x="119" y="392"/>
                    <a:pt x="121" y="390"/>
                  </a:cubicBezTo>
                  <a:cubicBezTo>
                    <a:pt x="123" y="388"/>
                    <a:pt x="124" y="386"/>
                    <a:pt x="125" y="384"/>
                  </a:cubicBezTo>
                  <a:cubicBezTo>
                    <a:pt x="128" y="380"/>
                    <a:pt x="131" y="376"/>
                    <a:pt x="134" y="371"/>
                  </a:cubicBezTo>
                  <a:cubicBezTo>
                    <a:pt x="135" y="370"/>
                    <a:pt x="135" y="370"/>
                    <a:pt x="135" y="370"/>
                  </a:cubicBezTo>
                  <a:cubicBezTo>
                    <a:pt x="135" y="372"/>
                    <a:pt x="135" y="372"/>
                    <a:pt x="135" y="372"/>
                  </a:cubicBezTo>
                  <a:cubicBezTo>
                    <a:pt x="133" y="386"/>
                    <a:pt x="133" y="386"/>
                    <a:pt x="133" y="386"/>
                  </a:cubicBezTo>
                  <a:cubicBezTo>
                    <a:pt x="133" y="389"/>
                    <a:pt x="132" y="391"/>
                    <a:pt x="132" y="394"/>
                  </a:cubicBezTo>
                  <a:cubicBezTo>
                    <a:pt x="131" y="401"/>
                    <a:pt x="131" y="401"/>
                    <a:pt x="131" y="401"/>
                  </a:cubicBezTo>
                  <a:cubicBezTo>
                    <a:pt x="131" y="403"/>
                    <a:pt x="131" y="406"/>
                    <a:pt x="131" y="408"/>
                  </a:cubicBezTo>
                  <a:cubicBezTo>
                    <a:pt x="131" y="416"/>
                    <a:pt x="131" y="416"/>
                    <a:pt x="131" y="416"/>
                  </a:cubicBezTo>
                  <a:cubicBezTo>
                    <a:pt x="131" y="418"/>
                    <a:pt x="131" y="421"/>
                    <a:pt x="131" y="423"/>
                  </a:cubicBezTo>
                  <a:cubicBezTo>
                    <a:pt x="132" y="430"/>
                    <a:pt x="132" y="430"/>
                    <a:pt x="132" y="430"/>
                  </a:cubicBezTo>
                  <a:cubicBezTo>
                    <a:pt x="132" y="434"/>
                    <a:pt x="132" y="434"/>
                    <a:pt x="132" y="434"/>
                  </a:cubicBezTo>
                  <a:cubicBezTo>
                    <a:pt x="133" y="437"/>
                    <a:pt x="133" y="437"/>
                    <a:pt x="133" y="437"/>
                  </a:cubicBezTo>
                  <a:cubicBezTo>
                    <a:pt x="134" y="445"/>
                    <a:pt x="134" y="445"/>
                    <a:pt x="134" y="445"/>
                  </a:cubicBezTo>
                  <a:cubicBezTo>
                    <a:pt x="135" y="447"/>
                    <a:pt x="136" y="449"/>
                    <a:pt x="136" y="452"/>
                  </a:cubicBezTo>
                  <a:cubicBezTo>
                    <a:pt x="138" y="459"/>
                    <a:pt x="138" y="459"/>
                    <a:pt x="138" y="459"/>
                  </a:cubicBezTo>
                  <a:cubicBezTo>
                    <a:pt x="140" y="463"/>
                    <a:pt x="142" y="468"/>
                    <a:pt x="144" y="472"/>
                  </a:cubicBezTo>
                  <a:cubicBezTo>
                    <a:pt x="149" y="486"/>
                    <a:pt x="149" y="486"/>
                    <a:pt x="149" y="486"/>
                  </a:cubicBezTo>
                  <a:cubicBezTo>
                    <a:pt x="150" y="487"/>
                    <a:pt x="150" y="487"/>
                    <a:pt x="150" y="487"/>
                  </a:cubicBezTo>
                  <a:cubicBezTo>
                    <a:pt x="149" y="486"/>
                    <a:pt x="149" y="486"/>
                    <a:pt x="149" y="486"/>
                  </a:cubicBezTo>
                  <a:cubicBezTo>
                    <a:pt x="143" y="484"/>
                    <a:pt x="138" y="482"/>
                    <a:pt x="132" y="479"/>
                  </a:cubicBezTo>
                  <a:cubicBezTo>
                    <a:pt x="129" y="478"/>
                    <a:pt x="126" y="477"/>
                    <a:pt x="124" y="476"/>
                  </a:cubicBezTo>
                  <a:cubicBezTo>
                    <a:pt x="121" y="475"/>
                    <a:pt x="118" y="474"/>
                    <a:pt x="115" y="473"/>
                  </a:cubicBezTo>
                  <a:cubicBezTo>
                    <a:pt x="112" y="472"/>
                    <a:pt x="109" y="472"/>
                    <a:pt x="106" y="471"/>
                  </a:cubicBezTo>
                  <a:cubicBezTo>
                    <a:pt x="103" y="470"/>
                    <a:pt x="100" y="470"/>
                    <a:pt x="97" y="469"/>
                  </a:cubicBezTo>
                  <a:cubicBezTo>
                    <a:pt x="94" y="469"/>
                    <a:pt x="91" y="468"/>
                    <a:pt x="88" y="468"/>
                  </a:cubicBezTo>
                  <a:cubicBezTo>
                    <a:pt x="85" y="468"/>
                    <a:pt x="82" y="468"/>
                    <a:pt x="79" y="468"/>
                  </a:cubicBezTo>
                  <a:cubicBezTo>
                    <a:pt x="76" y="468"/>
                    <a:pt x="73" y="468"/>
                    <a:pt x="70" y="468"/>
                  </a:cubicBezTo>
                  <a:cubicBezTo>
                    <a:pt x="67" y="469"/>
                    <a:pt x="64" y="469"/>
                    <a:pt x="62" y="469"/>
                  </a:cubicBezTo>
                  <a:cubicBezTo>
                    <a:pt x="59" y="470"/>
                    <a:pt x="56" y="471"/>
                    <a:pt x="53" y="472"/>
                  </a:cubicBezTo>
                  <a:cubicBezTo>
                    <a:pt x="50" y="472"/>
                    <a:pt x="47" y="473"/>
                    <a:pt x="44" y="474"/>
                  </a:cubicBezTo>
                  <a:cubicBezTo>
                    <a:pt x="41" y="475"/>
                    <a:pt x="38" y="476"/>
                    <a:pt x="36" y="478"/>
                  </a:cubicBezTo>
                  <a:cubicBezTo>
                    <a:pt x="33" y="479"/>
                    <a:pt x="30" y="480"/>
                    <a:pt x="28" y="482"/>
                  </a:cubicBezTo>
                  <a:cubicBezTo>
                    <a:pt x="25" y="483"/>
                    <a:pt x="22" y="484"/>
                    <a:pt x="19" y="486"/>
                  </a:cubicBezTo>
                  <a:cubicBezTo>
                    <a:pt x="12" y="490"/>
                    <a:pt x="12" y="490"/>
                    <a:pt x="12" y="490"/>
                  </a:cubicBezTo>
                  <a:cubicBezTo>
                    <a:pt x="11" y="491"/>
                    <a:pt x="11" y="491"/>
                    <a:pt x="11" y="491"/>
                  </a:cubicBezTo>
                  <a:cubicBezTo>
                    <a:pt x="11" y="490"/>
                    <a:pt x="11" y="490"/>
                    <a:pt x="11" y="490"/>
                  </a:cubicBezTo>
                  <a:cubicBezTo>
                    <a:pt x="13" y="483"/>
                    <a:pt x="15" y="476"/>
                    <a:pt x="16" y="469"/>
                  </a:cubicBezTo>
                  <a:cubicBezTo>
                    <a:pt x="16" y="467"/>
                    <a:pt x="16" y="465"/>
                    <a:pt x="16" y="464"/>
                  </a:cubicBezTo>
                  <a:cubicBezTo>
                    <a:pt x="16" y="463"/>
                    <a:pt x="16" y="462"/>
                    <a:pt x="16" y="461"/>
                  </a:cubicBezTo>
                  <a:cubicBezTo>
                    <a:pt x="16" y="460"/>
                    <a:pt x="16" y="459"/>
                    <a:pt x="15" y="459"/>
                  </a:cubicBezTo>
                  <a:cubicBezTo>
                    <a:pt x="14" y="458"/>
                    <a:pt x="13" y="459"/>
                    <a:pt x="13" y="459"/>
                  </a:cubicBezTo>
                  <a:cubicBezTo>
                    <a:pt x="12" y="460"/>
                    <a:pt x="11" y="461"/>
                    <a:pt x="11" y="461"/>
                  </a:cubicBezTo>
                  <a:cubicBezTo>
                    <a:pt x="10" y="463"/>
                    <a:pt x="9" y="464"/>
                    <a:pt x="8" y="466"/>
                  </a:cubicBezTo>
                  <a:close/>
                  <a:moveTo>
                    <a:pt x="8" y="466"/>
                  </a:moveTo>
                  <a:cubicBezTo>
                    <a:pt x="9" y="464"/>
                    <a:pt x="10" y="463"/>
                    <a:pt x="11" y="461"/>
                  </a:cubicBezTo>
                  <a:cubicBezTo>
                    <a:pt x="11" y="461"/>
                    <a:pt x="12" y="460"/>
                    <a:pt x="13" y="459"/>
                  </a:cubicBezTo>
                  <a:cubicBezTo>
                    <a:pt x="13" y="459"/>
                    <a:pt x="14" y="458"/>
                    <a:pt x="15" y="459"/>
                  </a:cubicBezTo>
                  <a:cubicBezTo>
                    <a:pt x="16" y="459"/>
                    <a:pt x="16" y="460"/>
                    <a:pt x="16" y="461"/>
                  </a:cubicBezTo>
                  <a:cubicBezTo>
                    <a:pt x="16" y="462"/>
                    <a:pt x="16" y="463"/>
                    <a:pt x="16" y="464"/>
                  </a:cubicBezTo>
                  <a:cubicBezTo>
                    <a:pt x="16" y="465"/>
                    <a:pt x="16" y="467"/>
                    <a:pt x="16" y="469"/>
                  </a:cubicBezTo>
                  <a:cubicBezTo>
                    <a:pt x="15" y="476"/>
                    <a:pt x="13" y="483"/>
                    <a:pt x="12" y="490"/>
                  </a:cubicBezTo>
                  <a:cubicBezTo>
                    <a:pt x="11" y="490"/>
                    <a:pt x="11" y="490"/>
                    <a:pt x="11" y="490"/>
                  </a:cubicBezTo>
                  <a:cubicBezTo>
                    <a:pt x="19" y="486"/>
                    <a:pt x="19" y="486"/>
                    <a:pt x="19" y="486"/>
                  </a:cubicBezTo>
                  <a:cubicBezTo>
                    <a:pt x="22" y="484"/>
                    <a:pt x="25" y="483"/>
                    <a:pt x="27" y="481"/>
                  </a:cubicBezTo>
                  <a:cubicBezTo>
                    <a:pt x="30" y="480"/>
                    <a:pt x="33" y="479"/>
                    <a:pt x="36" y="477"/>
                  </a:cubicBezTo>
                  <a:cubicBezTo>
                    <a:pt x="38" y="476"/>
                    <a:pt x="41" y="475"/>
                    <a:pt x="44" y="474"/>
                  </a:cubicBezTo>
                  <a:cubicBezTo>
                    <a:pt x="47" y="473"/>
                    <a:pt x="50" y="472"/>
                    <a:pt x="53" y="471"/>
                  </a:cubicBezTo>
                  <a:cubicBezTo>
                    <a:pt x="56" y="470"/>
                    <a:pt x="58" y="470"/>
                    <a:pt x="61" y="469"/>
                  </a:cubicBezTo>
                  <a:cubicBezTo>
                    <a:pt x="64" y="468"/>
                    <a:pt x="67" y="468"/>
                    <a:pt x="70" y="468"/>
                  </a:cubicBezTo>
                  <a:cubicBezTo>
                    <a:pt x="73" y="467"/>
                    <a:pt x="76" y="467"/>
                    <a:pt x="79" y="467"/>
                  </a:cubicBezTo>
                  <a:cubicBezTo>
                    <a:pt x="82" y="467"/>
                    <a:pt x="85" y="467"/>
                    <a:pt x="88" y="467"/>
                  </a:cubicBezTo>
                  <a:cubicBezTo>
                    <a:pt x="91" y="468"/>
                    <a:pt x="94" y="468"/>
                    <a:pt x="97" y="469"/>
                  </a:cubicBezTo>
                  <a:cubicBezTo>
                    <a:pt x="100" y="469"/>
                    <a:pt x="103" y="469"/>
                    <a:pt x="106" y="470"/>
                  </a:cubicBezTo>
                  <a:cubicBezTo>
                    <a:pt x="109" y="471"/>
                    <a:pt x="112" y="472"/>
                    <a:pt x="115" y="473"/>
                  </a:cubicBezTo>
                  <a:cubicBezTo>
                    <a:pt x="118" y="474"/>
                    <a:pt x="121" y="474"/>
                    <a:pt x="124" y="475"/>
                  </a:cubicBezTo>
                  <a:cubicBezTo>
                    <a:pt x="127" y="476"/>
                    <a:pt x="129" y="477"/>
                    <a:pt x="132" y="479"/>
                  </a:cubicBezTo>
                  <a:cubicBezTo>
                    <a:pt x="135" y="480"/>
                    <a:pt x="138" y="481"/>
                    <a:pt x="141" y="482"/>
                  </a:cubicBezTo>
                  <a:cubicBezTo>
                    <a:pt x="149" y="486"/>
                    <a:pt x="149" y="486"/>
                    <a:pt x="149" y="486"/>
                  </a:cubicBezTo>
                  <a:cubicBezTo>
                    <a:pt x="149" y="486"/>
                    <a:pt x="149" y="486"/>
                    <a:pt x="149" y="486"/>
                  </a:cubicBezTo>
                  <a:cubicBezTo>
                    <a:pt x="143" y="473"/>
                    <a:pt x="143" y="473"/>
                    <a:pt x="143" y="473"/>
                  </a:cubicBezTo>
                  <a:cubicBezTo>
                    <a:pt x="141" y="468"/>
                    <a:pt x="139" y="464"/>
                    <a:pt x="138" y="459"/>
                  </a:cubicBezTo>
                  <a:cubicBezTo>
                    <a:pt x="135" y="452"/>
                    <a:pt x="135" y="452"/>
                    <a:pt x="135" y="452"/>
                  </a:cubicBezTo>
                  <a:cubicBezTo>
                    <a:pt x="135" y="450"/>
                    <a:pt x="134" y="447"/>
                    <a:pt x="134" y="445"/>
                  </a:cubicBezTo>
                  <a:cubicBezTo>
                    <a:pt x="132" y="438"/>
                    <a:pt x="132" y="438"/>
                    <a:pt x="132" y="438"/>
                  </a:cubicBezTo>
                  <a:cubicBezTo>
                    <a:pt x="131" y="434"/>
                    <a:pt x="131" y="434"/>
                    <a:pt x="131" y="434"/>
                  </a:cubicBezTo>
                  <a:cubicBezTo>
                    <a:pt x="131" y="430"/>
                    <a:pt x="131" y="430"/>
                    <a:pt x="131" y="430"/>
                  </a:cubicBezTo>
                  <a:cubicBezTo>
                    <a:pt x="130" y="423"/>
                    <a:pt x="130" y="423"/>
                    <a:pt x="130" y="423"/>
                  </a:cubicBezTo>
                  <a:cubicBezTo>
                    <a:pt x="130" y="421"/>
                    <a:pt x="130" y="418"/>
                    <a:pt x="130" y="416"/>
                  </a:cubicBezTo>
                  <a:cubicBezTo>
                    <a:pt x="130" y="408"/>
                    <a:pt x="130" y="408"/>
                    <a:pt x="130" y="408"/>
                  </a:cubicBezTo>
                  <a:cubicBezTo>
                    <a:pt x="130" y="406"/>
                    <a:pt x="130" y="403"/>
                    <a:pt x="130" y="401"/>
                  </a:cubicBezTo>
                  <a:cubicBezTo>
                    <a:pt x="131" y="394"/>
                    <a:pt x="131" y="394"/>
                    <a:pt x="131" y="394"/>
                  </a:cubicBezTo>
                  <a:cubicBezTo>
                    <a:pt x="131" y="391"/>
                    <a:pt x="131" y="389"/>
                    <a:pt x="132" y="386"/>
                  </a:cubicBezTo>
                  <a:cubicBezTo>
                    <a:pt x="134" y="372"/>
                    <a:pt x="134" y="372"/>
                    <a:pt x="134" y="372"/>
                  </a:cubicBezTo>
                  <a:cubicBezTo>
                    <a:pt x="135" y="372"/>
                    <a:pt x="135" y="372"/>
                    <a:pt x="135" y="372"/>
                  </a:cubicBezTo>
                  <a:cubicBezTo>
                    <a:pt x="132" y="376"/>
                    <a:pt x="129" y="381"/>
                    <a:pt x="126" y="385"/>
                  </a:cubicBezTo>
                  <a:cubicBezTo>
                    <a:pt x="125" y="387"/>
                    <a:pt x="123" y="389"/>
                    <a:pt x="122" y="391"/>
                  </a:cubicBezTo>
                  <a:cubicBezTo>
                    <a:pt x="120" y="393"/>
                    <a:pt x="118" y="395"/>
                    <a:pt x="116" y="397"/>
                  </a:cubicBezTo>
                  <a:cubicBezTo>
                    <a:pt x="115" y="397"/>
                    <a:pt x="114" y="398"/>
                    <a:pt x="112" y="398"/>
                  </a:cubicBezTo>
                  <a:cubicBezTo>
                    <a:pt x="111" y="397"/>
                    <a:pt x="110" y="396"/>
                    <a:pt x="109" y="396"/>
                  </a:cubicBezTo>
                  <a:cubicBezTo>
                    <a:pt x="107" y="394"/>
                    <a:pt x="106" y="391"/>
                    <a:pt x="105" y="389"/>
                  </a:cubicBezTo>
                  <a:cubicBezTo>
                    <a:pt x="103" y="384"/>
                    <a:pt x="101" y="379"/>
                    <a:pt x="100" y="374"/>
                  </a:cubicBezTo>
                  <a:cubicBezTo>
                    <a:pt x="100" y="374"/>
                    <a:pt x="100" y="374"/>
                    <a:pt x="100" y="374"/>
                  </a:cubicBezTo>
                  <a:cubicBezTo>
                    <a:pt x="100" y="374"/>
                    <a:pt x="100" y="374"/>
                    <a:pt x="100" y="374"/>
                  </a:cubicBezTo>
                  <a:cubicBezTo>
                    <a:pt x="100" y="370"/>
                    <a:pt x="99" y="366"/>
                    <a:pt x="99" y="361"/>
                  </a:cubicBezTo>
                  <a:cubicBezTo>
                    <a:pt x="99" y="357"/>
                    <a:pt x="99" y="353"/>
                    <a:pt x="99" y="349"/>
                  </a:cubicBezTo>
                  <a:cubicBezTo>
                    <a:pt x="98" y="345"/>
                    <a:pt x="98" y="340"/>
                    <a:pt x="99" y="336"/>
                  </a:cubicBezTo>
                  <a:cubicBezTo>
                    <a:pt x="99" y="334"/>
                    <a:pt x="100" y="332"/>
                    <a:pt x="101" y="330"/>
                  </a:cubicBezTo>
                  <a:cubicBezTo>
                    <a:pt x="101" y="329"/>
                    <a:pt x="103" y="328"/>
                    <a:pt x="104" y="328"/>
                  </a:cubicBezTo>
                  <a:cubicBezTo>
                    <a:pt x="105" y="329"/>
                    <a:pt x="106" y="329"/>
                    <a:pt x="107" y="330"/>
                  </a:cubicBezTo>
                  <a:cubicBezTo>
                    <a:pt x="106" y="331"/>
                    <a:pt x="106" y="331"/>
                    <a:pt x="106" y="331"/>
                  </a:cubicBezTo>
                  <a:cubicBezTo>
                    <a:pt x="107" y="323"/>
                    <a:pt x="108" y="316"/>
                    <a:pt x="109" y="308"/>
                  </a:cubicBezTo>
                  <a:cubicBezTo>
                    <a:pt x="110" y="301"/>
                    <a:pt x="111" y="294"/>
                    <a:pt x="113" y="286"/>
                  </a:cubicBezTo>
                  <a:cubicBezTo>
                    <a:pt x="116" y="272"/>
                    <a:pt x="118" y="257"/>
                    <a:pt x="121" y="243"/>
                  </a:cubicBezTo>
                  <a:cubicBezTo>
                    <a:pt x="123" y="235"/>
                    <a:pt x="124" y="228"/>
                    <a:pt x="126" y="221"/>
                  </a:cubicBezTo>
                  <a:cubicBezTo>
                    <a:pt x="127" y="213"/>
                    <a:pt x="128" y="206"/>
                    <a:pt x="129" y="199"/>
                  </a:cubicBezTo>
                  <a:cubicBezTo>
                    <a:pt x="130" y="195"/>
                    <a:pt x="130" y="191"/>
                    <a:pt x="130" y="188"/>
                  </a:cubicBezTo>
                  <a:cubicBezTo>
                    <a:pt x="131" y="184"/>
                    <a:pt x="131" y="180"/>
                    <a:pt x="131" y="177"/>
                  </a:cubicBezTo>
                  <a:cubicBezTo>
                    <a:pt x="131" y="171"/>
                    <a:pt x="131" y="171"/>
                    <a:pt x="131" y="171"/>
                  </a:cubicBezTo>
                  <a:cubicBezTo>
                    <a:pt x="131" y="165"/>
                    <a:pt x="131" y="165"/>
                    <a:pt x="131" y="165"/>
                  </a:cubicBezTo>
                  <a:cubicBezTo>
                    <a:pt x="131" y="162"/>
                    <a:pt x="131" y="158"/>
                    <a:pt x="131" y="154"/>
                  </a:cubicBezTo>
                  <a:cubicBezTo>
                    <a:pt x="131" y="154"/>
                    <a:pt x="131" y="154"/>
                    <a:pt x="131" y="154"/>
                  </a:cubicBezTo>
                  <a:cubicBezTo>
                    <a:pt x="131" y="154"/>
                    <a:pt x="131" y="154"/>
                    <a:pt x="131" y="154"/>
                  </a:cubicBezTo>
                  <a:cubicBezTo>
                    <a:pt x="132" y="144"/>
                    <a:pt x="132" y="144"/>
                    <a:pt x="132" y="144"/>
                  </a:cubicBezTo>
                  <a:cubicBezTo>
                    <a:pt x="133" y="141"/>
                    <a:pt x="133" y="138"/>
                    <a:pt x="134" y="134"/>
                  </a:cubicBezTo>
                  <a:cubicBezTo>
                    <a:pt x="135" y="131"/>
                    <a:pt x="135" y="128"/>
                    <a:pt x="136" y="125"/>
                  </a:cubicBezTo>
                  <a:cubicBezTo>
                    <a:pt x="136" y="123"/>
                    <a:pt x="136" y="121"/>
                    <a:pt x="136" y="120"/>
                  </a:cubicBezTo>
                  <a:cubicBezTo>
                    <a:pt x="137" y="115"/>
                    <a:pt x="137" y="115"/>
                    <a:pt x="137" y="115"/>
                  </a:cubicBezTo>
                  <a:cubicBezTo>
                    <a:pt x="137" y="112"/>
                    <a:pt x="137" y="112"/>
                    <a:pt x="137" y="112"/>
                  </a:cubicBezTo>
                  <a:cubicBezTo>
                    <a:pt x="137" y="110"/>
                    <a:pt x="137" y="110"/>
                    <a:pt x="137" y="110"/>
                  </a:cubicBezTo>
                  <a:cubicBezTo>
                    <a:pt x="137" y="105"/>
                    <a:pt x="137" y="105"/>
                    <a:pt x="137" y="105"/>
                  </a:cubicBezTo>
                  <a:cubicBezTo>
                    <a:pt x="137" y="101"/>
                    <a:pt x="136" y="98"/>
                    <a:pt x="136" y="95"/>
                  </a:cubicBezTo>
                  <a:cubicBezTo>
                    <a:pt x="135" y="91"/>
                    <a:pt x="135" y="88"/>
                    <a:pt x="134" y="85"/>
                  </a:cubicBezTo>
                  <a:cubicBezTo>
                    <a:pt x="133" y="75"/>
                    <a:pt x="133" y="75"/>
                    <a:pt x="133" y="75"/>
                  </a:cubicBezTo>
                  <a:cubicBezTo>
                    <a:pt x="134" y="75"/>
                    <a:pt x="134" y="75"/>
                    <a:pt x="134" y="75"/>
                  </a:cubicBezTo>
                  <a:cubicBezTo>
                    <a:pt x="134" y="76"/>
                    <a:pt x="134" y="76"/>
                    <a:pt x="134" y="76"/>
                  </a:cubicBezTo>
                  <a:cubicBezTo>
                    <a:pt x="133" y="76"/>
                    <a:pt x="133" y="76"/>
                    <a:pt x="132" y="76"/>
                  </a:cubicBezTo>
                  <a:cubicBezTo>
                    <a:pt x="131" y="76"/>
                    <a:pt x="132" y="75"/>
                    <a:pt x="131" y="75"/>
                  </a:cubicBezTo>
                  <a:cubicBezTo>
                    <a:pt x="131" y="74"/>
                    <a:pt x="131" y="73"/>
                    <a:pt x="131" y="72"/>
                  </a:cubicBezTo>
                  <a:cubicBezTo>
                    <a:pt x="131" y="70"/>
                    <a:pt x="131" y="69"/>
                    <a:pt x="131" y="67"/>
                  </a:cubicBezTo>
                  <a:cubicBezTo>
                    <a:pt x="130" y="57"/>
                    <a:pt x="130" y="57"/>
                    <a:pt x="130" y="57"/>
                  </a:cubicBezTo>
                  <a:cubicBezTo>
                    <a:pt x="130" y="51"/>
                    <a:pt x="130" y="45"/>
                    <a:pt x="129" y="38"/>
                  </a:cubicBezTo>
                  <a:cubicBezTo>
                    <a:pt x="127" y="26"/>
                    <a:pt x="124" y="13"/>
                    <a:pt x="119" y="2"/>
                  </a:cubicBezTo>
                  <a:cubicBezTo>
                    <a:pt x="120" y="2"/>
                    <a:pt x="120" y="2"/>
                    <a:pt x="120" y="2"/>
                  </a:cubicBezTo>
                  <a:cubicBezTo>
                    <a:pt x="115" y="4"/>
                    <a:pt x="111" y="7"/>
                    <a:pt x="106" y="10"/>
                  </a:cubicBezTo>
                  <a:cubicBezTo>
                    <a:pt x="102" y="13"/>
                    <a:pt x="97" y="15"/>
                    <a:pt x="92" y="17"/>
                  </a:cubicBezTo>
                  <a:cubicBezTo>
                    <a:pt x="90" y="18"/>
                    <a:pt x="87" y="18"/>
                    <a:pt x="84" y="19"/>
                  </a:cubicBezTo>
                  <a:cubicBezTo>
                    <a:pt x="81" y="20"/>
                    <a:pt x="81" y="20"/>
                    <a:pt x="81" y="20"/>
                  </a:cubicBezTo>
                  <a:cubicBezTo>
                    <a:pt x="79" y="20"/>
                    <a:pt x="78" y="20"/>
                    <a:pt x="77" y="20"/>
                  </a:cubicBezTo>
                  <a:cubicBezTo>
                    <a:pt x="75" y="20"/>
                    <a:pt x="74" y="20"/>
                    <a:pt x="73" y="20"/>
                  </a:cubicBezTo>
                  <a:cubicBezTo>
                    <a:pt x="71" y="20"/>
                    <a:pt x="70" y="20"/>
                    <a:pt x="69" y="20"/>
                  </a:cubicBezTo>
                  <a:cubicBezTo>
                    <a:pt x="68" y="20"/>
                    <a:pt x="66" y="20"/>
                    <a:pt x="65" y="20"/>
                  </a:cubicBezTo>
                  <a:cubicBezTo>
                    <a:pt x="61" y="19"/>
                    <a:pt x="61" y="19"/>
                    <a:pt x="61" y="19"/>
                  </a:cubicBezTo>
                  <a:cubicBezTo>
                    <a:pt x="62" y="18"/>
                    <a:pt x="62" y="18"/>
                    <a:pt x="62" y="18"/>
                  </a:cubicBezTo>
                  <a:cubicBezTo>
                    <a:pt x="62" y="22"/>
                    <a:pt x="62" y="22"/>
                    <a:pt x="62" y="22"/>
                  </a:cubicBezTo>
                  <a:cubicBezTo>
                    <a:pt x="63" y="24"/>
                    <a:pt x="62" y="25"/>
                    <a:pt x="62" y="27"/>
                  </a:cubicBezTo>
                  <a:cubicBezTo>
                    <a:pt x="62" y="28"/>
                    <a:pt x="62" y="29"/>
                    <a:pt x="62" y="31"/>
                  </a:cubicBezTo>
                  <a:cubicBezTo>
                    <a:pt x="62" y="32"/>
                    <a:pt x="62" y="34"/>
                    <a:pt x="62" y="35"/>
                  </a:cubicBezTo>
                  <a:cubicBezTo>
                    <a:pt x="61" y="37"/>
                    <a:pt x="61" y="38"/>
                    <a:pt x="61" y="39"/>
                  </a:cubicBezTo>
                  <a:cubicBezTo>
                    <a:pt x="60" y="41"/>
                    <a:pt x="60" y="42"/>
                    <a:pt x="59" y="43"/>
                  </a:cubicBezTo>
                  <a:cubicBezTo>
                    <a:pt x="58" y="45"/>
                    <a:pt x="58" y="46"/>
                    <a:pt x="57" y="47"/>
                  </a:cubicBezTo>
                  <a:cubicBezTo>
                    <a:pt x="56" y="48"/>
                    <a:pt x="55" y="50"/>
                    <a:pt x="54" y="51"/>
                  </a:cubicBezTo>
                  <a:cubicBezTo>
                    <a:pt x="53" y="52"/>
                    <a:pt x="52" y="53"/>
                    <a:pt x="51" y="53"/>
                  </a:cubicBezTo>
                  <a:cubicBezTo>
                    <a:pt x="49" y="55"/>
                    <a:pt x="49" y="55"/>
                    <a:pt x="49" y="55"/>
                  </a:cubicBezTo>
                  <a:cubicBezTo>
                    <a:pt x="47" y="56"/>
                    <a:pt x="47" y="56"/>
                    <a:pt x="47" y="56"/>
                  </a:cubicBezTo>
                  <a:cubicBezTo>
                    <a:pt x="46" y="57"/>
                    <a:pt x="45" y="57"/>
                    <a:pt x="44" y="58"/>
                  </a:cubicBezTo>
                  <a:cubicBezTo>
                    <a:pt x="42" y="58"/>
                    <a:pt x="41" y="58"/>
                    <a:pt x="40" y="59"/>
                  </a:cubicBezTo>
                  <a:cubicBezTo>
                    <a:pt x="38" y="59"/>
                    <a:pt x="37" y="59"/>
                    <a:pt x="35" y="59"/>
                  </a:cubicBezTo>
                  <a:cubicBezTo>
                    <a:pt x="34" y="60"/>
                    <a:pt x="33" y="60"/>
                    <a:pt x="31" y="60"/>
                  </a:cubicBezTo>
                  <a:cubicBezTo>
                    <a:pt x="27" y="59"/>
                    <a:pt x="27" y="59"/>
                    <a:pt x="27" y="59"/>
                  </a:cubicBezTo>
                  <a:cubicBezTo>
                    <a:pt x="23" y="59"/>
                    <a:pt x="23" y="59"/>
                    <a:pt x="23" y="59"/>
                  </a:cubicBezTo>
                  <a:cubicBezTo>
                    <a:pt x="24" y="58"/>
                    <a:pt x="24" y="58"/>
                    <a:pt x="24" y="58"/>
                  </a:cubicBezTo>
                  <a:cubicBezTo>
                    <a:pt x="26" y="74"/>
                    <a:pt x="26" y="74"/>
                    <a:pt x="26" y="74"/>
                  </a:cubicBezTo>
                  <a:cubicBezTo>
                    <a:pt x="27" y="77"/>
                    <a:pt x="27" y="80"/>
                    <a:pt x="27" y="83"/>
                  </a:cubicBezTo>
                  <a:cubicBezTo>
                    <a:pt x="28" y="91"/>
                    <a:pt x="28" y="91"/>
                    <a:pt x="28" y="91"/>
                  </a:cubicBezTo>
                  <a:cubicBezTo>
                    <a:pt x="28" y="94"/>
                    <a:pt x="28" y="97"/>
                    <a:pt x="28" y="99"/>
                  </a:cubicBezTo>
                  <a:cubicBezTo>
                    <a:pt x="29" y="108"/>
                    <a:pt x="29" y="108"/>
                    <a:pt x="29" y="108"/>
                  </a:cubicBezTo>
                  <a:cubicBezTo>
                    <a:pt x="29" y="111"/>
                    <a:pt x="29" y="113"/>
                    <a:pt x="29" y="116"/>
                  </a:cubicBezTo>
                  <a:cubicBezTo>
                    <a:pt x="28" y="125"/>
                    <a:pt x="28" y="125"/>
                    <a:pt x="28" y="125"/>
                  </a:cubicBezTo>
                  <a:cubicBezTo>
                    <a:pt x="28" y="124"/>
                    <a:pt x="28" y="124"/>
                    <a:pt x="28" y="124"/>
                  </a:cubicBezTo>
                  <a:cubicBezTo>
                    <a:pt x="28" y="124"/>
                    <a:pt x="29" y="124"/>
                    <a:pt x="30" y="124"/>
                  </a:cubicBezTo>
                  <a:cubicBezTo>
                    <a:pt x="30" y="124"/>
                    <a:pt x="31" y="124"/>
                    <a:pt x="32" y="123"/>
                  </a:cubicBezTo>
                  <a:cubicBezTo>
                    <a:pt x="33" y="123"/>
                    <a:pt x="34" y="122"/>
                    <a:pt x="35" y="121"/>
                  </a:cubicBezTo>
                  <a:cubicBezTo>
                    <a:pt x="38" y="120"/>
                    <a:pt x="40" y="117"/>
                    <a:pt x="42" y="115"/>
                  </a:cubicBezTo>
                  <a:cubicBezTo>
                    <a:pt x="44" y="113"/>
                    <a:pt x="46" y="111"/>
                    <a:pt x="48" y="108"/>
                  </a:cubicBezTo>
                  <a:cubicBezTo>
                    <a:pt x="48" y="108"/>
                    <a:pt x="48" y="108"/>
                    <a:pt x="49" y="108"/>
                  </a:cubicBezTo>
                  <a:cubicBezTo>
                    <a:pt x="49" y="108"/>
                    <a:pt x="49" y="107"/>
                    <a:pt x="50" y="107"/>
                  </a:cubicBezTo>
                  <a:cubicBezTo>
                    <a:pt x="50" y="107"/>
                    <a:pt x="50" y="107"/>
                    <a:pt x="51" y="108"/>
                  </a:cubicBezTo>
                  <a:cubicBezTo>
                    <a:pt x="51" y="109"/>
                    <a:pt x="51" y="110"/>
                    <a:pt x="51" y="110"/>
                  </a:cubicBezTo>
                  <a:cubicBezTo>
                    <a:pt x="51" y="112"/>
                    <a:pt x="51" y="113"/>
                    <a:pt x="51" y="115"/>
                  </a:cubicBezTo>
                  <a:cubicBezTo>
                    <a:pt x="51" y="115"/>
                    <a:pt x="51" y="115"/>
                    <a:pt x="51" y="115"/>
                  </a:cubicBezTo>
                  <a:cubicBezTo>
                    <a:pt x="52" y="126"/>
                    <a:pt x="52" y="126"/>
                    <a:pt x="52" y="126"/>
                  </a:cubicBezTo>
                  <a:cubicBezTo>
                    <a:pt x="52" y="129"/>
                    <a:pt x="53" y="133"/>
                    <a:pt x="53" y="136"/>
                  </a:cubicBezTo>
                  <a:cubicBezTo>
                    <a:pt x="53" y="140"/>
                    <a:pt x="53" y="144"/>
                    <a:pt x="53" y="147"/>
                  </a:cubicBezTo>
                  <a:cubicBezTo>
                    <a:pt x="53" y="151"/>
                    <a:pt x="53" y="154"/>
                    <a:pt x="52" y="158"/>
                  </a:cubicBezTo>
                  <a:cubicBezTo>
                    <a:pt x="52" y="162"/>
                    <a:pt x="52" y="165"/>
                    <a:pt x="51" y="169"/>
                  </a:cubicBezTo>
                  <a:cubicBezTo>
                    <a:pt x="51" y="172"/>
                    <a:pt x="50" y="176"/>
                    <a:pt x="49" y="179"/>
                  </a:cubicBezTo>
                  <a:cubicBezTo>
                    <a:pt x="48" y="187"/>
                    <a:pt x="47" y="194"/>
                    <a:pt x="45" y="201"/>
                  </a:cubicBezTo>
                  <a:cubicBezTo>
                    <a:pt x="42" y="215"/>
                    <a:pt x="38" y="229"/>
                    <a:pt x="35" y="243"/>
                  </a:cubicBezTo>
                  <a:cubicBezTo>
                    <a:pt x="33" y="250"/>
                    <a:pt x="32" y="257"/>
                    <a:pt x="31" y="264"/>
                  </a:cubicBezTo>
                  <a:cubicBezTo>
                    <a:pt x="29" y="271"/>
                    <a:pt x="28" y="278"/>
                    <a:pt x="27" y="285"/>
                  </a:cubicBezTo>
                  <a:cubicBezTo>
                    <a:pt x="27" y="285"/>
                    <a:pt x="27" y="285"/>
                    <a:pt x="27" y="285"/>
                  </a:cubicBezTo>
                  <a:cubicBezTo>
                    <a:pt x="26" y="285"/>
                    <a:pt x="26" y="285"/>
                    <a:pt x="26" y="285"/>
                  </a:cubicBezTo>
                  <a:cubicBezTo>
                    <a:pt x="26" y="286"/>
                    <a:pt x="26" y="287"/>
                    <a:pt x="25" y="288"/>
                  </a:cubicBezTo>
                  <a:cubicBezTo>
                    <a:pt x="25" y="289"/>
                    <a:pt x="25" y="290"/>
                    <a:pt x="25" y="292"/>
                  </a:cubicBezTo>
                  <a:cubicBezTo>
                    <a:pt x="24" y="294"/>
                    <a:pt x="24" y="296"/>
                    <a:pt x="24" y="298"/>
                  </a:cubicBezTo>
                  <a:cubicBezTo>
                    <a:pt x="24" y="303"/>
                    <a:pt x="23" y="308"/>
                    <a:pt x="23" y="312"/>
                  </a:cubicBezTo>
                  <a:cubicBezTo>
                    <a:pt x="23" y="322"/>
                    <a:pt x="23" y="331"/>
                    <a:pt x="23" y="340"/>
                  </a:cubicBezTo>
                  <a:cubicBezTo>
                    <a:pt x="23" y="359"/>
                    <a:pt x="24" y="377"/>
                    <a:pt x="26" y="396"/>
                  </a:cubicBezTo>
                  <a:cubicBezTo>
                    <a:pt x="27" y="397"/>
                    <a:pt x="27" y="397"/>
                    <a:pt x="27" y="397"/>
                  </a:cubicBezTo>
                  <a:cubicBezTo>
                    <a:pt x="26" y="396"/>
                    <a:pt x="26" y="396"/>
                    <a:pt x="26" y="396"/>
                  </a:cubicBezTo>
                  <a:cubicBezTo>
                    <a:pt x="24" y="394"/>
                    <a:pt x="22" y="391"/>
                    <a:pt x="20" y="389"/>
                  </a:cubicBezTo>
                  <a:cubicBezTo>
                    <a:pt x="19" y="388"/>
                    <a:pt x="18" y="387"/>
                    <a:pt x="16" y="386"/>
                  </a:cubicBezTo>
                  <a:cubicBezTo>
                    <a:pt x="15" y="385"/>
                    <a:pt x="14" y="384"/>
                    <a:pt x="12" y="384"/>
                  </a:cubicBezTo>
                  <a:cubicBezTo>
                    <a:pt x="12" y="383"/>
                    <a:pt x="11" y="383"/>
                    <a:pt x="10" y="382"/>
                  </a:cubicBezTo>
                  <a:cubicBezTo>
                    <a:pt x="10" y="382"/>
                    <a:pt x="9" y="381"/>
                    <a:pt x="9" y="380"/>
                  </a:cubicBezTo>
                  <a:cubicBezTo>
                    <a:pt x="8" y="379"/>
                    <a:pt x="8" y="377"/>
                    <a:pt x="8" y="376"/>
                  </a:cubicBezTo>
                  <a:cubicBezTo>
                    <a:pt x="7" y="373"/>
                    <a:pt x="7" y="369"/>
                    <a:pt x="6" y="366"/>
                  </a:cubicBezTo>
                  <a:cubicBezTo>
                    <a:pt x="7" y="366"/>
                    <a:pt x="7" y="366"/>
                    <a:pt x="7" y="366"/>
                  </a:cubicBezTo>
                  <a:cubicBezTo>
                    <a:pt x="5" y="372"/>
                    <a:pt x="5" y="372"/>
                    <a:pt x="5" y="372"/>
                  </a:cubicBezTo>
                  <a:cubicBezTo>
                    <a:pt x="4" y="374"/>
                    <a:pt x="3" y="376"/>
                    <a:pt x="3" y="378"/>
                  </a:cubicBezTo>
                  <a:cubicBezTo>
                    <a:pt x="2" y="380"/>
                    <a:pt x="2" y="382"/>
                    <a:pt x="2" y="384"/>
                  </a:cubicBezTo>
                  <a:cubicBezTo>
                    <a:pt x="1" y="386"/>
                    <a:pt x="1" y="389"/>
                    <a:pt x="1" y="391"/>
                  </a:cubicBezTo>
                  <a:cubicBezTo>
                    <a:pt x="0" y="393"/>
                    <a:pt x="0" y="395"/>
                    <a:pt x="0" y="397"/>
                  </a:cubicBezTo>
                  <a:cubicBezTo>
                    <a:pt x="0" y="399"/>
                    <a:pt x="0" y="401"/>
                    <a:pt x="0" y="403"/>
                  </a:cubicBezTo>
                  <a:cubicBezTo>
                    <a:pt x="0" y="405"/>
                    <a:pt x="0" y="407"/>
                    <a:pt x="0" y="410"/>
                  </a:cubicBezTo>
                  <a:cubicBezTo>
                    <a:pt x="1" y="412"/>
                    <a:pt x="1" y="414"/>
                    <a:pt x="1" y="416"/>
                  </a:cubicBezTo>
                  <a:cubicBezTo>
                    <a:pt x="2" y="420"/>
                    <a:pt x="2" y="424"/>
                    <a:pt x="3" y="428"/>
                  </a:cubicBezTo>
                  <a:cubicBezTo>
                    <a:pt x="4" y="432"/>
                    <a:pt x="5" y="437"/>
                    <a:pt x="6" y="441"/>
                  </a:cubicBezTo>
                  <a:cubicBezTo>
                    <a:pt x="7" y="445"/>
                    <a:pt x="7" y="449"/>
                    <a:pt x="8" y="453"/>
                  </a:cubicBezTo>
                  <a:cubicBezTo>
                    <a:pt x="8" y="455"/>
                    <a:pt x="8" y="457"/>
                    <a:pt x="8" y="459"/>
                  </a:cubicBezTo>
                  <a:cubicBezTo>
                    <a:pt x="8" y="462"/>
                    <a:pt x="8" y="464"/>
                    <a:pt x="8" y="46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6" name="橙子演示">
              <a:extLst>
                <a:ext uri="{FF2B5EF4-FFF2-40B4-BE49-F238E27FC236}">
                  <a16:creationId xmlns:a16="http://schemas.microsoft.com/office/drawing/2014/main" id="{D6961CE2-5088-4194-8F8A-4C40C921BC87}"/>
                </a:ext>
              </a:extLst>
            </p:cNvPr>
            <p:cNvSpPr>
              <a:spLocks noEditPoints="1"/>
            </p:cNvSpPr>
            <p:nvPr/>
          </p:nvSpPr>
          <p:spPr bwMode="auto">
            <a:xfrm>
              <a:off x="2025651" y="5618163"/>
              <a:ext cx="473075" cy="1504950"/>
            </a:xfrm>
            <a:custGeom>
              <a:avLst/>
              <a:gdLst>
                <a:gd name="T0" fmla="*/ 4 w 146"/>
                <a:gd name="T1" fmla="*/ 416 h 464"/>
                <a:gd name="T2" fmla="*/ 1 w 146"/>
                <a:gd name="T3" fmla="*/ 380 h 464"/>
                <a:gd name="T4" fmla="*/ 21 w 146"/>
                <a:gd name="T5" fmla="*/ 368 h 464"/>
                <a:gd name="T6" fmla="*/ 20 w 146"/>
                <a:gd name="T7" fmla="*/ 315 h 464"/>
                <a:gd name="T8" fmla="*/ 30 w 146"/>
                <a:gd name="T9" fmla="*/ 263 h 464"/>
                <a:gd name="T10" fmla="*/ 52 w 146"/>
                <a:gd name="T11" fmla="*/ 172 h 464"/>
                <a:gd name="T12" fmla="*/ 56 w 146"/>
                <a:gd name="T13" fmla="*/ 120 h 464"/>
                <a:gd name="T14" fmla="*/ 42 w 146"/>
                <a:gd name="T15" fmla="*/ 101 h 464"/>
                <a:gd name="T16" fmla="*/ 34 w 146"/>
                <a:gd name="T17" fmla="*/ 99 h 464"/>
                <a:gd name="T18" fmla="*/ 29 w 146"/>
                <a:gd name="T19" fmla="*/ 82 h 464"/>
                <a:gd name="T20" fmla="*/ 28 w 146"/>
                <a:gd name="T21" fmla="*/ 56 h 464"/>
                <a:gd name="T22" fmla="*/ 41 w 146"/>
                <a:gd name="T23" fmla="*/ 44 h 464"/>
                <a:gd name="T24" fmla="*/ 62 w 146"/>
                <a:gd name="T25" fmla="*/ 17 h 464"/>
                <a:gd name="T26" fmla="*/ 68 w 146"/>
                <a:gd name="T27" fmla="*/ 0 h 464"/>
                <a:gd name="T28" fmla="*/ 131 w 146"/>
                <a:gd name="T29" fmla="*/ 22 h 464"/>
                <a:gd name="T30" fmla="*/ 139 w 146"/>
                <a:gd name="T31" fmla="*/ 92 h 464"/>
                <a:gd name="T32" fmla="*/ 139 w 146"/>
                <a:gd name="T33" fmla="*/ 148 h 464"/>
                <a:gd name="T34" fmla="*/ 129 w 146"/>
                <a:gd name="T35" fmla="*/ 206 h 464"/>
                <a:gd name="T36" fmla="*/ 107 w 146"/>
                <a:gd name="T37" fmla="*/ 292 h 464"/>
                <a:gd name="T38" fmla="*/ 100 w 146"/>
                <a:gd name="T39" fmla="*/ 343 h 464"/>
                <a:gd name="T40" fmla="*/ 105 w 146"/>
                <a:gd name="T41" fmla="*/ 379 h 464"/>
                <a:gd name="T42" fmla="*/ 129 w 146"/>
                <a:gd name="T43" fmla="*/ 382 h 464"/>
                <a:gd name="T44" fmla="*/ 132 w 146"/>
                <a:gd name="T45" fmla="*/ 413 h 464"/>
                <a:gd name="T46" fmla="*/ 146 w 146"/>
                <a:gd name="T47" fmla="*/ 463 h 464"/>
                <a:gd name="T48" fmla="*/ 121 w 146"/>
                <a:gd name="T49" fmla="*/ 464 h 464"/>
                <a:gd name="T50" fmla="*/ 47 w 146"/>
                <a:gd name="T51" fmla="*/ 459 h 464"/>
                <a:gd name="T52" fmla="*/ 14 w 146"/>
                <a:gd name="T53" fmla="*/ 463 h 464"/>
                <a:gd name="T54" fmla="*/ 55 w 146"/>
                <a:gd name="T55" fmla="*/ 459 h 464"/>
                <a:gd name="T56" fmla="*/ 129 w 146"/>
                <a:gd name="T57" fmla="*/ 463 h 464"/>
                <a:gd name="T58" fmla="*/ 138 w 146"/>
                <a:gd name="T59" fmla="*/ 444 h 464"/>
                <a:gd name="T60" fmla="*/ 128 w 146"/>
                <a:gd name="T61" fmla="*/ 393 h 464"/>
                <a:gd name="T62" fmla="*/ 107 w 146"/>
                <a:gd name="T63" fmla="*/ 382 h 464"/>
                <a:gd name="T64" fmla="*/ 101 w 146"/>
                <a:gd name="T65" fmla="*/ 365 h 464"/>
                <a:gd name="T66" fmla="*/ 100 w 146"/>
                <a:gd name="T67" fmla="*/ 321 h 464"/>
                <a:gd name="T68" fmla="*/ 120 w 146"/>
                <a:gd name="T69" fmla="*/ 234 h 464"/>
                <a:gd name="T70" fmla="*/ 135 w 146"/>
                <a:gd name="T71" fmla="*/ 170 h 464"/>
                <a:gd name="T72" fmla="*/ 138 w 146"/>
                <a:gd name="T73" fmla="*/ 92 h 464"/>
                <a:gd name="T74" fmla="*/ 129 w 146"/>
                <a:gd name="T75" fmla="*/ 23 h 464"/>
                <a:gd name="T76" fmla="*/ 69 w 146"/>
                <a:gd name="T77" fmla="*/ 1 h 464"/>
                <a:gd name="T78" fmla="*/ 60 w 146"/>
                <a:gd name="T79" fmla="*/ 26 h 464"/>
                <a:gd name="T80" fmla="*/ 28 w 146"/>
                <a:gd name="T81" fmla="*/ 54 h 464"/>
                <a:gd name="T82" fmla="*/ 31 w 146"/>
                <a:gd name="T83" fmla="*/ 65 h 464"/>
                <a:gd name="T84" fmla="*/ 32 w 146"/>
                <a:gd name="T85" fmla="*/ 94 h 464"/>
                <a:gd name="T86" fmla="*/ 39 w 146"/>
                <a:gd name="T87" fmla="*/ 100 h 464"/>
                <a:gd name="T88" fmla="*/ 55 w 146"/>
                <a:gd name="T89" fmla="*/ 99 h 464"/>
                <a:gd name="T90" fmla="*/ 56 w 146"/>
                <a:gd name="T91" fmla="*/ 151 h 464"/>
                <a:gd name="T92" fmla="*/ 36 w 146"/>
                <a:gd name="T93" fmla="*/ 243 h 464"/>
                <a:gd name="T94" fmla="*/ 28 w 146"/>
                <a:gd name="T95" fmla="*/ 276 h 464"/>
                <a:gd name="T96" fmla="*/ 20 w 146"/>
                <a:gd name="T97" fmla="*/ 342 h 464"/>
                <a:gd name="T98" fmla="*/ 4 w 146"/>
                <a:gd name="T99" fmla="*/ 369 h 464"/>
                <a:gd name="T100" fmla="*/ 1 w 146"/>
                <a:gd name="T101" fmla="*/ 392 h 464"/>
                <a:gd name="T102" fmla="*/ 12 w 146"/>
                <a:gd name="T103" fmla="*/ 45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 h="463">
                  <a:moveTo>
                    <a:pt x="14" y="463"/>
                  </a:moveTo>
                  <a:cubicBezTo>
                    <a:pt x="13" y="457"/>
                    <a:pt x="13" y="457"/>
                    <a:pt x="13" y="457"/>
                  </a:cubicBezTo>
                  <a:cubicBezTo>
                    <a:pt x="12" y="451"/>
                    <a:pt x="12" y="451"/>
                    <a:pt x="12" y="451"/>
                  </a:cubicBezTo>
                  <a:cubicBezTo>
                    <a:pt x="11" y="447"/>
                    <a:pt x="10" y="443"/>
                    <a:pt x="9" y="440"/>
                  </a:cubicBezTo>
                  <a:cubicBezTo>
                    <a:pt x="8" y="432"/>
                    <a:pt x="5" y="424"/>
                    <a:pt x="4" y="416"/>
                  </a:cubicBezTo>
                  <a:cubicBezTo>
                    <a:pt x="3" y="412"/>
                    <a:pt x="2" y="408"/>
                    <a:pt x="2" y="404"/>
                  </a:cubicBezTo>
                  <a:cubicBezTo>
                    <a:pt x="1" y="398"/>
                    <a:pt x="1" y="398"/>
                    <a:pt x="1" y="398"/>
                  </a:cubicBezTo>
                  <a:cubicBezTo>
                    <a:pt x="0" y="392"/>
                    <a:pt x="0" y="392"/>
                    <a:pt x="0" y="392"/>
                  </a:cubicBezTo>
                  <a:cubicBezTo>
                    <a:pt x="0" y="386"/>
                    <a:pt x="0" y="386"/>
                    <a:pt x="0" y="386"/>
                  </a:cubicBezTo>
                  <a:cubicBezTo>
                    <a:pt x="1" y="380"/>
                    <a:pt x="1" y="380"/>
                    <a:pt x="1" y="380"/>
                  </a:cubicBezTo>
                  <a:cubicBezTo>
                    <a:pt x="2" y="374"/>
                    <a:pt x="2" y="374"/>
                    <a:pt x="2" y="374"/>
                  </a:cubicBezTo>
                  <a:cubicBezTo>
                    <a:pt x="4" y="369"/>
                    <a:pt x="4" y="369"/>
                    <a:pt x="4" y="369"/>
                  </a:cubicBezTo>
                  <a:cubicBezTo>
                    <a:pt x="4" y="368"/>
                    <a:pt x="4" y="368"/>
                    <a:pt x="4" y="368"/>
                  </a:cubicBezTo>
                  <a:cubicBezTo>
                    <a:pt x="4" y="368"/>
                    <a:pt x="4" y="368"/>
                    <a:pt x="4" y="368"/>
                  </a:cubicBezTo>
                  <a:cubicBezTo>
                    <a:pt x="21" y="368"/>
                    <a:pt x="21" y="368"/>
                    <a:pt x="21" y="368"/>
                  </a:cubicBezTo>
                  <a:cubicBezTo>
                    <a:pt x="20" y="369"/>
                    <a:pt x="20" y="369"/>
                    <a:pt x="20" y="369"/>
                  </a:cubicBezTo>
                  <a:cubicBezTo>
                    <a:pt x="19" y="355"/>
                    <a:pt x="19" y="355"/>
                    <a:pt x="19" y="355"/>
                  </a:cubicBezTo>
                  <a:cubicBezTo>
                    <a:pt x="19" y="342"/>
                    <a:pt x="19" y="342"/>
                    <a:pt x="19" y="342"/>
                  </a:cubicBezTo>
                  <a:cubicBezTo>
                    <a:pt x="19" y="329"/>
                    <a:pt x="19" y="329"/>
                    <a:pt x="19" y="329"/>
                  </a:cubicBezTo>
                  <a:cubicBezTo>
                    <a:pt x="20" y="324"/>
                    <a:pt x="20" y="320"/>
                    <a:pt x="20" y="315"/>
                  </a:cubicBezTo>
                  <a:cubicBezTo>
                    <a:pt x="21" y="311"/>
                    <a:pt x="21" y="307"/>
                    <a:pt x="22" y="302"/>
                  </a:cubicBezTo>
                  <a:cubicBezTo>
                    <a:pt x="24" y="289"/>
                    <a:pt x="24" y="289"/>
                    <a:pt x="24" y="289"/>
                  </a:cubicBezTo>
                  <a:cubicBezTo>
                    <a:pt x="27" y="276"/>
                    <a:pt x="27" y="276"/>
                    <a:pt x="27" y="276"/>
                  </a:cubicBezTo>
                  <a:cubicBezTo>
                    <a:pt x="30" y="263"/>
                    <a:pt x="30" y="263"/>
                    <a:pt x="30" y="263"/>
                  </a:cubicBezTo>
                  <a:cubicBezTo>
                    <a:pt x="30" y="263"/>
                    <a:pt x="30" y="263"/>
                    <a:pt x="30" y="263"/>
                  </a:cubicBezTo>
                  <a:cubicBezTo>
                    <a:pt x="32" y="253"/>
                    <a:pt x="32" y="253"/>
                    <a:pt x="32" y="253"/>
                  </a:cubicBezTo>
                  <a:cubicBezTo>
                    <a:pt x="35" y="243"/>
                    <a:pt x="35" y="243"/>
                    <a:pt x="35" y="243"/>
                  </a:cubicBezTo>
                  <a:cubicBezTo>
                    <a:pt x="36" y="236"/>
                    <a:pt x="38" y="229"/>
                    <a:pt x="39" y="223"/>
                  </a:cubicBezTo>
                  <a:cubicBezTo>
                    <a:pt x="43" y="209"/>
                    <a:pt x="46" y="196"/>
                    <a:pt x="49" y="182"/>
                  </a:cubicBezTo>
                  <a:cubicBezTo>
                    <a:pt x="52" y="172"/>
                    <a:pt x="52" y="172"/>
                    <a:pt x="52" y="172"/>
                  </a:cubicBezTo>
                  <a:cubicBezTo>
                    <a:pt x="53" y="161"/>
                    <a:pt x="53" y="161"/>
                    <a:pt x="53" y="161"/>
                  </a:cubicBezTo>
                  <a:cubicBezTo>
                    <a:pt x="55" y="151"/>
                    <a:pt x="55" y="151"/>
                    <a:pt x="55" y="151"/>
                  </a:cubicBezTo>
                  <a:cubicBezTo>
                    <a:pt x="56" y="141"/>
                    <a:pt x="56" y="141"/>
                    <a:pt x="56" y="141"/>
                  </a:cubicBezTo>
                  <a:cubicBezTo>
                    <a:pt x="56" y="130"/>
                    <a:pt x="56" y="130"/>
                    <a:pt x="56" y="130"/>
                  </a:cubicBezTo>
                  <a:cubicBezTo>
                    <a:pt x="56" y="120"/>
                    <a:pt x="56" y="120"/>
                    <a:pt x="56" y="120"/>
                  </a:cubicBezTo>
                  <a:cubicBezTo>
                    <a:pt x="55" y="109"/>
                    <a:pt x="55" y="109"/>
                    <a:pt x="55" y="109"/>
                  </a:cubicBezTo>
                  <a:cubicBezTo>
                    <a:pt x="54" y="99"/>
                    <a:pt x="54" y="99"/>
                    <a:pt x="54" y="99"/>
                  </a:cubicBezTo>
                  <a:cubicBezTo>
                    <a:pt x="55" y="100"/>
                    <a:pt x="55" y="100"/>
                    <a:pt x="55" y="100"/>
                  </a:cubicBezTo>
                  <a:cubicBezTo>
                    <a:pt x="51" y="100"/>
                    <a:pt x="48" y="101"/>
                    <a:pt x="44" y="101"/>
                  </a:cubicBezTo>
                  <a:cubicBezTo>
                    <a:pt x="43" y="101"/>
                    <a:pt x="43" y="101"/>
                    <a:pt x="42" y="101"/>
                  </a:cubicBezTo>
                  <a:cubicBezTo>
                    <a:pt x="41" y="101"/>
                    <a:pt x="40" y="101"/>
                    <a:pt x="39" y="101"/>
                  </a:cubicBezTo>
                  <a:cubicBezTo>
                    <a:pt x="38" y="101"/>
                    <a:pt x="37" y="101"/>
                    <a:pt x="36" y="100"/>
                  </a:cubicBezTo>
                  <a:cubicBezTo>
                    <a:pt x="34" y="99"/>
                    <a:pt x="34" y="99"/>
                    <a:pt x="34" y="99"/>
                  </a:cubicBezTo>
                  <a:cubicBezTo>
                    <a:pt x="34" y="99"/>
                    <a:pt x="34" y="99"/>
                    <a:pt x="34" y="99"/>
                  </a:cubicBezTo>
                  <a:cubicBezTo>
                    <a:pt x="34" y="99"/>
                    <a:pt x="34" y="99"/>
                    <a:pt x="34" y="99"/>
                  </a:cubicBezTo>
                  <a:cubicBezTo>
                    <a:pt x="33" y="99"/>
                    <a:pt x="32" y="98"/>
                    <a:pt x="32" y="97"/>
                  </a:cubicBezTo>
                  <a:cubicBezTo>
                    <a:pt x="31" y="96"/>
                    <a:pt x="31" y="95"/>
                    <a:pt x="30" y="94"/>
                  </a:cubicBezTo>
                  <a:cubicBezTo>
                    <a:pt x="30" y="93"/>
                    <a:pt x="30" y="92"/>
                    <a:pt x="30" y="91"/>
                  </a:cubicBezTo>
                  <a:cubicBezTo>
                    <a:pt x="29" y="90"/>
                    <a:pt x="29" y="89"/>
                    <a:pt x="29" y="88"/>
                  </a:cubicBezTo>
                  <a:cubicBezTo>
                    <a:pt x="29" y="86"/>
                    <a:pt x="29" y="84"/>
                    <a:pt x="29" y="82"/>
                  </a:cubicBezTo>
                  <a:cubicBezTo>
                    <a:pt x="29" y="80"/>
                    <a:pt x="29" y="78"/>
                    <a:pt x="29" y="76"/>
                  </a:cubicBezTo>
                  <a:cubicBezTo>
                    <a:pt x="29" y="73"/>
                    <a:pt x="29" y="69"/>
                    <a:pt x="29" y="65"/>
                  </a:cubicBezTo>
                  <a:cubicBezTo>
                    <a:pt x="29" y="62"/>
                    <a:pt x="29" y="62"/>
                    <a:pt x="29" y="62"/>
                  </a:cubicBezTo>
                  <a:cubicBezTo>
                    <a:pt x="29" y="59"/>
                    <a:pt x="29" y="59"/>
                    <a:pt x="29" y="59"/>
                  </a:cubicBezTo>
                  <a:cubicBezTo>
                    <a:pt x="28" y="56"/>
                    <a:pt x="28" y="56"/>
                    <a:pt x="28" y="56"/>
                  </a:cubicBezTo>
                  <a:cubicBezTo>
                    <a:pt x="27" y="54"/>
                    <a:pt x="27" y="54"/>
                    <a:pt x="27" y="54"/>
                  </a:cubicBezTo>
                  <a:cubicBezTo>
                    <a:pt x="27" y="53"/>
                    <a:pt x="27" y="53"/>
                    <a:pt x="27" y="53"/>
                  </a:cubicBezTo>
                  <a:cubicBezTo>
                    <a:pt x="27" y="53"/>
                    <a:pt x="27" y="53"/>
                    <a:pt x="27" y="53"/>
                  </a:cubicBezTo>
                  <a:cubicBezTo>
                    <a:pt x="34" y="48"/>
                    <a:pt x="34" y="48"/>
                    <a:pt x="34" y="48"/>
                  </a:cubicBezTo>
                  <a:cubicBezTo>
                    <a:pt x="41" y="44"/>
                    <a:pt x="41" y="44"/>
                    <a:pt x="41" y="44"/>
                  </a:cubicBezTo>
                  <a:cubicBezTo>
                    <a:pt x="48" y="38"/>
                    <a:pt x="48" y="38"/>
                    <a:pt x="48" y="38"/>
                  </a:cubicBezTo>
                  <a:cubicBezTo>
                    <a:pt x="53" y="32"/>
                    <a:pt x="53" y="32"/>
                    <a:pt x="53" y="32"/>
                  </a:cubicBezTo>
                  <a:cubicBezTo>
                    <a:pt x="55" y="29"/>
                    <a:pt x="57" y="27"/>
                    <a:pt x="58" y="25"/>
                  </a:cubicBezTo>
                  <a:cubicBezTo>
                    <a:pt x="60" y="21"/>
                    <a:pt x="60" y="21"/>
                    <a:pt x="60" y="21"/>
                  </a:cubicBezTo>
                  <a:cubicBezTo>
                    <a:pt x="61" y="20"/>
                    <a:pt x="62" y="19"/>
                    <a:pt x="62" y="17"/>
                  </a:cubicBezTo>
                  <a:cubicBezTo>
                    <a:pt x="64" y="13"/>
                    <a:pt x="64" y="13"/>
                    <a:pt x="64" y="13"/>
                  </a:cubicBezTo>
                  <a:cubicBezTo>
                    <a:pt x="64" y="12"/>
                    <a:pt x="65" y="10"/>
                    <a:pt x="65" y="9"/>
                  </a:cubicBezTo>
                  <a:cubicBezTo>
                    <a:pt x="67" y="1"/>
                    <a:pt x="67" y="1"/>
                    <a:pt x="67" y="1"/>
                  </a:cubicBezTo>
                  <a:cubicBezTo>
                    <a:pt x="67" y="0"/>
                    <a:pt x="67" y="0"/>
                    <a:pt x="67" y="0"/>
                  </a:cubicBezTo>
                  <a:cubicBezTo>
                    <a:pt x="68" y="0"/>
                    <a:pt x="68" y="0"/>
                    <a:pt x="68" y="0"/>
                  </a:cubicBezTo>
                  <a:cubicBezTo>
                    <a:pt x="122" y="0"/>
                    <a:pt x="122" y="0"/>
                    <a:pt x="122" y="0"/>
                  </a:cubicBezTo>
                  <a:cubicBezTo>
                    <a:pt x="122" y="0"/>
                    <a:pt x="122" y="0"/>
                    <a:pt x="122" y="0"/>
                  </a:cubicBezTo>
                  <a:cubicBezTo>
                    <a:pt x="123" y="0"/>
                    <a:pt x="123" y="0"/>
                    <a:pt x="123" y="0"/>
                  </a:cubicBezTo>
                  <a:cubicBezTo>
                    <a:pt x="127" y="11"/>
                    <a:pt x="127" y="11"/>
                    <a:pt x="127" y="11"/>
                  </a:cubicBezTo>
                  <a:cubicBezTo>
                    <a:pt x="131" y="22"/>
                    <a:pt x="131" y="22"/>
                    <a:pt x="131" y="22"/>
                  </a:cubicBezTo>
                  <a:cubicBezTo>
                    <a:pt x="133" y="34"/>
                    <a:pt x="133" y="34"/>
                    <a:pt x="133" y="34"/>
                  </a:cubicBezTo>
                  <a:cubicBezTo>
                    <a:pt x="135" y="45"/>
                    <a:pt x="135" y="45"/>
                    <a:pt x="135" y="45"/>
                  </a:cubicBezTo>
                  <a:cubicBezTo>
                    <a:pt x="136" y="57"/>
                    <a:pt x="136" y="57"/>
                    <a:pt x="136" y="57"/>
                  </a:cubicBezTo>
                  <a:cubicBezTo>
                    <a:pt x="137" y="69"/>
                    <a:pt x="137" y="69"/>
                    <a:pt x="137" y="69"/>
                  </a:cubicBezTo>
                  <a:cubicBezTo>
                    <a:pt x="138" y="76"/>
                    <a:pt x="139" y="84"/>
                    <a:pt x="139" y="92"/>
                  </a:cubicBezTo>
                  <a:cubicBezTo>
                    <a:pt x="139" y="92"/>
                    <a:pt x="139" y="92"/>
                    <a:pt x="139" y="92"/>
                  </a:cubicBezTo>
                  <a:cubicBezTo>
                    <a:pt x="139" y="92"/>
                    <a:pt x="139" y="92"/>
                    <a:pt x="139" y="92"/>
                  </a:cubicBezTo>
                  <a:cubicBezTo>
                    <a:pt x="139" y="148"/>
                    <a:pt x="139" y="148"/>
                    <a:pt x="139" y="148"/>
                  </a:cubicBezTo>
                  <a:cubicBezTo>
                    <a:pt x="139" y="148"/>
                    <a:pt x="139" y="148"/>
                    <a:pt x="139" y="148"/>
                  </a:cubicBezTo>
                  <a:cubicBezTo>
                    <a:pt x="139" y="148"/>
                    <a:pt x="139" y="148"/>
                    <a:pt x="139" y="148"/>
                  </a:cubicBezTo>
                  <a:cubicBezTo>
                    <a:pt x="137" y="163"/>
                    <a:pt x="137" y="163"/>
                    <a:pt x="137" y="163"/>
                  </a:cubicBezTo>
                  <a:cubicBezTo>
                    <a:pt x="136" y="170"/>
                    <a:pt x="136" y="170"/>
                    <a:pt x="136" y="170"/>
                  </a:cubicBezTo>
                  <a:cubicBezTo>
                    <a:pt x="135" y="177"/>
                    <a:pt x="135" y="177"/>
                    <a:pt x="135" y="177"/>
                  </a:cubicBezTo>
                  <a:cubicBezTo>
                    <a:pt x="132" y="192"/>
                    <a:pt x="132" y="192"/>
                    <a:pt x="132" y="192"/>
                  </a:cubicBezTo>
                  <a:cubicBezTo>
                    <a:pt x="129" y="206"/>
                    <a:pt x="129" y="206"/>
                    <a:pt x="129" y="206"/>
                  </a:cubicBezTo>
                  <a:cubicBezTo>
                    <a:pt x="128" y="211"/>
                    <a:pt x="126" y="216"/>
                    <a:pt x="125" y="220"/>
                  </a:cubicBezTo>
                  <a:cubicBezTo>
                    <a:pt x="121" y="235"/>
                    <a:pt x="121" y="235"/>
                    <a:pt x="121" y="235"/>
                  </a:cubicBezTo>
                  <a:cubicBezTo>
                    <a:pt x="119" y="244"/>
                    <a:pt x="116" y="254"/>
                    <a:pt x="114" y="263"/>
                  </a:cubicBezTo>
                  <a:cubicBezTo>
                    <a:pt x="113" y="268"/>
                    <a:pt x="111" y="273"/>
                    <a:pt x="110" y="277"/>
                  </a:cubicBezTo>
                  <a:cubicBezTo>
                    <a:pt x="107" y="292"/>
                    <a:pt x="107" y="292"/>
                    <a:pt x="107" y="292"/>
                  </a:cubicBezTo>
                  <a:cubicBezTo>
                    <a:pt x="106" y="297"/>
                    <a:pt x="105" y="301"/>
                    <a:pt x="104" y="306"/>
                  </a:cubicBezTo>
                  <a:cubicBezTo>
                    <a:pt x="103" y="311"/>
                    <a:pt x="102" y="316"/>
                    <a:pt x="101" y="321"/>
                  </a:cubicBezTo>
                  <a:cubicBezTo>
                    <a:pt x="101" y="323"/>
                    <a:pt x="101" y="326"/>
                    <a:pt x="101" y="328"/>
                  </a:cubicBezTo>
                  <a:cubicBezTo>
                    <a:pt x="100" y="331"/>
                    <a:pt x="100" y="333"/>
                    <a:pt x="100" y="335"/>
                  </a:cubicBezTo>
                  <a:cubicBezTo>
                    <a:pt x="100" y="338"/>
                    <a:pt x="100" y="340"/>
                    <a:pt x="100" y="343"/>
                  </a:cubicBezTo>
                  <a:cubicBezTo>
                    <a:pt x="100" y="345"/>
                    <a:pt x="100" y="348"/>
                    <a:pt x="100" y="350"/>
                  </a:cubicBezTo>
                  <a:cubicBezTo>
                    <a:pt x="100" y="355"/>
                    <a:pt x="101" y="360"/>
                    <a:pt x="102" y="365"/>
                  </a:cubicBezTo>
                  <a:cubicBezTo>
                    <a:pt x="102" y="367"/>
                    <a:pt x="103" y="369"/>
                    <a:pt x="103" y="372"/>
                  </a:cubicBezTo>
                  <a:cubicBezTo>
                    <a:pt x="105" y="379"/>
                    <a:pt x="105" y="379"/>
                    <a:pt x="105" y="379"/>
                  </a:cubicBezTo>
                  <a:cubicBezTo>
                    <a:pt x="105" y="379"/>
                    <a:pt x="105" y="379"/>
                    <a:pt x="105" y="379"/>
                  </a:cubicBezTo>
                  <a:cubicBezTo>
                    <a:pt x="106" y="379"/>
                    <a:pt x="106" y="380"/>
                    <a:pt x="106" y="380"/>
                  </a:cubicBezTo>
                  <a:cubicBezTo>
                    <a:pt x="106" y="380"/>
                    <a:pt x="107" y="380"/>
                    <a:pt x="107" y="381"/>
                  </a:cubicBezTo>
                  <a:cubicBezTo>
                    <a:pt x="108" y="381"/>
                    <a:pt x="109" y="381"/>
                    <a:pt x="110" y="381"/>
                  </a:cubicBezTo>
                  <a:cubicBezTo>
                    <a:pt x="112" y="382"/>
                    <a:pt x="114" y="382"/>
                    <a:pt x="116" y="382"/>
                  </a:cubicBezTo>
                  <a:cubicBezTo>
                    <a:pt x="120" y="382"/>
                    <a:pt x="124" y="382"/>
                    <a:pt x="129" y="382"/>
                  </a:cubicBezTo>
                  <a:cubicBezTo>
                    <a:pt x="129" y="382"/>
                    <a:pt x="129" y="382"/>
                    <a:pt x="129" y="382"/>
                  </a:cubicBezTo>
                  <a:cubicBezTo>
                    <a:pt x="129" y="383"/>
                    <a:pt x="129" y="383"/>
                    <a:pt x="129" y="383"/>
                  </a:cubicBezTo>
                  <a:cubicBezTo>
                    <a:pt x="129" y="393"/>
                    <a:pt x="129" y="393"/>
                    <a:pt x="129" y="393"/>
                  </a:cubicBezTo>
                  <a:cubicBezTo>
                    <a:pt x="130" y="403"/>
                    <a:pt x="130" y="403"/>
                    <a:pt x="130" y="403"/>
                  </a:cubicBezTo>
                  <a:cubicBezTo>
                    <a:pt x="132" y="413"/>
                    <a:pt x="132" y="413"/>
                    <a:pt x="132" y="413"/>
                  </a:cubicBezTo>
                  <a:cubicBezTo>
                    <a:pt x="134" y="424"/>
                    <a:pt x="134" y="424"/>
                    <a:pt x="134" y="424"/>
                  </a:cubicBezTo>
                  <a:cubicBezTo>
                    <a:pt x="136" y="434"/>
                    <a:pt x="136" y="434"/>
                    <a:pt x="136" y="434"/>
                  </a:cubicBezTo>
                  <a:cubicBezTo>
                    <a:pt x="137" y="437"/>
                    <a:pt x="138" y="440"/>
                    <a:pt x="139" y="444"/>
                  </a:cubicBezTo>
                  <a:cubicBezTo>
                    <a:pt x="142" y="453"/>
                    <a:pt x="142" y="453"/>
                    <a:pt x="142" y="453"/>
                  </a:cubicBezTo>
                  <a:cubicBezTo>
                    <a:pt x="146" y="463"/>
                    <a:pt x="146" y="463"/>
                    <a:pt x="146" y="463"/>
                  </a:cubicBezTo>
                  <a:cubicBezTo>
                    <a:pt x="146" y="464"/>
                    <a:pt x="146" y="464"/>
                    <a:pt x="146" y="464"/>
                  </a:cubicBezTo>
                  <a:cubicBezTo>
                    <a:pt x="145" y="464"/>
                    <a:pt x="145" y="464"/>
                    <a:pt x="145" y="464"/>
                  </a:cubicBezTo>
                  <a:cubicBezTo>
                    <a:pt x="137" y="464"/>
                    <a:pt x="137" y="464"/>
                    <a:pt x="137" y="464"/>
                  </a:cubicBezTo>
                  <a:cubicBezTo>
                    <a:pt x="129" y="464"/>
                    <a:pt x="129" y="464"/>
                    <a:pt x="129" y="464"/>
                  </a:cubicBezTo>
                  <a:cubicBezTo>
                    <a:pt x="121" y="464"/>
                    <a:pt x="121" y="464"/>
                    <a:pt x="121" y="464"/>
                  </a:cubicBezTo>
                  <a:cubicBezTo>
                    <a:pt x="112" y="463"/>
                    <a:pt x="112" y="463"/>
                    <a:pt x="112" y="463"/>
                  </a:cubicBezTo>
                  <a:cubicBezTo>
                    <a:pt x="101" y="463"/>
                    <a:pt x="91" y="462"/>
                    <a:pt x="80" y="461"/>
                  </a:cubicBezTo>
                  <a:cubicBezTo>
                    <a:pt x="74" y="460"/>
                    <a:pt x="69" y="460"/>
                    <a:pt x="63" y="460"/>
                  </a:cubicBezTo>
                  <a:cubicBezTo>
                    <a:pt x="55" y="459"/>
                    <a:pt x="55" y="459"/>
                    <a:pt x="55" y="459"/>
                  </a:cubicBezTo>
                  <a:cubicBezTo>
                    <a:pt x="47" y="459"/>
                    <a:pt x="47" y="459"/>
                    <a:pt x="47" y="459"/>
                  </a:cubicBezTo>
                  <a:cubicBezTo>
                    <a:pt x="38" y="460"/>
                    <a:pt x="38" y="460"/>
                    <a:pt x="38" y="460"/>
                  </a:cubicBezTo>
                  <a:cubicBezTo>
                    <a:pt x="30" y="460"/>
                    <a:pt x="30" y="460"/>
                    <a:pt x="30" y="460"/>
                  </a:cubicBezTo>
                  <a:cubicBezTo>
                    <a:pt x="22" y="462"/>
                    <a:pt x="22" y="462"/>
                    <a:pt x="22" y="462"/>
                  </a:cubicBezTo>
                  <a:lnTo>
                    <a:pt x="14" y="463"/>
                  </a:lnTo>
                  <a:close/>
                  <a:moveTo>
                    <a:pt x="14" y="463"/>
                  </a:moveTo>
                  <a:cubicBezTo>
                    <a:pt x="22" y="461"/>
                    <a:pt x="22" y="461"/>
                    <a:pt x="22" y="461"/>
                  </a:cubicBezTo>
                  <a:cubicBezTo>
                    <a:pt x="30" y="460"/>
                    <a:pt x="30" y="460"/>
                    <a:pt x="30" y="460"/>
                  </a:cubicBezTo>
                  <a:cubicBezTo>
                    <a:pt x="38" y="460"/>
                    <a:pt x="38" y="460"/>
                    <a:pt x="38" y="460"/>
                  </a:cubicBezTo>
                  <a:cubicBezTo>
                    <a:pt x="47" y="459"/>
                    <a:pt x="47" y="459"/>
                    <a:pt x="47" y="459"/>
                  </a:cubicBezTo>
                  <a:cubicBezTo>
                    <a:pt x="55" y="459"/>
                    <a:pt x="55" y="459"/>
                    <a:pt x="55" y="459"/>
                  </a:cubicBezTo>
                  <a:cubicBezTo>
                    <a:pt x="63" y="459"/>
                    <a:pt x="63" y="459"/>
                    <a:pt x="63" y="459"/>
                  </a:cubicBezTo>
                  <a:cubicBezTo>
                    <a:pt x="69" y="460"/>
                    <a:pt x="74" y="460"/>
                    <a:pt x="80" y="460"/>
                  </a:cubicBezTo>
                  <a:cubicBezTo>
                    <a:pt x="91" y="461"/>
                    <a:pt x="102" y="462"/>
                    <a:pt x="112" y="463"/>
                  </a:cubicBezTo>
                  <a:cubicBezTo>
                    <a:pt x="121" y="463"/>
                    <a:pt x="121" y="463"/>
                    <a:pt x="121" y="463"/>
                  </a:cubicBezTo>
                  <a:cubicBezTo>
                    <a:pt x="129" y="463"/>
                    <a:pt x="129" y="463"/>
                    <a:pt x="129" y="463"/>
                  </a:cubicBezTo>
                  <a:cubicBezTo>
                    <a:pt x="137" y="463"/>
                    <a:pt x="137" y="463"/>
                    <a:pt x="137" y="463"/>
                  </a:cubicBezTo>
                  <a:cubicBezTo>
                    <a:pt x="145" y="463"/>
                    <a:pt x="145" y="463"/>
                    <a:pt x="145" y="463"/>
                  </a:cubicBezTo>
                  <a:cubicBezTo>
                    <a:pt x="145" y="463"/>
                    <a:pt x="145" y="463"/>
                    <a:pt x="145" y="463"/>
                  </a:cubicBezTo>
                  <a:cubicBezTo>
                    <a:pt x="141" y="454"/>
                    <a:pt x="141" y="454"/>
                    <a:pt x="141" y="454"/>
                  </a:cubicBezTo>
                  <a:cubicBezTo>
                    <a:pt x="138" y="444"/>
                    <a:pt x="138" y="444"/>
                    <a:pt x="138" y="444"/>
                  </a:cubicBezTo>
                  <a:cubicBezTo>
                    <a:pt x="137" y="441"/>
                    <a:pt x="136" y="437"/>
                    <a:pt x="135" y="434"/>
                  </a:cubicBezTo>
                  <a:cubicBezTo>
                    <a:pt x="133" y="424"/>
                    <a:pt x="133" y="424"/>
                    <a:pt x="133" y="424"/>
                  </a:cubicBezTo>
                  <a:cubicBezTo>
                    <a:pt x="131" y="414"/>
                    <a:pt x="131" y="414"/>
                    <a:pt x="131" y="414"/>
                  </a:cubicBezTo>
                  <a:cubicBezTo>
                    <a:pt x="129" y="403"/>
                    <a:pt x="129" y="403"/>
                    <a:pt x="129" y="403"/>
                  </a:cubicBezTo>
                  <a:cubicBezTo>
                    <a:pt x="128" y="393"/>
                    <a:pt x="128" y="393"/>
                    <a:pt x="128" y="393"/>
                  </a:cubicBezTo>
                  <a:cubicBezTo>
                    <a:pt x="128" y="383"/>
                    <a:pt x="128" y="383"/>
                    <a:pt x="128" y="383"/>
                  </a:cubicBezTo>
                  <a:cubicBezTo>
                    <a:pt x="129" y="383"/>
                    <a:pt x="129" y="383"/>
                    <a:pt x="129" y="383"/>
                  </a:cubicBezTo>
                  <a:cubicBezTo>
                    <a:pt x="124" y="383"/>
                    <a:pt x="120" y="383"/>
                    <a:pt x="116" y="383"/>
                  </a:cubicBezTo>
                  <a:cubicBezTo>
                    <a:pt x="114" y="383"/>
                    <a:pt x="112" y="383"/>
                    <a:pt x="110" y="382"/>
                  </a:cubicBezTo>
                  <a:cubicBezTo>
                    <a:pt x="109" y="382"/>
                    <a:pt x="108" y="382"/>
                    <a:pt x="107" y="382"/>
                  </a:cubicBezTo>
                  <a:cubicBezTo>
                    <a:pt x="106" y="381"/>
                    <a:pt x="106" y="381"/>
                    <a:pt x="105" y="381"/>
                  </a:cubicBezTo>
                  <a:cubicBezTo>
                    <a:pt x="105" y="380"/>
                    <a:pt x="105" y="380"/>
                    <a:pt x="104" y="379"/>
                  </a:cubicBezTo>
                  <a:cubicBezTo>
                    <a:pt x="104" y="379"/>
                    <a:pt x="104" y="379"/>
                    <a:pt x="104" y="379"/>
                  </a:cubicBezTo>
                  <a:cubicBezTo>
                    <a:pt x="102" y="372"/>
                    <a:pt x="102" y="372"/>
                    <a:pt x="102" y="372"/>
                  </a:cubicBezTo>
                  <a:cubicBezTo>
                    <a:pt x="102" y="370"/>
                    <a:pt x="101" y="367"/>
                    <a:pt x="101" y="365"/>
                  </a:cubicBezTo>
                  <a:cubicBezTo>
                    <a:pt x="100" y="360"/>
                    <a:pt x="99" y="355"/>
                    <a:pt x="99" y="350"/>
                  </a:cubicBezTo>
                  <a:cubicBezTo>
                    <a:pt x="99" y="348"/>
                    <a:pt x="99" y="345"/>
                    <a:pt x="99" y="343"/>
                  </a:cubicBezTo>
                  <a:cubicBezTo>
                    <a:pt x="99" y="340"/>
                    <a:pt x="99" y="338"/>
                    <a:pt x="99" y="335"/>
                  </a:cubicBezTo>
                  <a:cubicBezTo>
                    <a:pt x="99" y="333"/>
                    <a:pt x="99" y="330"/>
                    <a:pt x="100" y="328"/>
                  </a:cubicBezTo>
                  <a:cubicBezTo>
                    <a:pt x="100" y="325"/>
                    <a:pt x="100" y="323"/>
                    <a:pt x="100" y="321"/>
                  </a:cubicBezTo>
                  <a:cubicBezTo>
                    <a:pt x="101" y="316"/>
                    <a:pt x="102" y="311"/>
                    <a:pt x="103" y="306"/>
                  </a:cubicBezTo>
                  <a:cubicBezTo>
                    <a:pt x="104" y="301"/>
                    <a:pt x="105" y="296"/>
                    <a:pt x="106" y="292"/>
                  </a:cubicBezTo>
                  <a:cubicBezTo>
                    <a:pt x="109" y="277"/>
                    <a:pt x="109" y="277"/>
                    <a:pt x="109" y="277"/>
                  </a:cubicBezTo>
                  <a:cubicBezTo>
                    <a:pt x="110" y="272"/>
                    <a:pt x="111" y="268"/>
                    <a:pt x="113" y="263"/>
                  </a:cubicBezTo>
                  <a:cubicBezTo>
                    <a:pt x="115" y="253"/>
                    <a:pt x="118" y="244"/>
                    <a:pt x="120" y="234"/>
                  </a:cubicBezTo>
                  <a:cubicBezTo>
                    <a:pt x="124" y="220"/>
                    <a:pt x="124" y="220"/>
                    <a:pt x="124" y="220"/>
                  </a:cubicBezTo>
                  <a:cubicBezTo>
                    <a:pt x="125" y="215"/>
                    <a:pt x="126" y="211"/>
                    <a:pt x="127" y="206"/>
                  </a:cubicBezTo>
                  <a:cubicBezTo>
                    <a:pt x="131" y="191"/>
                    <a:pt x="131" y="191"/>
                    <a:pt x="131" y="191"/>
                  </a:cubicBezTo>
                  <a:cubicBezTo>
                    <a:pt x="133" y="177"/>
                    <a:pt x="133" y="177"/>
                    <a:pt x="133" y="177"/>
                  </a:cubicBezTo>
                  <a:cubicBezTo>
                    <a:pt x="135" y="170"/>
                    <a:pt x="135" y="170"/>
                    <a:pt x="135" y="170"/>
                  </a:cubicBezTo>
                  <a:cubicBezTo>
                    <a:pt x="136" y="162"/>
                    <a:pt x="136" y="162"/>
                    <a:pt x="136" y="162"/>
                  </a:cubicBezTo>
                  <a:cubicBezTo>
                    <a:pt x="138" y="148"/>
                    <a:pt x="138" y="148"/>
                    <a:pt x="138" y="148"/>
                  </a:cubicBezTo>
                  <a:cubicBezTo>
                    <a:pt x="138" y="148"/>
                    <a:pt x="138" y="148"/>
                    <a:pt x="138" y="148"/>
                  </a:cubicBezTo>
                  <a:cubicBezTo>
                    <a:pt x="138" y="92"/>
                    <a:pt x="138" y="92"/>
                    <a:pt x="138" y="92"/>
                  </a:cubicBezTo>
                  <a:cubicBezTo>
                    <a:pt x="138" y="92"/>
                    <a:pt x="138" y="92"/>
                    <a:pt x="138" y="92"/>
                  </a:cubicBezTo>
                  <a:cubicBezTo>
                    <a:pt x="137" y="84"/>
                    <a:pt x="136" y="76"/>
                    <a:pt x="136" y="69"/>
                  </a:cubicBezTo>
                  <a:cubicBezTo>
                    <a:pt x="135" y="57"/>
                    <a:pt x="135" y="57"/>
                    <a:pt x="135" y="57"/>
                  </a:cubicBezTo>
                  <a:cubicBezTo>
                    <a:pt x="133" y="46"/>
                    <a:pt x="133" y="46"/>
                    <a:pt x="133" y="46"/>
                  </a:cubicBezTo>
                  <a:cubicBezTo>
                    <a:pt x="131" y="34"/>
                    <a:pt x="131" y="34"/>
                    <a:pt x="131" y="34"/>
                  </a:cubicBezTo>
                  <a:cubicBezTo>
                    <a:pt x="129" y="23"/>
                    <a:pt x="129" y="23"/>
                    <a:pt x="129" y="23"/>
                  </a:cubicBezTo>
                  <a:cubicBezTo>
                    <a:pt x="126" y="12"/>
                    <a:pt x="126" y="12"/>
                    <a:pt x="126" y="12"/>
                  </a:cubicBezTo>
                  <a:cubicBezTo>
                    <a:pt x="121" y="1"/>
                    <a:pt x="121" y="1"/>
                    <a:pt x="121" y="1"/>
                  </a:cubicBezTo>
                  <a:cubicBezTo>
                    <a:pt x="122" y="2"/>
                    <a:pt x="122" y="2"/>
                    <a:pt x="122" y="2"/>
                  </a:cubicBezTo>
                  <a:cubicBezTo>
                    <a:pt x="68" y="2"/>
                    <a:pt x="68" y="2"/>
                    <a:pt x="68" y="2"/>
                  </a:cubicBezTo>
                  <a:cubicBezTo>
                    <a:pt x="69" y="1"/>
                    <a:pt x="69" y="1"/>
                    <a:pt x="69" y="1"/>
                  </a:cubicBezTo>
                  <a:cubicBezTo>
                    <a:pt x="67" y="10"/>
                    <a:pt x="67" y="10"/>
                    <a:pt x="67" y="10"/>
                  </a:cubicBezTo>
                  <a:cubicBezTo>
                    <a:pt x="66" y="11"/>
                    <a:pt x="66" y="12"/>
                    <a:pt x="65" y="14"/>
                  </a:cubicBezTo>
                  <a:cubicBezTo>
                    <a:pt x="64" y="18"/>
                    <a:pt x="64" y="18"/>
                    <a:pt x="64" y="18"/>
                  </a:cubicBezTo>
                  <a:cubicBezTo>
                    <a:pt x="63" y="19"/>
                    <a:pt x="62" y="20"/>
                    <a:pt x="62" y="22"/>
                  </a:cubicBezTo>
                  <a:cubicBezTo>
                    <a:pt x="60" y="26"/>
                    <a:pt x="60" y="26"/>
                    <a:pt x="60" y="26"/>
                  </a:cubicBezTo>
                  <a:cubicBezTo>
                    <a:pt x="58" y="28"/>
                    <a:pt x="56" y="30"/>
                    <a:pt x="55" y="33"/>
                  </a:cubicBezTo>
                  <a:cubicBezTo>
                    <a:pt x="49" y="39"/>
                    <a:pt x="49" y="39"/>
                    <a:pt x="49" y="39"/>
                  </a:cubicBezTo>
                  <a:cubicBezTo>
                    <a:pt x="42" y="45"/>
                    <a:pt x="42" y="45"/>
                    <a:pt x="42" y="45"/>
                  </a:cubicBezTo>
                  <a:cubicBezTo>
                    <a:pt x="35" y="50"/>
                    <a:pt x="35" y="50"/>
                    <a:pt x="35" y="50"/>
                  </a:cubicBezTo>
                  <a:cubicBezTo>
                    <a:pt x="28" y="54"/>
                    <a:pt x="28" y="54"/>
                    <a:pt x="28" y="54"/>
                  </a:cubicBezTo>
                  <a:cubicBezTo>
                    <a:pt x="28" y="53"/>
                    <a:pt x="28" y="53"/>
                    <a:pt x="28" y="53"/>
                  </a:cubicBezTo>
                  <a:cubicBezTo>
                    <a:pt x="29" y="56"/>
                    <a:pt x="29" y="56"/>
                    <a:pt x="29" y="56"/>
                  </a:cubicBezTo>
                  <a:cubicBezTo>
                    <a:pt x="30" y="59"/>
                    <a:pt x="30" y="59"/>
                    <a:pt x="30" y="59"/>
                  </a:cubicBezTo>
                  <a:cubicBezTo>
                    <a:pt x="30" y="62"/>
                    <a:pt x="30" y="62"/>
                    <a:pt x="30" y="62"/>
                  </a:cubicBezTo>
                  <a:cubicBezTo>
                    <a:pt x="31" y="65"/>
                    <a:pt x="31" y="65"/>
                    <a:pt x="31" y="65"/>
                  </a:cubicBezTo>
                  <a:cubicBezTo>
                    <a:pt x="31" y="69"/>
                    <a:pt x="30" y="73"/>
                    <a:pt x="30" y="77"/>
                  </a:cubicBezTo>
                  <a:cubicBezTo>
                    <a:pt x="30" y="79"/>
                    <a:pt x="30" y="80"/>
                    <a:pt x="30" y="82"/>
                  </a:cubicBezTo>
                  <a:cubicBezTo>
                    <a:pt x="30" y="84"/>
                    <a:pt x="30" y="86"/>
                    <a:pt x="30" y="88"/>
                  </a:cubicBezTo>
                  <a:cubicBezTo>
                    <a:pt x="30" y="89"/>
                    <a:pt x="31" y="90"/>
                    <a:pt x="31" y="91"/>
                  </a:cubicBezTo>
                  <a:cubicBezTo>
                    <a:pt x="31" y="92"/>
                    <a:pt x="31" y="93"/>
                    <a:pt x="32" y="94"/>
                  </a:cubicBezTo>
                  <a:cubicBezTo>
                    <a:pt x="32" y="95"/>
                    <a:pt x="33" y="95"/>
                    <a:pt x="33" y="96"/>
                  </a:cubicBezTo>
                  <a:cubicBezTo>
                    <a:pt x="33" y="97"/>
                    <a:pt x="34" y="98"/>
                    <a:pt x="35" y="98"/>
                  </a:cubicBezTo>
                  <a:cubicBezTo>
                    <a:pt x="34" y="98"/>
                    <a:pt x="34" y="98"/>
                    <a:pt x="34" y="98"/>
                  </a:cubicBezTo>
                  <a:cubicBezTo>
                    <a:pt x="37" y="99"/>
                    <a:pt x="37" y="99"/>
                    <a:pt x="37" y="99"/>
                  </a:cubicBezTo>
                  <a:cubicBezTo>
                    <a:pt x="38" y="99"/>
                    <a:pt x="38" y="99"/>
                    <a:pt x="39" y="100"/>
                  </a:cubicBezTo>
                  <a:cubicBezTo>
                    <a:pt x="40" y="100"/>
                    <a:pt x="41" y="100"/>
                    <a:pt x="42" y="100"/>
                  </a:cubicBezTo>
                  <a:cubicBezTo>
                    <a:pt x="43" y="100"/>
                    <a:pt x="43" y="100"/>
                    <a:pt x="44" y="100"/>
                  </a:cubicBezTo>
                  <a:cubicBezTo>
                    <a:pt x="48" y="100"/>
                    <a:pt x="51" y="99"/>
                    <a:pt x="54" y="98"/>
                  </a:cubicBezTo>
                  <a:cubicBezTo>
                    <a:pt x="55" y="98"/>
                    <a:pt x="55" y="98"/>
                    <a:pt x="55" y="98"/>
                  </a:cubicBezTo>
                  <a:cubicBezTo>
                    <a:pt x="55" y="99"/>
                    <a:pt x="55" y="99"/>
                    <a:pt x="55" y="99"/>
                  </a:cubicBezTo>
                  <a:cubicBezTo>
                    <a:pt x="57" y="109"/>
                    <a:pt x="57" y="109"/>
                    <a:pt x="57" y="109"/>
                  </a:cubicBezTo>
                  <a:cubicBezTo>
                    <a:pt x="57" y="120"/>
                    <a:pt x="57" y="120"/>
                    <a:pt x="57" y="120"/>
                  </a:cubicBezTo>
                  <a:cubicBezTo>
                    <a:pt x="57" y="130"/>
                    <a:pt x="57" y="130"/>
                    <a:pt x="57" y="130"/>
                  </a:cubicBezTo>
                  <a:cubicBezTo>
                    <a:pt x="57" y="141"/>
                    <a:pt x="57" y="141"/>
                    <a:pt x="57" y="141"/>
                  </a:cubicBezTo>
                  <a:cubicBezTo>
                    <a:pt x="56" y="151"/>
                    <a:pt x="56" y="151"/>
                    <a:pt x="56" y="151"/>
                  </a:cubicBezTo>
                  <a:cubicBezTo>
                    <a:pt x="54" y="162"/>
                    <a:pt x="54" y="162"/>
                    <a:pt x="54" y="162"/>
                  </a:cubicBezTo>
                  <a:cubicBezTo>
                    <a:pt x="53" y="172"/>
                    <a:pt x="53" y="172"/>
                    <a:pt x="53" y="172"/>
                  </a:cubicBezTo>
                  <a:cubicBezTo>
                    <a:pt x="51" y="182"/>
                    <a:pt x="51" y="182"/>
                    <a:pt x="51" y="182"/>
                  </a:cubicBezTo>
                  <a:cubicBezTo>
                    <a:pt x="48" y="196"/>
                    <a:pt x="44" y="209"/>
                    <a:pt x="40" y="223"/>
                  </a:cubicBezTo>
                  <a:cubicBezTo>
                    <a:pt x="39" y="230"/>
                    <a:pt x="37" y="236"/>
                    <a:pt x="36" y="243"/>
                  </a:cubicBezTo>
                  <a:cubicBezTo>
                    <a:pt x="33" y="253"/>
                    <a:pt x="33" y="253"/>
                    <a:pt x="33" y="253"/>
                  </a:cubicBezTo>
                  <a:cubicBezTo>
                    <a:pt x="31" y="264"/>
                    <a:pt x="31" y="264"/>
                    <a:pt x="31" y="264"/>
                  </a:cubicBezTo>
                  <a:cubicBezTo>
                    <a:pt x="31" y="264"/>
                    <a:pt x="31" y="264"/>
                    <a:pt x="31" y="264"/>
                  </a:cubicBezTo>
                  <a:cubicBezTo>
                    <a:pt x="31" y="264"/>
                    <a:pt x="31" y="264"/>
                    <a:pt x="31" y="264"/>
                  </a:cubicBezTo>
                  <a:cubicBezTo>
                    <a:pt x="28" y="276"/>
                    <a:pt x="28" y="276"/>
                    <a:pt x="28" y="276"/>
                  </a:cubicBezTo>
                  <a:cubicBezTo>
                    <a:pt x="25" y="289"/>
                    <a:pt x="25" y="289"/>
                    <a:pt x="25" y="289"/>
                  </a:cubicBezTo>
                  <a:cubicBezTo>
                    <a:pt x="23" y="302"/>
                    <a:pt x="23" y="302"/>
                    <a:pt x="23" y="302"/>
                  </a:cubicBezTo>
                  <a:cubicBezTo>
                    <a:pt x="22" y="307"/>
                    <a:pt x="22" y="311"/>
                    <a:pt x="21" y="316"/>
                  </a:cubicBezTo>
                  <a:cubicBezTo>
                    <a:pt x="20" y="329"/>
                    <a:pt x="20" y="329"/>
                    <a:pt x="20" y="329"/>
                  </a:cubicBezTo>
                  <a:cubicBezTo>
                    <a:pt x="20" y="342"/>
                    <a:pt x="20" y="342"/>
                    <a:pt x="20" y="342"/>
                  </a:cubicBezTo>
                  <a:cubicBezTo>
                    <a:pt x="20" y="355"/>
                    <a:pt x="20" y="355"/>
                    <a:pt x="20" y="355"/>
                  </a:cubicBezTo>
                  <a:cubicBezTo>
                    <a:pt x="21" y="369"/>
                    <a:pt x="21" y="369"/>
                    <a:pt x="21" y="369"/>
                  </a:cubicBezTo>
                  <a:cubicBezTo>
                    <a:pt x="21" y="369"/>
                    <a:pt x="21" y="369"/>
                    <a:pt x="21" y="369"/>
                  </a:cubicBezTo>
                  <a:cubicBezTo>
                    <a:pt x="21" y="369"/>
                    <a:pt x="21" y="369"/>
                    <a:pt x="21" y="369"/>
                  </a:cubicBezTo>
                  <a:cubicBezTo>
                    <a:pt x="4" y="369"/>
                    <a:pt x="4" y="369"/>
                    <a:pt x="4" y="369"/>
                  </a:cubicBezTo>
                  <a:cubicBezTo>
                    <a:pt x="4" y="369"/>
                    <a:pt x="4" y="369"/>
                    <a:pt x="4" y="369"/>
                  </a:cubicBezTo>
                  <a:cubicBezTo>
                    <a:pt x="2" y="374"/>
                    <a:pt x="2" y="374"/>
                    <a:pt x="2" y="374"/>
                  </a:cubicBezTo>
                  <a:cubicBezTo>
                    <a:pt x="1" y="380"/>
                    <a:pt x="1" y="380"/>
                    <a:pt x="1" y="380"/>
                  </a:cubicBezTo>
                  <a:cubicBezTo>
                    <a:pt x="1" y="386"/>
                    <a:pt x="1" y="386"/>
                    <a:pt x="1" y="386"/>
                  </a:cubicBezTo>
                  <a:cubicBezTo>
                    <a:pt x="1" y="392"/>
                    <a:pt x="1" y="392"/>
                    <a:pt x="1" y="392"/>
                  </a:cubicBezTo>
                  <a:cubicBezTo>
                    <a:pt x="1" y="398"/>
                    <a:pt x="1" y="398"/>
                    <a:pt x="1" y="398"/>
                  </a:cubicBezTo>
                  <a:cubicBezTo>
                    <a:pt x="2" y="404"/>
                    <a:pt x="2" y="404"/>
                    <a:pt x="2" y="404"/>
                  </a:cubicBezTo>
                  <a:cubicBezTo>
                    <a:pt x="2" y="408"/>
                    <a:pt x="3" y="412"/>
                    <a:pt x="4" y="416"/>
                  </a:cubicBezTo>
                  <a:cubicBezTo>
                    <a:pt x="6" y="424"/>
                    <a:pt x="8" y="432"/>
                    <a:pt x="10" y="440"/>
                  </a:cubicBezTo>
                  <a:cubicBezTo>
                    <a:pt x="10" y="443"/>
                    <a:pt x="11" y="447"/>
                    <a:pt x="12" y="451"/>
                  </a:cubicBezTo>
                  <a:cubicBezTo>
                    <a:pt x="13" y="457"/>
                    <a:pt x="13" y="457"/>
                    <a:pt x="13" y="457"/>
                  </a:cubicBezTo>
                  <a:lnTo>
                    <a:pt x="14" y="463"/>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8" name="橙子演示">
              <a:extLst>
                <a:ext uri="{FF2B5EF4-FFF2-40B4-BE49-F238E27FC236}">
                  <a16:creationId xmlns:a16="http://schemas.microsoft.com/office/drawing/2014/main" id="{8FF1A111-3891-4388-A757-701D04173317}"/>
                </a:ext>
              </a:extLst>
            </p:cNvPr>
            <p:cNvSpPr>
              <a:spLocks noEditPoints="1"/>
            </p:cNvSpPr>
            <p:nvPr/>
          </p:nvSpPr>
          <p:spPr bwMode="auto">
            <a:xfrm>
              <a:off x="2071688" y="5618163"/>
              <a:ext cx="420688" cy="1498600"/>
            </a:xfrm>
            <a:custGeom>
              <a:avLst/>
              <a:gdLst>
                <a:gd name="T0" fmla="*/ 1 w 130"/>
                <a:gd name="T1" fmla="*/ 377 h 462"/>
                <a:gd name="T2" fmla="*/ 1 w 130"/>
                <a:gd name="T3" fmla="*/ 376 h 462"/>
                <a:gd name="T4" fmla="*/ 24 w 130"/>
                <a:gd name="T5" fmla="*/ 377 h 462"/>
                <a:gd name="T6" fmla="*/ 24 w 130"/>
                <a:gd name="T7" fmla="*/ 106 h 462"/>
                <a:gd name="T8" fmla="*/ 0 w 130"/>
                <a:gd name="T9" fmla="*/ 106 h 462"/>
                <a:gd name="T10" fmla="*/ 0 w 130"/>
                <a:gd name="T11" fmla="*/ 59 h 462"/>
                <a:gd name="T12" fmla="*/ 1 w 130"/>
                <a:gd name="T13" fmla="*/ 58 h 462"/>
                <a:gd name="T14" fmla="*/ 16 w 130"/>
                <a:gd name="T15" fmla="*/ 46 h 462"/>
                <a:gd name="T16" fmla="*/ 29 w 130"/>
                <a:gd name="T17" fmla="*/ 33 h 462"/>
                <a:gd name="T18" fmla="*/ 35 w 130"/>
                <a:gd name="T19" fmla="*/ 25 h 462"/>
                <a:gd name="T20" fmla="*/ 41 w 130"/>
                <a:gd name="T21" fmla="*/ 17 h 462"/>
                <a:gd name="T22" fmla="*/ 51 w 130"/>
                <a:gd name="T23" fmla="*/ 1 h 462"/>
                <a:gd name="T24" fmla="*/ 51 w 130"/>
                <a:gd name="T25" fmla="*/ 0 h 462"/>
                <a:gd name="T26" fmla="*/ 107 w 130"/>
                <a:gd name="T27" fmla="*/ 0 h 462"/>
                <a:gd name="T28" fmla="*/ 107 w 130"/>
                <a:gd name="T29" fmla="*/ 377 h 462"/>
                <a:gd name="T30" fmla="*/ 130 w 130"/>
                <a:gd name="T31" fmla="*/ 376 h 462"/>
                <a:gd name="T32" fmla="*/ 130 w 130"/>
                <a:gd name="T33" fmla="*/ 377 h 462"/>
                <a:gd name="T34" fmla="*/ 130 w 130"/>
                <a:gd name="T35" fmla="*/ 462 h 462"/>
                <a:gd name="T36" fmla="*/ 1 w 130"/>
                <a:gd name="T37" fmla="*/ 462 h 462"/>
                <a:gd name="T38" fmla="*/ 130 w 130"/>
                <a:gd name="T39" fmla="*/ 461 h 462"/>
                <a:gd name="T40" fmla="*/ 129 w 130"/>
                <a:gd name="T41" fmla="*/ 377 h 462"/>
                <a:gd name="T42" fmla="*/ 106 w 130"/>
                <a:gd name="T43" fmla="*/ 377 h 462"/>
                <a:gd name="T44" fmla="*/ 106 w 130"/>
                <a:gd name="T45" fmla="*/ 377 h 462"/>
                <a:gd name="T46" fmla="*/ 106 w 130"/>
                <a:gd name="T47" fmla="*/ 2 h 462"/>
                <a:gd name="T48" fmla="*/ 52 w 130"/>
                <a:gd name="T49" fmla="*/ 1 h 462"/>
                <a:gd name="T50" fmla="*/ 42 w 130"/>
                <a:gd name="T51" fmla="*/ 18 h 462"/>
                <a:gd name="T52" fmla="*/ 36 w 130"/>
                <a:gd name="T53" fmla="*/ 26 h 462"/>
                <a:gd name="T54" fmla="*/ 30 w 130"/>
                <a:gd name="T55" fmla="*/ 34 h 462"/>
                <a:gd name="T56" fmla="*/ 17 w 130"/>
                <a:gd name="T57" fmla="*/ 47 h 462"/>
                <a:gd name="T58" fmla="*/ 1 w 130"/>
                <a:gd name="T59" fmla="*/ 59 h 462"/>
                <a:gd name="T60" fmla="*/ 2 w 130"/>
                <a:gd name="T61" fmla="*/ 106 h 462"/>
                <a:gd name="T62" fmla="*/ 24 w 130"/>
                <a:gd name="T63" fmla="*/ 105 h 462"/>
                <a:gd name="T64" fmla="*/ 25 w 130"/>
                <a:gd name="T65" fmla="*/ 106 h 462"/>
                <a:gd name="T66" fmla="*/ 25 w 130"/>
                <a:gd name="T67" fmla="*/ 377 h 462"/>
                <a:gd name="T68" fmla="*/ 1 w 130"/>
                <a:gd name="T69" fmla="*/ 377 h 462"/>
                <a:gd name="T70" fmla="*/ 1 w 130"/>
                <a:gd name="T7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462">
                  <a:moveTo>
                    <a:pt x="1" y="462"/>
                  </a:moveTo>
                  <a:cubicBezTo>
                    <a:pt x="1" y="377"/>
                    <a:pt x="1" y="377"/>
                    <a:pt x="1" y="377"/>
                  </a:cubicBezTo>
                  <a:cubicBezTo>
                    <a:pt x="1" y="376"/>
                    <a:pt x="1" y="376"/>
                    <a:pt x="1" y="376"/>
                  </a:cubicBezTo>
                  <a:cubicBezTo>
                    <a:pt x="1" y="376"/>
                    <a:pt x="1" y="376"/>
                    <a:pt x="1" y="376"/>
                  </a:cubicBezTo>
                  <a:cubicBezTo>
                    <a:pt x="24" y="376"/>
                    <a:pt x="24" y="376"/>
                    <a:pt x="24" y="376"/>
                  </a:cubicBezTo>
                  <a:cubicBezTo>
                    <a:pt x="24" y="377"/>
                    <a:pt x="24" y="377"/>
                    <a:pt x="24" y="377"/>
                  </a:cubicBezTo>
                  <a:cubicBezTo>
                    <a:pt x="24" y="106"/>
                    <a:pt x="24" y="106"/>
                    <a:pt x="24" y="106"/>
                  </a:cubicBezTo>
                  <a:cubicBezTo>
                    <a:pt x="24" y="106"/>
                    <a:pt x="24" y="106"/>
                    <a:pt x="24" y="106"/>
                  </a:cubicBezTo>
                  <a:cubicBezTo>
                    <a:pt x="1" y="106"/>
                    <a:pt x="1" y="106"/>
                    <a:pt x="1" y="106"/>
                  </a:cubicBezTo>
                  <a:cubicBezTo>
                    <a:pt x="0" y="106"/>
                    <a:pt x="0" y="106"/>
                    <a:pt x="0" y="106"/>
                  </a:cubicBezTo>
                  <a:cubicBezTo>
                    <a:pt x="0" y="106"/>
                    <a:pt x="0" y="106"/>
                    <a:pt x="0" y="106"/>
                  </a:cubicBezTo>
                  <a:cubicBezTo>
                    <a:pt x="0" y="59"/>
                    <a:pt x="0" y="59"/>
                    <a:pt x="0" y="59"/>
                  </a:cubicBezTo>
                  <a:cubicBezTo>
                    <a:pt x="0" y="58"/>
                    <a:pt x="0" y="58"/>
                    <a:pt x="0" y="58"/>
                  </a:cubicBezTo>
                  <a:cubicBezTo>
                    <a:pt x="1" y="58"/>
                    <a:pt x="1" y="58"/>
                    <a:pt x="1" y="58"/>
                  </a:cubicBezTo>
                  <a:cubicBezTo>
                    <a:pt x="8" y="52"/>
                    <a:pt x="8" y="52"/>
                    <a:pt x="8" y="52"/>
                  </a:cubicBezTo>
                  <a:cubicBezTo>
                    <a:pt x="11" y="50"/>
                    <a:pt x="13" y="48"/>
                    <a:pt x="16" y="46"/>
                  </a:cubicBezTo>
                  <a:cubicBezTo>
                    <a:pt x="18" y="44"/>
                    <a:pt x="20" y="42"/>
                    <a:pt x="23" y="40"/>
                  </a:cubicBezTo>
                  <a:cubicBezTo>
                    <a:pt x="25" y="37"/>
                    <a:pt x="27" y="35"/>
                    <a:pt x="29" y="33"/>
                  </a:cubicBezTo>
                  <a:cubicBezTo>
                    <a:pt x="32" y="29"/>
                    <a:pt x="32" y="29"/>
                    <a:pt x="32" y="29"/>
                  </a:cubicBezTo>
                  <a:cubicBezTo>
                    <a:pt x="33" y="28"/>
                    <a:pt x="34" y="26"/>
                    <a:pt x="35" y="25"/>
                  </a:cubicBezTo>
                  <a:cubicBezTo>
                    <a:pt x="38" y="21"/>
                    <a:pt x="38" y="21"/>
                    <a:pt x="38" y="21"/>
                  </a:cubicBezTo>
                  <a:cubicBezTo>
                    <a:pt x="39" y="20"/>
                    <a:pt x="40" y="18"/>
                    <a:pt x="41" y="17"/>
                  </a:cubicBezTo>
                  <a:cubicBezTo>
                    <a:pt x="42" y="14"/>
                    <a:pt x="44" y="12"/>
                    <a:pt x="46" y="9"/>
                  </a:cubicBezTo>
                  <a:cubicBezTo>
                    <a:pt x="51" y="1"/>
                    <a:pt x="51" y="1"/>
                    <a:pt x="51" y="1"/>
                  </a:cubicBezTo>
                  <a:cubicBezTo>
                    <a:pt x="51" y="0"/>
                    <a:pt x="51" y="0"/>
                    <a:pt x="51" y="0"/>
                  </a:cubicBezTo>
                  <a:cubicBezTo>
                    <a:pt x="51" y="0"/>
                    <a:pt x="51" y="0"/>
                    <a:pt x="51" y="0"/>
                  </a:cubicBezTo>
                  <a:cubicBezTo>
                    <a:pt x="106" y="0"/>
                    <a:pt x="106" y="0"/>
                    <a:pt x="106" y="0"/>
                  </a:cubicBezTo>
                  <a:cubicBezTo>
                    <a:pt x="107" y="0"/>
                    <a:pt x="107" y="0"/>
                    <a:pt x="107" y="0"/>
                  </a:cubicBezTo>
                  <a:cubicBezTo>
                    <a:pt x="107" y="1"/>
                    <a:pt x="107" y="1"/>
                    <a:pt x="107" y="1"/>
                  </a:cubicBezTo>
                  <a:cubicBezTo>
                    <a:pt x="107" y="377"/>
                    <a:pt x="107" y="377"/>
                    <a:pt x="107" y="377"/>
                  </a:cubicBezTo>
                  <a:cubicBezTo>
                    <a:pt x="106" y="376"/>
                    <a:pt x="106" y="376"/>
                    <a:pt x="106" y="376"/>
                  </a:cubicBezTo>
                  <a:cubicBezTo>
                    <a:pt x="130" y="376"/>
                    <a:pt x="130" y="376"/>
                    <a:pt x="130" y="376"/>
                  </a:cubicBezTo>
                  <a:cubicBezTo>
                    <a:pt x="130" y="376"/>
                    <a:pt x="130" y="376"/>
                    <a:pt x="130" y="376"/>
                  </a:cubicBezTo>
                  <a:cubicBezTo>
                    <a:pt x="130" y="377"/>
                    <a:pt x="130" y="377"/>
                    <a:pt x="130" y="377"/>
                  </a:cubicBezTo>
                  <a:cubicBezTo>
                    <a:pt x="130" y="462"/>
                    <a:pt x="130" y="462"/>
                    <a:pt x="130" y="462"/>
                  </a:cubicBezTo>
                  <a:cubicBezTo>
                    <a:pt x="130" y="462"/>
                    <a:pt x="130" y="462"/>
                    <a:pt x="130" y="462"/>
                  </a:cubicBezTo>
                  <a:cubicBezTo>
                    <a:pt x="130" y="462"/>
                    <a:pt x="130" y="462"/>
                    <a:pt x="130" y="462"/>
                  </a:cubicBezTo>
                  <a:lnTo>
                    <a:pt x="1" y="462"/>
                  </a:lnTo>
                  <a:close/>
                  <a:moveTo>
                    <a:pt x="1" y="462"/>
                  </a:moveTo>
                  <a:cubicBezTo>
                    <a:pt x="130" y="461"/>
                    <a:pt x="130" y="461"/>
                    <a:pt x="130" y="461"/>
                  </a:cubicBezTo>
                  <a:cubicBezTo>
                    <a:pt x="129" y="462"/>
                    <a:pt x="129" y="462"/>
                    <a:pt x="129" y="462"/>
                  </a:cubicBezTo>
                  <a:cubicBezTo>
                    <a:pt x="129" y="377"/>
                    <a:pt x="129" y="377"/>
                    <a:pt x="129" y="377"/>
                  </a:cubicBezTo>
                  <a:cubicBezTo>
                    <a:pt x="130" y="377"/>
                    <a:pt x="130" y="377"/>
                    <a:pt x="130" y="377"/>
                  </a:cubicBezTo>
                  <a:cubicBezTo>
                    <a:pt x="106" y="377"/>
                    <a:pt x="106" y="377"/>
                    <a:pt x="106" y="377"/>
                  </a:cubicBezTo>
                  <a:cubicBezTo>
                    <a:pt x="106" y="377"/>
                    <a:pt x="106" y="377"/>
                    <a:pt x="106" y="377"/>
                  </a:cubicBezTo>
                  <a:cubicBezTo>
                    <a:pt x="106" y="377"/>
                    <a:pt x="106" y="377"/>
                    <a:pt x="106" y="377"/>
                  </a:cubicBezTo>
                  <a:cubicBezTo>
                    <a:pt x="105" y="1"/>
                    <a:pt x="105" y="1"/>
                    <a:pt x="105" y="1"/>
                  </a:cubicBezTo>
                  <a:cubicBezTo>
                    <a:pt x="106" y="2"/>
                    <a:pt x="106" y="2"/>
                    <a:pt x="106" y="2"/>
                  </a:cubicBezTo>
                  <a:cubicBezTo>
                    <a:pt x="51" y="2"/>
                    <a:pt x="51" y="2"/>
                    <a:pt x="51" y="2"/>
                  </a:cubicBezTo>
                  <a:cubicBezTo>
                    <a:pt x="52" y="1"/>
                    <a:pt x="52" y="1"/>
                    <a:pt x="52" y="1"/>
                  </a:cubicBezTo>
                  <a:cubicBezTo>
                    <a:pt x="47" y="10"/>
                    <a:pt x="47" y="10"/>
                    <a:pt x="47" y="10"/>
                  </a:cubicBezTo>
                  <a:cubicBezTo>
                    <a:pt x="45" y="13"/>
                    <a:pt x="44" y="15"/>
                    <a:pt x="42" y="18"/>
                  </a:cubicBezTo>
                  <a:cubicBezTo>
                    <a:pt x="41" y="19"/>
                    <a:pt x="40" y="21"/>
                    <a:pt x="39" y="22"/>
                  </a:cubicBezTo>
                  <a:cubicBezTo>
                    <a:pt x="36" y="26"/>
                    <a:pt x="36" y="26"/>
                    <a:pt x="36" y="26"/>
                  </a:cubicBezTo>
                  <a:cubicBezTo>
                    <a:pt x="35" y="27"/>
                    <a:pt x="34" y="29"/>
                    <a:pt x="33" y="30"/>
                  </a:cubicBezTo>
                  <a:cubicBezTo>
                    <a:pt x="30" y="34"/>
                    <a:pt x="30" y="34"/>
                    <a:pt x="30" y="34"/>
                  </a:cubicBezTo>
                  <a:cubicBezTo>
                    <a:pt x="28" y="36"/>
                    <a:pt x="26" y="38"/>
                    <a:pt x="24" y="41"/>
                  </a:cubicBezTo>
                  <a:cubicBezTo>
                    <a:pt x="21" y="43"/>
                    <a:pt x="19" y="45"/>
                    <a:pt x="17" y="47"/>
                  </a:cubicBezTo>
                  <a:cubicBezTo>
                    <a:pt x="14" y="49"/>
                    <a:pt x="12" y="51"/>
                    <a:pt x="9" y="53"/>
                  </a:cubicBezTo>
                  <a:cubicBezTo>
                    <a:pt x="1" y="59"/>
                    <a:pt x="1" y="59"/>
                    <a:pt x="1" y="59"/>
                  </a:cubicBezTo>
                  <a:cubicBezTo>
                    <a:pt x="2" y="59"/>
                    <a:pt x="2" y="59"/>
                    <a:pt x="2" y="59"/>
                  </a:cubicBezTo>
                  <a:cubicBezTo>
                    <a:pt x="2" y="106"/>
                    <a:pt x="2" y="106"/>
                    <a:pt x="2" y="106"/>
                  </a:cubicBezTo>
                  <a:cubicBezTo>
                    <a:pt x="1" y="105"/>
                    <a:pt x="1" y="105"/>
                    <a:pt x="1" y="105"/>
                  </a:cubicBezTo>
                  <a:cubicBezTo>
                    <a:pt x="24" y="105"/>
                    <a:pt x="24" y="105"/>
                    <a:pt x="24" y="105"/>
                  </a:cubicBezTo>
                  <a:cubicBezTo>
                    <a:pt x="25" y="105"/>
                    <a:pt x="25" y="105"/>
                    <a:pt x="25" y="105"/>
                  </a:cubicBezTo>
                  <a:cubicBezTo>
                    <a:pt x="25" y="106"/>
                    <a:pt x="25" y="106"/>
                    <a:pt x="25" y="106"/>
                  </a:cubicBezTo>
                  <a:cubicBezTo>
                    <a:pt x="25" y="377"/>
                    <a:pt x="25" y="377"/>
                    <a:pt x="25" y="377"/>
                  </a:cubicBezTo>
                  <a:cubicBezTo>
                    <a:pt x="25" y="377"/>
                    <a:pt x="25" y="377"/>
                    <a:pt x="25" y="377"/>
                  </a:cubicBezTo>
                  <a:cubicBezTo>
                    <a:pt x="24" y="377"/>
                    <a:pt x="24" y="377"/>
                    <a:pt x="24" y="377"/>
                  </a:cubicBezTo>
                  <a:cubicBezTo>
                    <a:pt x="1" y="377"/>
                    <a:pt x="1" y="377"/>
                    <a:pt x="1" y="377"/>
                  </a:cubicBezTo>
                  <a:cubicBezTo>
                    <a:pt x="1" y="377"/>
                    <a:pt x="1" y="377"/>
                    <a:pt x="1" y="377"/>
                  </a:cubicBezTo>
                  <a:lnTo>
                    <a:pt x="1" y="462"/>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9" name="橙子演示">
              <a:extLst>
                <a:ext uri="{FF2B5EF4-FFF2-40B4-BE49-F238E27FC236}">
                  <a16:creationId xmlns:a16="http://schemas.microsoft.com/office/drawing/2014/main" id="{5E1A7A71-625F-4594-A615-4C283791BF10}"/>
                </a:ext>
              </a:extLst>
            </p:cNvPr>
            <p:cNvSpPr>
              <a:spLocks noEditPoints="1"/>
            </p:cNvSpPr>
            <p:nvPr/>
          </p:nvSpPr>
          <p:spPr bwMode="auto">
            <a:xfrm>
              <a:off x="2065338" y="5640388"/>
              <a:ext cx="430213" cy="1417638"/>
            </a:xfrm>
            <a:custGeom>
              <a:avLst/>
              <a:gdLst>
                <a:gd name="T0" fmla="*/ 4 w 133"/>
                <a:gd name="T1" fmla="*/ 395 h 437"/>
                <a:gd name="T2" fmla="*/ 3 w 133"/>
                <a:gd name="T3" fmla="*/ 354 h 437"/>
                <a:gd name="T4" fmla="*/ 28 w 133"/>
                <a:gd name="T5" fmla="*/ 354 h 437"/>
                <a:gd name="T6" fmla="*/ 25 w 133"/>
                <a:gd name="T7" fmla="*/ 292 h 437"/>
                <a:gd name="T8" fmla="*/ 23 w 133"/>
                <a:gd name="T9" fmla="*/ 102 h 437"/>
                <a:gd name="T10" fmla="*/ 5 w 133"/>
                <a:gd name="T11" fmla="*/ 107 h 437"/>
                <a:gd name="T12" fmla="*/ 0 w 133"/>
                <a:gd name="T13" fmla="*/ 102 h 437"/>
                <a:gd name="T14" fmla="*/ 0 w 133"/>
                <a:gd name="T15" fmla="*/ 56 h 437"/>
                <a:gd name="T16" fmla="*/ 10 w 133"/>
                <a:gd name="T17" fmla="*/ 49 h 437"/>
                <a:gd name="T18" fmla="*/ 16 w 133"/>
                <a:gd name="T19" fmla="*/ 44 h 437"/>
                <a:gd name="T20" fmla="*/ 26 w 133"/>
                <a:gd name="T21" fmla="*/ 35 h 437"/>
                <a:gd name="T22" fmla="*/ 29 w 133"/>
                <a:gd name="T23" fmla="*/ 31 h 437"/>
                <a:gd name="T24" fmla="*/ 35 w 133"/>
                <a:gd name="T25" fmla="*/ 24 h 437"/>
                <a:gd name="T26" fmla="*/ 40 w 133"/>
                <a:gd name="T27" fmla="*/ 17 h 437"/>
                <a:gd name="T28" fmla="*/ 50 w 133"/>
                <a:gd name="T29" fmla="*/ 2 h 437"/>
                <a:gd name="T30" fmla="*/ 54 w 133"/>
                <a:gd name="T31" fmla="*/ 0 h 437"/>
                <a:gd name="T32" fmla="*/ 112 w 133"/>
                <a:gd name="T33" fmla="*/ 0 h 437"/>
                <a:gd name="T34" fmla="*/ 112 w 133"/>
                <a:gd name="T35" fmla="*/ 180 h 437"/>
                <a:gd name="T36" fmla="*/ 110 w 133"/>
                <a:gd name="T37" fmla="*/ 355 h 437"/>
                <a:gd name="T38" fmla="*/ 130 w 133"/>
                <a:gd name="T39" fmla="*/ 352 h 437"/>
                <a:gd name="T40" fmla="*/ 133 w 133"/>
                <a:gd name="T41" fmla="*/ 355 h 437"/>
                <a:gd name="T42" fmla="*/ 132 w 133"/>
                <a:gd name="T43" fmla="*/ 437 h 437"/>
                <a:gd name="T44" fmla="*/ 67 w 133"/>
                <a:gd name="T45" fmla="*/ 436 h 437"/>
                <a:gd name="T46" fmla="*/ 5 w 133"/>
                <a:gd name="T47" fmla="*/ 435 h 437"/>
                <a:gd name="T48" fmla="*/ 36 w 133"/>
                <a:gd name="T49" fmla="*/ 434 h 437"/>
                <a:gd name="T50" fmla="*/ 130 w 133"/>
                <a:gd name="T51" fmla="*/ 433 h 437"/>
                <a:gd name="T52" fmla="*/ 127 w 133"/>
                <a:gd name="T53" fmla="*/ 355 h 437"/>
                <a:gd name="T54" fmla="*/ 107 w 133"/>
                <a:gd name="T55" fmla="*/ 359 h 437"/>
                <a:gd name="T56" fmla="*/ 104 w 133"/>
                <a:gd name="T57" fmla="*/ 355 h 437"/>
                <a:gd name="T58" fmla="*/ 102 w 133"/>
                <a:gd name="T59" fmla="*/ 180 h 437"/>
                <a:gd name="T60" fmla="*/ 107 w 133"/>
                <a:gd name="T61" fmla="*/ 9 h 437"/>
                <a:gd name="T62" fmla="*/ 58 w 133"/>
                <a:gd name="T63" fmla="*/ 7 h 437"/>
                <a:gd name="T64" fmla="*/ 48 w 133"/>
                <a:gd name="T65" fmla="*/ 23 h 437"/>
                <a:gd name="T66" fmla="*/ 42 w 133"/>
                <a:gd name="T67" fmla="*/ 30 h 437"/>
                <a:gd name="T68" fmla="*/ 36 w 133"/>
                <a:gd name="T69" fmla="*/ 38 h 437"/>
                <a:gd name="T70" fmla="*/ 33 w 133"/>
                <a:gd name="T71" fmla="*/ 41 h 437"/>
                <a:gd name="T72" fmla="*/ 23 w 133"/>
                <a:gd name="T73" fmla="*/ 51 h 437"/>
                <a:gd name="T74" fmla="*/ 7 w 133"/>
                <a:gd name="T75" fmla="*/ 62 h 437"/>
                <a:gd name="T76" fmla="*/ 9 w 133"/>
                <a:gd name="T77" fmla="*/ 102 h 437"/>
                <a:gd name="T78" fmla="*/ 28 w 133"/>
                <a:gd name="T79" fmla="*/ 98 h 437"/>
                <a:gd name="T80" fmla="*/ 32 w 133"/>
                <a:gd name="T81" fmla="*/ 102 h 437"/>
                <a:gd name="T82" fmla="*/ 30 w 133"/>
                <a:gd name="T83" fmla="*/ 292 h 437"/>
                <a:gd name="T84" fmla="*/ 29 w 133"/>
                <a:gd name="T85" fmla="*/ 357 h 437"/>
                <a:gd name="T86" fmla="*/ 5 w 133"/>
                <a:gd name="T87" fmla="*/ 357 h 437"/>
                <a:gd name="T88" fmla="*/ 6 w 133"/>
                <a:gd name="T89" fmla="*/ 39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437">
                  <a:moveTo>
                    <a:pt x="5" y="435"/>
                  </a:moveTo>
                  <a:cubicBezTo>
                    <a:pt x="4" y="395"/>
                    <a:pt x="4" y="395"/>
                    <a:pt x="4" y="395"/>
                  </a:cubicBezTo>
                  <a:cubicBezTo>
                    <a:pt x="3" y="355"/>
                    <a:pt x="3" y="355"/>
                    <a:pt x="3" y="355"/>
                  </a:cubicBezTo>
                  <a:cubicBezTo>
                    <a:pt x="3" y="354"/>
                    <a:pt x="3" y="354"/>
                    <a:pt x="3" y="354"/>
                  </a:cubicBezTo>
                  <a:cubicBezTo>
                    <a:pt x="5" y="354"/>
                    <a:pt x="5" y="354"/>
                    <a:pt x="5" y="354"/>
                  </a:cubicBezTo>
                  <a:cubicBezTo>
                    <a:pt x="28" y="354"/>
                    <a:pt x="28" y="354"/>
                    <a:pt x="28" y="354"/>
                  </a:cubicBezTo>
                  <a:cubicBezTo>
                    <a:pt x="26" y="355"/>
                    <a:pt x="26" y="355"/>
                    <a:pt x="26" y="355"/>
                  </a:cubicBezTo>
                  <a:cubicBezTo>
                    <a:pt x="25" y="334"/>
                    <a:pt x="25" y="313"/>
                    <a:pt x="25" y="292"/>
                  </a:cubicBezTo>
                  <a:cubicBezTo>
                    <a:pt x="24" y="229"/>
                    <a:pt x="24" y="229"/>
                    <a:pt x="24" y="229"/>
                  </a:cubicBezTo>
                  <a:cubicBezTo>
                    <a:pt x="24" y="187"/>
                    <a:pt x="23" y="144"/>
                    <a:pt x="23" y="102"/>
                  </a:cubicBezTo>
                  <a:cubicBezTo>
                    <a:pt x="28" y="107"/>
                    <a:pt x="28" y="107"/>
                    <a:pt x="28" y="107"/>
                  </a:cubicBezTo>
                  <a:cubicBezTo>
                    <a:pt x="5" y="107"/>
                    <a:pt x="5" y="107"/>
                    <a:pt x="5" y="107"/>
                  </a:cubicBezTo>
                  <a:cubicBezTo>
                    <a:pt x="0" y="107"/>
                    <a:pt x="0" y="107"/>
                    <a:pt x="0" y="107"/>
                  </a:cubicBezTo>
                  <a:cubicBezTo>
                    <a:pt x="0" y="102"/>
                    <a:pt x="0" y="102"/>
                    <a:pt x="0" y="102"/>
                  </a:cubicBezTo>
                  <a:cubicBezTo>
                    <a:pt x="0" y="58"/>
                    <a:pt x="0" y="58"/>
                    <a:pt x="0" y="58"/>
                  </a:cubicBezTo>
                  <a:cubicBezTo>
                    <a:pt x="0" y="56"/>
                    <a:pt x="0" y="56"/>
                    <a:pt x="0" y="56"/>
                  </a:cubicBezTo>
                  <a:cubicBezTo>
                    <a:pt x="2" y="54"/>
                    <a:pt x="2" y="54"/>
                    <a:pt x="2" y="54"/>
                  </a:cubicBezTo>
                  <a:cubicBezTo>
                    <a:pt x="10" y="49"/>
                    <a:pt x="10" y="49"/>
                    <a:pt x="10" y="49"/>
                  </a:cubicBezTo>
                  <a:cubicBezTo>
                    <a:pt x="13" y="46"/>
                    <a:pt x="13" y="46"/>
                    <a:pt x="13" y="46"/>
                  </a:cubicBezTo>
                  <a:cubicBezTo>
                    <a:pt x="14" y="45"/>
                    <a:pt x="15" y="45"/>
                    <a:pt x="16" y="44"/>
                  </a:cubicBezTo>
                  <a:cubicBezTo>
                    <a:pt x="19" y="42"/>
                    <a:pt x="21" y="40"/>
                    <a:pt x="23" y="38"/>
                  </a:cubicBezTo>
                  <a:cubicBezTo>
                    <a:pt x="26" y="35"/>
                    <a:pt x="26" y="35"/>
                    <a:pt x="26" y="35"/>
                  </a:cubicBezTo>
                  <a:cubicBezTo>
                    <a:pt x="27" y="34"/>
                    <a:pt x="27" y="33"/>
                    <a:pt x="28" y="33"/>
                  </a:cubicBezTo>
                  <a:cubicBezTo>
                    <a:pt x="29" y="31"/>
                    <a:pt x="29" y="31"/>
                    <a:pt x="29" y="31"/>
                  </a:cubicBezTo>
                  <a:cubicBezTo>
                    <a:pt x="32" y="28"/>
                    <a:pt x="32" y="28"/>
                    <a:pt x="32" y="28"/>
                  </a:cubicBezTo>
                  <a:cubicBezTo>
                    <a:pt x="33" y="27"/>
                    <a:pt x="34" y="25"/>
                    <a:pt x="35" y="24"/>
                  </a:cubicBezTo>
                  <a:cubicBezTo>
                    <a:pt x="37" y="21"/>
                    <a:pt x="37" y="21"/>
                    <a:pt x="37" y="21"/>
                  </a:cubicBezTo>
                  <a:cubicBezTo>
                    <a:pt x="38" y="20"/>
                    <a:pt x="39" y="18"/>
                    <a:pt x="40" y="17"/>
                  </a:cubicBezTo>
                  <a:cubicBezTo>
                    <a:pt x="42" y="15"/>
                    <a:pt x="43" y="12"/>
                    <a:pt x="45" y="10"/>
                  </a:cubicBezTo>
                  <a:cubicBezTo>
                    <a:pt x="50" y="2"/>
                    <a:pt x="50" y="2"/>
                    <a:pt x="50" y="2"/>
                  </a:cubicBezTo>
                  <a:cubicBezTo>
                    <a:pt x="51" y="0"/>
                    <a:pt x="51" y="0"/>
                    <a:pt x="51" y="0"/>
                  </a:cubicBezTo>
                  <a:cubicBezTo>
                    <a:pt x="54" y="0"/>
                    <a:pt x="54" y="0"/>
                    <a:pt x="54" y="0"/>
                  </a:cubicBezTo>
                  <a:cubicBezTo>
                    <a:pt x="107" y="0"/>
                    <a:pt x="107" y="0"/>
                    <a:pt x="107" y="0"/>
                  </a:cubicBezTo>
                  <a:cubicBezTo>
                    <a:pt x="112" y="0"/>
                    <a:pt x="112" y="0"/>
                    <a:pt x="112" y="0"/>
                  </a:cubicBezTo>
                  <a:cubicBezTo>
                    <a:pt x="112" y="4"/>
                    <a:pt x="112" y="4"/>
                    <a:pt x="112" y="4"/>
                  </a:cubicBezTo>
                  <a:cubicBezTo>
                    <a:pt x="112" y="180"/>
                    <a:pt x="112" y="180"/>
                    <a:pt x="112" y="180"/>
                  </a:cubicBezTo>
                  <a:cubicBezTo>
                    <a:pt x="111" y="268"/>
                    <a:pt x="111" y="268"/>
                    <a:pt x="111" y="268"/>
                  </a:cubicBezTo>
                  <a:cubicBezTo>
                    <a:pt x="110" y="355"/>
                    <a:pt x="110" y="355"/>
                    <a:pt x="110" y="355"/>
                  </a:cubicBezTo>
                  <a:cubicBezTo>
                    <a:pt x="107" y="352"/>
                    <a:pt x="107" y="352"/>
                    <a:pt x="107" y="352"/>
                  </a:cubicBezTo>
                  <a:cubicBezTo>
                    <a:pt x="130" y="352"/>
                    <a:pt x="130" y="352"/>
                    <a:pt x="130" y="352"/>
                  </a:cubicBezTo>
                  <a:cubicBezTo>
                    <a:pt x="133" y="352"/>
                    <a:pt x="133" y="352"/>
                    <a:pt x="133" y="352"/>
                  </a:cubicBezTo>
                  <a:cubicBezTo>
                    <a:pt x="133" y="355"/>
                    <a:pt x="133" y="355"/>
                    <a:pt x="133" y="355"/>
                  </a:cubicBezTo>
                  <a:cubicBezTo>
                    <a:pt x="132" y="382"/>
                    <a:pt x="132" y="408"/>
                    <a:pt x="132" y="435"/>
                  </a:cubicBezTo>
                  <a:cubicBezTo>
                    <a:pt x="132" y="437"/>
                    <a:pt x="132" y="437"/>
                    <a:pt x="132" y="437"/>
                  </a:cubicBezTo>
                  <a:cubicBezTo>
                    <a:pt x="130" y="437"/>
                    <a:pt x="130" y="437"/>
                    <a:pt x="130" y="437"/>
                  </a:cubicBezTo>
                  <a:cubicBezTo>
                    <a:pt x="67" y="436"/>
                    <a:pt x="67" y="436"/>
                    <a:pt x="67" y="436"/>
                  </a:cubicBezTo>
                  <a:cubicBezTo>
                    <a:pt x="36" y="436"/>
                    <a:pt x="36" y="436"/>
                    <a:pt x="36" y="436"/>
                  </a:cubicBezTo>
                  <a:lnTo>
                    <a:pt x="5" y="435"/>
                  </a:lnTo>
                  <a:close/>
                  <a:moveTo>
                    <a:pt x="5" y="435"/>
                  </a:moveTo>
                  <a:cubicBezTo>
                    <a:pt x="36" y="434"/>
                    <a:pt x="36" y="434"/>
                    <a:pt x="36" y="434"/>
                  </a:cubicBezTo>
                  <a:cubicBezTo>
                    <a:pt x="67" y="434"/>
                    <a:pt x="67" y="434"/>
                    <a:pt x="67" y="434"/>
                  </a:cubicBezTo>
                  <a:cubicBezTo>
                    <a:pt x="130" y="433"/>
                    <a:pt x="130" y="433"/>
                    <a:pt x="130" y="433"/>
                  </a:cubicBezTo>
                  <a:cubicBezTo>
                    <a:pt x="128" y="435"/>
                    <a:pt x="128" y="435"/>
                    <a:pt x="128" y="435"/>
                  </a:cubicBezTo>
                  <a:cubicBezTo>
                    <a:pt x="127" y="408"/>
                    <a:pt x="127" y="382"/>
                    <a:pt x="127" y="355"/>
                  </a:cubicBezTo>
                  <a:cubicBezTo>
                    <a:pt x="130" y="358"/>
                    <a:pt x="130" y="358"/>
                    <a:pt x="130" y="358"/>
                  </a:cubicBezTo>
                  <a:cubicBezTo>
                    <a:pt x="107" y="359"/>
                    <a:pt x="107" y="359"/>
                    <a:pt x="107" y="359"/>
                  </a:cubicBezTo>
                  <a:cubicBezTo>
                    <a:pt x="104" y="359"/>
                    <a:pt x="104" y="359"/>
                    <a:pt x="104" y="359"/>
                  </a:cubicBezTo>
                  <a:cubicBezTo>
                    <a:pt x="104" y="355"/>
                    <a:pt x="104" y="355"/>
                    <a:pt x="104" y="355"/>
                  </a:cubicBezTo>
                  <a:cubicBezTo>
                    <a:pt x="103" y="268"/>
                    <a:pt x="103" y="268"/>
                    <a:pt x="103" y="268"/>
                  </a:cubicBezTo>
                  <a:cubicBezTo>
                    <a:pt x="102" y="180"/>
                    <a:pt x="102" y="180"/>
                    <a:pt x="102" y="180"/>
                  </a:cubicBezTo>
                  <a:cubicBezTo>
                    <a:pt x="102" y="4"/>
                    <a:pt x="102" y="4"/>
                    <a:pt x="102" y="4"/>
                  </a:cubicBezTo>
                  <a:cubicBezTo>
                    <a:pt x="107" y="9"/>
                    <a:pt x="107" y="9"/>
                    <a:pt x="107" y="9"/>
                  </a:cubicBezTo>
                  <a:cubicBezTo>
                    <a:pt x="54" y="9"/>
                    <a:pt x="54" y="9"/>
                    <a:pt x="54" y="9"/>
                  </a:cubicBezTo>
                  <a:cubicBezTo>
                    <a:pt x="58" y="7"/>
                    <a:pt x="58" y="7"/>
                    <a:pt x="58" y="7"/>
                  </a:cubicBezTo>
                  <a:cubicBezTo>
                    <a:pt x="53" y="15"/>
                    <a:pt x="53" y="15"/>
                    <a:pt x="53" y="15"/>
                  </a:cubicBezTo>
                  <a:cubicBezTo>
                    <a:pt x="51" y="17"/>
                    <a:pt x="50" y="20"/>
                    <a:pt x="48" y="23"/>
                  </a:cubicBezTo>
                  <a:cubicBezTo>
                    <a:pt x="47" y="24"/>
                    <a:pt x="46" y="25"/>
                    <a:pt x="45" y="26"/>
                  </a:cubicBezTo>
                  <a:cubicBezTo>
                    <a:pt x="42" y="30"/>
                    <a:pt x="42" y="30"/>
                    <a:pt x="42" y="30"/>
                  </a:cubicBezTo>
                  <a:cubicBezTo>
                    <a:pt x="41" y="32"/>
                    <a:pt x="40" y="33"/>
                    <a:pt x="39" y="34"/>
                  </a:cubicBezTo>
                  <a:cubicBezTo>
                    <a:pt x="36" y="38"/>
                    <a:pt x="36" y="38"/>
                    <a:pt x="36" y="38"/>
                  </a:cubicBezTo>
                  <a:cubicBezTo>
                    <a:pt x="35" y="39"/>
                    <a:pt x="35" y="39"/>
                    <a:pt x="35" y="39"/>
                  </a:cubicBezTo>
                  <a:cubicBezTo>
                    <a:pt x="34" y="40"/>
                    <a:pt x="34" y="40"/>
                    <a:pt x="33" y="41"/>
                  </a:cubicBezTo>
                  <a:cubicBezTo>
                    <a:pt x="30" y="44"/>
                    <a:pt x="30" y="44"/>
                    <a:pt x="30" y="44"/>
                  </a:cubicBezTo>
                  <a:cubicBezTo>
                    <a:pt x="27" y="47"/>
                    <a:pt x="25" y="49"/>
                    <a:pt x="23" y="51"/>
                  </a:cubicBezTo>
                  <a:cubicBezTo>
                    <a:pt x="20" y="53"/>
                    <a:pt x="18" y="55"/>
                    <a:pt x="15" y="57"/>
                  </a:cubicBezTo>
                  <a:cubicBezTo>
                    <a:pt x="7" y="62"/>
                    <a:pt x="7" y="62"/>
                    <a:pt x="7" y="62"/>
                  </a:cubicBezTo>
                  <a:cubicBezTo>
                    <a:pt x="9" y="58"/>
                    <a:pt x="9" y="58"/>
                    <a:pt x="9" y="58"/>
                  </a:cubicBezTo>
                  <a:cubicBezTo>
                    <a:pt x="9" y="102"/>
                    <a:pt x="9" y="102"/>
                    <a:pt x="9" y="102"/>
                  </a:cubicBezTo>
                  <a:cubicBezTo>
                    <a:pt x="5" y="98"/>
                    <a:pt x="5" y="98"/>
                    <a:pt x="5" y="98"/>
                  </a:cubicBezTo>
                  <a:cubicBezTo>
                    <a:pt x="28" y="98"/>
                    <a:pt x="28" y="98"/>
                    <a:pt x="28" y="98"/>
                  </a:cubicBezTo>
                  <a:cubicBezTo>
                    <a:pt x="32" y="98"/>
                    <a:pt x="32" y="98"/>
                    <a:pt x="32" y="98"/>
                  </a:cubicBezTo>
                  <a:cubicBezTo>
                    <a:pt x="32" y="102"/>
                    <a:pt x="32" y="102"/>
                    <a:pt x="32" y="102"/>
                  </a:cubicBezTo>
                  <a:cubicBezTo>
                    <a:pt x="32" y="144"/>
                    <a:pt x="31" y="187"/>
                    <a:pt x="31" y="229"/>
                  </a:cubicBezTo>
                  <a:cubicBezTo>
                    <a:pt x="30" y="292"/>
                    <a:pt x="30" y="292"/>
                    <a:pt x="30" y="292"/>
                  </a:cubicBezTo>
                  <a:cubicBezTo>
                    <a:pt x="30" y="313"/>
                    <a:pt x="30" y="334"/>
                    <a:pt x="29" y="355"/>
                  </a:cubicBezTo>
                  <a:cubicBezTo>
                    <a:pt x="29" y="357"/>
                    <a:pt x="29" y="357"/>
                    <a:pt x="29" y="357"/>
                  </a:cubicBezTo>
                  <a:cubicBezTo>
                    <a:pt x="28" y="357"/>
                    <a:pt x="28" y="357"/>
                    <a:pt x="28" y="357"/>
                  </a:cubicBezTo>
                  <a:cubicBezTo>
                    <a:pt x="5" y="357"/>
                    <a:pt x="5" y="357"/>
                    <a:pt x="5" y="357"/>
                  </a:cubicBezTo>
                  <a:cubicBezTo>
                    <a:pt x="6" y="355"/>
                    <a:pt x="6" y="355"/>
                    <a:pt x="6" y="355"/>
                  </a:cubicBezTo>
                  <a:cubicBezTo>
                    <a:pt x="6" y="395"/>
                    <a:pt x="6" y="395"/>
                    <a:pt x="6" y="395"/>
                  </a:cubicBezTo>
                  <a:lnTo>
                    <a:pt x="5" y="43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nvGrpSpPr>
          <p:cNvPr id="2" name="组合 1">
            <a:extLst>
              <a:ext uri="{FF2B5EF4-FFF2-40B4-BE49-F238E27FC236}">
                <a16:creationId xmlns:a16="http://schemas.microsoft.com/office/drawing/2014/main" id="{30542487-0CBD-452E-BF4D-FF135F8D4A4F}"/>
              </a:ext>
            </a:extLst>
          </p:cNvPr>
          <p:cNvGrpSpPr/>
          <p:nvPr/>
        </p:nvGrpSpPr>
        <p:grpSpPr>
          <a:xfrm>
            <a:off x="2678387" y="2391961"/>
            <a:ext cx="2866490" cy="653728"/>
            <a:chOff x="2110739" y="2760418"/>
            <a:chExt cx="2866490" cy="653728"/>
          </a:xfrm>
        </p:grpSpPr>
        <p:sp>
          <p:nvSpPr>
            <p:cNvPr id="30" name="矩形 29">
              <a:extLst>
                <a:ext uri="{FF2B5EF4-FFF2-40B4-BE49-F238E27FC236}">
                  <a16:creationId xmlns:a16="http://schemas.microsoft.com/office/drawing/2014/main" id="{68E0F491-CDEE-48B4-8175-46B90DCD5620}"/>
                </a:ext>
              </a:extLst>
            </p:cNvPr>
            <p:cNvSpPr/>
            <p:nvPr/>
          </p:nvSpPr>
          <p:spPr>
            <a:xfrm>
              <a:off x="2110739" y="2760418"/>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思源黑体 CN Regular" panose="020B0500000000000000" pitchFamily="34" charset="-122"/>
                  <a:ea typeface="思源黑体 CN Regular" panose="020B0500000000000000" pitchFamily="34" charset="-122"/>
                </a:rPr>
                <a:t>8.1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sp>
          <p:nvSpPr>
            <p:cNvPr id="31" name="矩形 30">
              <a:extLst>
                <a:ext uri="{FF2B5EF4-FFF2-40B4-BE49-F238E27FC236}">
                  <a16:creationId xmlns:a16="http://schemas.microsoft.com/office/drawing/2014/main" id="{164FF445-3CF2-48BF-A00B-BADFEFBE4FA9}"/>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grpSp>
        <p:nvGrpSpPr>
          <p:cNvPr id="45" name="组合 44">
            <a:extLst>
              <a:ext uri="{FF2B5EF4-FFF2-40B4-BE49-F238E27FC236}">
                <a16:creationId xmlns:a16="http://schemas.microsoft.com/office/drawing/2014/main" id="{4CE05AE9-CCB0-422E-86B9-B67C5341968B}"/>
              </a:ext>
            </a:extLst>
          </p:cNvPr>
          <p:cNvGrpSpPr/>
          <p:nvPr/>
        </p:nvGrpSpPr>
        <p:grpSpPr>
          <a:xfrm>
            <a:off x="2678387" y="4393481"/>
            <a:ext cx="2608106" cy="653728"/>
            <a:chOff x="2110739" y="2760418"/>
            <a:chExt cx="2608106" cy="653728"/>
          </a:xfrm>
        </p:grpSpPr>
        <p:sp>
          <p:nvSpPr>
            <p:cNvPr id="46" name="矩形 45">
              <a:extLst>
                <a:ext uri="{FF2B5EF4-FFF2-40B4-BE49-F238E27FC236}">
                  <a16:creationId xmlns:a16="http://schemas.microsoft.com/office/drawing/2014/main" id="{467C70E0-9741-494A-B317-21B987BD10F7}"/>
                </a:ext>
              </a:extLst>
            </p:cNvPr>
            <p:cNvSpPr/>
            <p:nvPr/>
          </p:nvSpPr>
          <p:spPr>
            <a:xfrm>
              <a:off x="2110739" y="2760418"/>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参考资料</a:t>
              </a:r>
            </a:p>
          </p:txBody>
        </p:sp>
        <p:sp>
          <p:nvSpPr>
            <p:cNvPr id="47" name="矩形 46">
              <a:extLst>
                <a:ext uri="{FF2B5EF4-FFF2-40B4-BE49-F238E27FC236}">
                  <a16:creationId xmlns:a16="http://schemas.microsoft.com/office/drawing/2014/main" id="{78A1F8A2-C967-46A8-BE4C-743671C2DC59}"/>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grpSp>
        <p:nvGrpSpPr>
          <p:cNvPr id="77" name="组合 1678">
            <a:extLst>
              <a:ext uri="{FF2B5EF4-FFF2-40B4-BE49-F238E27FC236}">
                <a16:creationId xmlns:a16="http://schemas.microsoft.com/office/drawing/2014/main" id="{FF19BC2C-70D7-426A-A6FD-7B489E310052}"/>
              </a:ext>
            </a:extLst>
          </p:cNvPr>
          <p:cNvGrpSpPr/>
          <p:nvPr/>
        </p:nvGrpSpPr>
        <p:grpSpPr>
          <a:xfrm>
            <a:off x="2133956" y="4493455"/>
            <a:ext cx="319896" cy="539564"/>
            <a:chOff x="3675063" y="5611813"/>
            <a:chExt cx="895350" cy="1511300"/>
          </a:xfrm>
          <a:solidFill>
            <a:schemeClr val="bg1"/>
          </a:solidFill>
        </p:grpSpPr>
        <p:sp>
          <p:nvSpPr>
            <p:cNvPr id="78" name="橙子演示">
              <a:extLst>
                <a:ext uri="{FF2B5EF4-FFF2-40B4-BE49-F238E27FC236}">
                  <a16:creationId xmlns:a16="http://schemas.microsoft.com/office/drawing/2014/main" id="{A14C067C-1FB7-4EBA-89F0-C2FC626BC343}"/>
                </a:ext>
              </a:extLst>
            </p:cNvPr>
            <p:cNvSpPr/>
            <p:nvPr/>
          </p:nvSpPr>
          <p:spPr bwMode="auto">
            <a:xfrm>
              <a:off x="3695701" y="6662738"/>
              <a:ext cx="865188" cy="422275"/>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9" name="橙子演示">
              <a:extLst>
                <a:ext uri="{FF2B5EF4-FFF2-40B4-BE49-F238E27FC236}">
                  <a16:creationId xmlns:a16="http://schemas.microsoft.com/office/drawing/2014/main" id="{4613939C-4741-4BFA-A148-948507084A63}"/>
                </a:ext>
              </a:extLst>
            </p:cNvPr>
            <p:cNvSpPr/>
            <p:nvPr/>
          </p:nvSpPr>
          <p:spPr bwMode="auto">
            <a:xfrm>
              <a:off x="3914776" y="6084888"/>
              <a:ext cx="638175" cy="714375"/>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0" name="橙子演示">
              <a:extLst>
                <a:ext uri="{FF2B5EF4-FFF2-40B4-BE49-F238E27FC236}">
                  <a16:creationId xmlns:a16="http://schemas.microsoft.com/office/drawing/2014/main" id="{93C4664F-2AA4-49DB-84F1-8A19E671DEC6}"/>
                </a:ext>
              </a:extLst>
            </p:cNvPr>
            <p:cNvSpPr/>
            <p:nvPr/>
          </p:nvSpPr>
          <p:spPr bwMode="auto">
            <a:xfrm>
              <a:off x="4002088" y="5662613"/>
              <a:ext cx="558800" cy="565150"/>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1" name="橙子演示">
              <a:extLst>
                <a:ext uri="{FF2B5EF4-FFF2-40B4-BE49-F238E27FC236}">
                  <a16:creationId xmlns:a16="http://schemas.microsoft.com/office/drawing/2014/main" id="{D4BFC389-24F6-43F1-AF22-4D8B73393E14}"/>
                </a:ext>
              </a:extLst>
            </p:cNvPr>
            <p:cNvSpPr/>
            <p:nvPr/>
          </p:nvSpPr>
          <p:spPr bwMode="auto">
            <a:xfrm>
              <a:off x="3963988" y="5637213"/>
              <a:ext cx="165100" cy="96838"/>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2" name="橙子演示">
              <a:extLst>
                <a:ext uri="{FF2B5EF4-FFF2-40B4-BE49-F238E27FC236}">
                  <a16:creationId xmlns:a16="http://schemas.microsoft.com/office/drawing/2014/main" id="{A09E8C62-9EDB-4370-9484-D54A3053D8DE}"/>
                </a:ext>
              </a:extLst>
            </p:cNvPr>
            <p:cNvSpPr/>
            <p:nvPr/>
          </p:nvSpPr>
          <p:spPr bwMode="auto">
            <a:xfrm>
              <a:off x="3675063" y="5624513"/>
              <a:ext cx="619125" cy="431800"/>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3" name="橙子演示">
              <a:extLst>
                <a:ext uri="{FF2B5EF4-FFF2-40B4-BE49-F238E27FC236}">
                  <a16:creationId xmlns:a16="http://schemas.microsoft.com/office/drawing/2014/main" id="{24635F9C-5FFD-4152-B9FC-87516A27280B}"/>
                </a:ext>
              </a:extLst>
            </p:cNvPr>
            <p:cNvSpPr>
              <a:spLocks noEditPoints="1"/>
            </p:cNvSpPr>
            <p:nvPr/>
          </p:nvSpPr>
          <p:spPr bwMode="auto">
            <a:xfrm>
              <a:off x="3675063" y="5611813"/>
              <a:ext cx="895350" cy="1511300"/>
            </a:xfrm>
            <a:custGeom>
              <a:avLst/>
              <a:gdLst>
                <a:gd name="T0" fmla="*/ 176 w 276"/>
                <a:gd name="T1" fmla="*/ 465 h 466"/>
                <a:gd name="T2" fmla="*/ 87 w 276"/>
                <a:gd name="T3" fmla="*/ 463 h 466"/>
                <a:gd name="T4" fmla="*/ 3 w 276"/>
                <a:gd name="T5" fmla="*/ 409 h 466"/>
                <a:gd name="T6" fmla="*/ 0 w 276"/>
                <a:gd name="T7" fmla="*/ 325 h 466"/>
                <a:gd name="T8" fmla="*/ 59 w 276"/>
                <a:gd name="T9" fmla="*/ 328 h 466"/>
                <a:gd name="T10" fmla="*/ 75 w 276"/>
                <a:gd name="T11" fmla="*/ 341 h 466"/>
                <a:gd name="T12" fmla="*/ 75 w 276"/>
                <a:gd name="T13" fmla="*/ 371 h 466"/>
                <a:gd name="T14" fmla="*/ 158 w 276"/>
                <a:gd name="T15" fmla="*/ 385 h 466"/>
                <a:gd name="T16" fmla="*/ 165 w 276"/>
                <a:gd name="T17" fmla="*/ 298 h 466"/>
                <a:gd name="T18" fmla="*/ 81 w 276"/>
                <a:gd name="T19" fmla="*/ 262 h 466"/>
                <a:gd name="T20" fmla="*/ 93 w 276"/>
                <a:gd name="T21" fmla="*/ 215 h 466"/>
                <a:gd name="T22" fmla="*/ 101 w 276"/>
                <a:gd name="T23" fmla="*/ 178 h 466"/>
                <a:gd name="T24" fmla="*/ 193 w 276"/>
                <a:gd name="T25" fmla="*/ 176 h 466"/>
                <a:gd name="T26" fmla="*/ 198 w 276"/>
                <a:gd name="T27" fmla="*/ 98 h 466"/>
                <a:gd name="T28" fmla="*/ 139 w 276"/>
                <a:gd name="T29" fmla="*/ 86 h 466"/>
                <a:gd name="T30" fmla="*/ 119 w 276"/>
                <a:gd name="T31" fmla="*/ 110 h 466"/>
                <a:gd name="T32" fmla="*/ 71 w 276"/>
                <a:gd name="T33" fmla="*/ 114 h 466"/>
                <a:gd name="T34" fmla="*/ 27 w 276"/>
                <a:gd name="T35" fmla="*/ 84 h 466"/>
                <a:gd name="T36" fmla="*/ 17 w 276"/>
                <a:gd name="T37" fmla="*/ 16 h 466"/>
                <a:gd name="T38" fmla="*/ 59 w 276"/>
                <a:gd name="T39" fmla="*/ 0 h 466"/>
                <a:gd name="T40" fmla="*/ 106 w 276"/>
                <a:gd name="T41" fmla="*/ 6 h 466"/>
                <a:gd name="T42" fmla="*/ 110 w 276"/>
                <a:gd name="T43" fmla="*/ 23 h 466"/>
                <a:gd name="T44" fmla="*/ 130 w 276"/>
                <a:gd name="T45" fmla="*/ 3 h 466"/>
                <a:gd name="T46" fmla="*/ 163 w 276"/>
                <a:gd name="T47" fmla="*/ 0 h 466"/>
                <a:gd name="T48" fmla="*/ 216 w 276"/>
                <a:gd name="T49" fmla="*/ 6 h 466"/>
                <a:gd name="T50" fmla="*/ 276 w 276"/>
                <a:gd name="T51" fmla="*/ 118 h 466"/>
                <a:gd name="T52" fmla="*/ 271 w 276"/>
                <a:gd name="T53" fmla="*/ 188 h 466"/>
                <a:gd name="T54" fmla="*/ 257 w 276"/>
                <a:gd name="T55" fmla="*/ 228 h 466"/>
                <a:gd name="T56" fmla="*/ 239 w 276"/>
                <a:gd name="T57" fmla="*/ 276 h 466"/>
                <a:gd name="T58" fmla="*/ 249 w 276"/>
                <a:gd name="T59" fmla="*/ 290 h 466"/>
                <a:gd name="T60" fmla="*/ 248 w 276"/>
                <a:gd name="T61" fmla="*/ 342 h 466"/>
                <a:gd name="T62" fmla="*/ 253 w 276"/>
                <a:gd name="T63" fmla="*/ 423 h 466"/>
                <a:gd name="T64" fmla="*/ 249 w 276"/>
                <a:gd name="T65" fmla="*/ 326 h 466"/>
                <a:gd name="T66" fmla="*/ 245 w 276"/>
                <a:gd name="T67" fmla="*/ 286 h 466"/>
                <a:gd name="T68" fmla="*/ 229 w 276"/>
                <a:gd name="T69" fmla="*/ 255 h 466"/>
                <a:gd name="T70" fmla="*/ 261 w 276"/>
                <a:gd name="T71" fmla="*/ 223 h 466"/>
                <a:gd name="T72" fmla="*/ 272 w 276"/>
                <a:gd name="T73" fmla="*/ 178 h 466"/>
                <a:gd name="T74" fmla="*/ 274 w 276"/>
                <a:gd name="T75" fmla="*/ 98 h 466"/>
                <a:gd name="T76" fmla="*/ 205 w 276"/>
                <a:gd name="T77" fmla="*/ 6 h 466"/>
                <a:gd name="T78" fmla="*/ 132 w 276"/>
                <a:gd name="T79" fmla="*/ 3 h 466"/>
                <a:gd name="T80" fmla="*/ 115 w 276"/>
                <a:gd name="T81" fmla="*/ 20 h 466"/>
                <a:gd name="T82" fmla="*/ 107 w 276"/>
                <a:gd name="T83" fmla="*/ 15 h 466"/>
                <a:gd name="T84" fmla="*/ 105 w 276"/>
                <a:gd name="T85" fmla="*/ 7 h 466"/>
                <a:gd name="T86" fmla="*/ 25 w 276"/>
                <a:gd name="T87" fmla="*/ 3 h 466"/>
                <a:gd name="T88" fmla="*/ 26 w 276"/>
                <a:gd name="T89" fmla="*/ 56 h 466"/>
                <a:gd name="T90" fmla="*/ 27 w 276"/>
                <a:gd name="T91" fmla="*/ 111 h 466"/>
                <a:gd name="T92" fmla="*/ 116 w 276"/>
                <a:gd name="T93" fmla="*/ 114 h 466"/>
                <a:gd name="T94" fmla="*/ 117 w 276"/>
                <a:gd name="T95" fmla="*/ 83 h 466"/>
                <a:gd name="T96" fmla="*/ 190 w 276"/>
                <a:gd name="T97" fmla="*/ 93 h 466"/>
                <a:gd name="T98" fmla="*/ 200 w 276"/>
                <a:gd name="T99" fmla="*/ 137 h 466"/>
                <a:gd name="T100" fmla="*/ 189 w 276"/>
                <a:gd name="T101" fmla="*/ 203 h 466"/>
                <a:gd name="T102" fmla="*/ 97 w 276"/>
                <a:gd name="T103" fmla="*/ 205 h 466"/>
                <a:gd name="T104" fmla="*/ 89 w 276"/>
                <a:gd name="T105" fmla="*/ 231 h 466"/>
                <a:gd name="T106" fmla="*/ 169 w 276"/>
                <a:gd name="T107" fmla="*/ 286 h 466"/>
                <a:gd name="T108" fmla="*/ 161 w 276"/>
                <a:gd name="T109" fmla="*/ 335 h 466"/>
                <a:gd name="T110" fmla="*/ 138 w 276"/>
                <a:gd name="T111" fmla="*/ 380 h 466"/>
                <a:gd name="T112" fmla="*/ 74 w 276"/>
                <a:gd name="T113" fmla="*/ 361 h 466"/>
                <a:gd name="T114" fmla="*/ 75 w 276"/>
                <a:gd name="T115" fmla="*/ 339 h 466"/>
                <a:gd name="T116" fmla="*/ 49 w 276"/>
                <a:gd name="T117" fmla="*/ 327 h 466"/>
                <a:gd name="T118" fmla="*/ 2 w 276"/>
                <a:gd name="T119" fmla="*/ 367 h 466"/>
                <a:gd name="T120" fmla="*/ 74 w 276"/>
                <a:gd name="T121" fmla="*/ 462 h 466"/>
                <a:gd name="T122" fmla="*/ 164 w 276"/>
                <a:gd name="T123" fmla="*/ 466 h 466"/>
                <a:gd name="T124" fmla="*/ 253 w 276"/>
                <a:gd name="T125" fmla="*/ 42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6" h="466">
                  <a:moveTo>
                    <a:pt x="253" y="423"/>
                  </a:moveTo>
                  <a:cubicBezTo>
                    <a:pt x="246" y="429"/>
                    <a:pt x="240" y="435"/>
                    <a:pt x="234" y="441"/>
                  </a:cubicBezTo>
                  <a:cubicBezTo>
                    <a:pt x="228" y="447"/>
                    <a:pt x="222" y="454"/>
                    <a:pt x="214" y="458"/>
                  </a:cubicBezTo>
                  <a:cubicBezTo>
                    <a:pt x="210" y="460"/>
                    <a:pt x="206" y="461"/>
                    <a:pt x="202" y="462"/>
                  </a:cubicBezTo>
                  <a:cubicBezTo>
                    <a:pt x="189" y="464"/>
                    <a:pt x="189" y="464"/>
                    <a:pt x="189" y="464"/>
                  </a:cubicBezTo>
                  <a:cubicBezTo>
                    <a:pt x="185" y="465"/>
                    <a:pt x="181" y="465"/>
                    <a:pt x="176" y="465"/>
                  </a:cubicBezTo>
                  <a:cubicBezTo>
                    <a:pt x="172" y="466"/>
                    <a:pt x="168" y="466"/>
                    <a:pt x="164" y="466"/>
                  </a:cubicBezTo>
                  <a:cubicBezTo>
                    <a:pt x="151" y="466"/>
                    <a:pt x="151" y="466"/>
                    <a:pt x="151" y="466"/>
                  </a:cubicBezTo>
                  <a:cubicBezTo>
                    <a:pt x="146" y="466"/>
                    <a:pt x="142" y="466"/>
                    <a:pt x="138" y="466"/>
                  </a:cubicBezTo>
                  <a:cubicBezTo>
                    <a:pt x="134" y="466"/>
                    <a:pt x="129" y="466"/>
                    <a:pt x="125" y="465"/>
                  </a:cubicBezTo>
                  <a:cubicBezTo>
                    <a:pt x="112" y="464"/>
                    <a:pt x="112" y="464"/>
                    <a:pt x="112" y="464"/>
                  </a:cubicBezTo>
                  <a:cubicBezTo>
                    <a:pt x="104" y="464"/>
                    <a:pt x="95" y="463"/>
                    <a:pt x="87" y="463"/>
                  </a:cubicBezTo>
                  <a:cubicBezTo>
                    <a:pt x="82" y="463"/>
                    <a:pt x="78" y="462"/>
                    <a:pt x="74" y="462"/>
                  </a:cubicBezTo>
                  <a:cubicBezTo>
                    <a:pt x="61" y="462"/>
                    <a:pt x="61" y="462"/>
                    <a:pt x="61" y="462"/>
                  </a:cubicBezTo>
                  <a:cubicBezTo>
                    <a:pt x="61" y="462"/>
                    <a:pt x="61" y="462"/>
                    <a:pt x="61" y="462"/>
                  </a:cubicBezTo>
                  <a:cubicBezTo>
                    <a:pt x="61" y="462"/>
                    <a:pt x="61" y="462"/>
                    <a:pt x="61" y="462"/>
                  </a:cubicBezTo>
                  <a:cubicBezTo>
                    <a:pt x="3" y="409"/>
                    <a:pt x="3" y="409"/>
                    <a:pt x="3" y="409"/>
                  </a:cubicBezTo>
                  <a:cubicBezTo>
                    <a:pt x="3" y="409"/>
                    <a:pt x="3" y="409"/>
                    <a:pt x="3" y="409"/>
                  </a:cubicBezTo>
                  <a:cubicBezTo>
                    <a:pt x="3" y="409"/>
                    <a:pt x="3" y="409"/>
                    <a:pt x="3" y="409"/>
                  </a:cubicBezTo>
                  <a:cubicBezTo>
                    <a:pt x="3" y="388"/>
                    <a:pt x="3" y="388"/>
                    <a:pt x="3" y="388"/>
                  </a:cubicBezTo>
                  <a:cubicBezTo>
                    <a:pt x="2" y="367"/>
                    <a:pt x="2" y="367"/>
                    <a:pt x="2" y="367"/>
                  </a:cubicBezTo>
                  <a:cubicBezTo>
                    <a:pt x="0" y="346"/>
                    <a:pt x="0" y="346"/>
                    <a:pt x="0" y="346"/>
                  </a:cubicBezTo>
                  <a:cubicBezTo>
                    <a:pt x="0" y="325"/>
                    <a:pt x="0" y="325"/>
                    <a:pt x="0" y="325"/>
                  </a:cubicBezTo>
                  <a:cubicBezTo>
                    <a:pt x="0" y="325"/>
                    <a:pt x="0" y="325"/>
                    <a:pt x="0" y="325"/>
                  </a:cubicBezTo>
                  <a:cubicBezTo>
                    <a:pt x="0" y="325"/>
                    <a:pt x="0" y="325"/>
                    <a:pt x="0" y="325"/>
                  </a:cubicBezTo>
                  <a:cubicBezTo>
                    <a:pt x="20" y="325"/>
                    <a:pt x="20" y="325"/>
                    <a:pt x="20" y="325"/>
                  </a:cubicBezTo>
                  <a:cubicBezTo>
                    <a:pt x="39" y="326"/>
                    <a:pt x="39" y="326"/>
                    <a:pt x="39" y="326"/>
                  </a:cubicBezTo>
                  <a:cubicBezTo>
                    <a:pt x="49" y="327"/>
                    <a:pt x="49" y="327"/>
                    <a:pt x="49" y="327"/>
                  </a:cubicBezTo>
                  <a:cubicBezTo>
                    <a:pt x="54" y="327"/>
                    <a:pt x="54" y="327"/>
                    <a:pt x="54" y="327"/>
                  </a:cubicBezTo>
                  <a:cubicBezTo>
                    <a:pt x="55" y="327"/>
                    <a:pt x="57" y="328"/>
                    <a:pt x="59" y="328"/>
                  </a:cubicBezTo>
                  <a:cubicBezTo>
                    <a:pt x="78" y="332"/>
                    <a:pt x="78" y="332"/>
                    <a:pt x="78" y="332"/>
                  </a:cubicBezTo>
                  <a:cubicBezTo>
                    <a:pt x="78" y="332"/>
                    <a:pt x="78" y="332"/>
                    <a:pt x="78" y="332"/>
                  </a:cubicBezTo>
                  <a:cubicBezTo>
                    <a:pt x="78" y="332"/>
                    <a:pt x="78" y="332"/>
                    <a:pt x="78" y="332"/>
                  </a:cubicBezTo>
                  <a:cubicBezTo>
                    <a:pt x="76" y="337"/>
                    <a:pt x="76" y="337"/>
                    <a:pt x="76" y="337"/>
                  </a:cubicBezTo>
                  <a:cubicBezTo>
                    <a:pt x="76" y="337"/>
                    <a:pt x="76" y="338"/>
                    <a:pt x="76" y="339"/>
                  </a:cubicBezTo>
                  <a:cubicBezTo>
                    <a:pt x="75" y="341"/>
                    <a:pt x="75" y="341"/>
                    <a:pt x="75" y="341"/>
                  </a:cubicBezTo>
                  <a:cubicBezTo>
                    <a:pt x="75" y="342"/>
                    <a:pt x="75" y="343"/>
                    <a:pt x="75" y="344"/>
                  </a:cubicBezTo>
                  <a:cubicBezTo>
                    <a:pt x="74" y="346"/>
                    <a:pt x="74" y="346"/>
                    <a:pt x="74" y="346"/>
                  </a:cubicBezTo>
                  <a:cubicBezTo>
                    <a:pt x="74" y="347"/>
                    <a:pt x="74" y="348"/>
                    <a:pt x="74" y="349"/>
                  </a:cubicBezTo>
                  <a:cubicBezTo>
                    <a:pt x="74" y="351"/>
                    <a:pt x="74" y="351"/>
                    <a:pt x="74" y="351"/>
                  </a:cubicBezTo>
                  <a:cubicBezTo>
                    <a:pt x="74" y="354"/>
                    <a:pt x="74" y="358"/>
                    <a:pt x="74" y="361"/>
                  </a:cubicBezTo>
                  <a:cubicBezTo>
                    <a:pt x="75" y="364"/>
                    <a:pt x="75" y="367"/>
                    <a:pt x="75" y="371"/>
                  </a:cubicBezTo>
                  <a:cubicBezTo>
                    <a:pt x="74" y="370"/>
                    <a:pt x="74" y="370"/>
                    <a:pt x="74" y="370"/>
                  </a:cubicBezTo>
                  <a:cubicBezTo>
                    <a:pt x="96" y="373"/>
                    <a:pt x="96" y="373"/>
                    <a:pt x="96" y="373"/>
                  </a:cubicBezTo>
                  <a:cubicBezTo>
                    <a:pt x="117" y="376"/>
                    <a:pt x="117" y="376"/>
                    <a:pt x="117" y="376"/>
                  </a:cubicBezTo>
                  <a:cubicBezTo>
                    <a:pt x="138" y="380"/>
                    <a:pt x="138" y="380"/>
                    <a:pt x="138" y="380"/>
                  </a:cubicBezTo>
                  <a:cubicBezTo>
                    <a:pt x="159" y="384"/>
                    <a:pt x="159" y="384"/>
                    <a:pt x="159" y="384"/>
                  </a:cubicBezTo>
                  <a:cubicBezTo>
                    <a:pt x="158" y="385"/>
                    <a:pt x="158" y="385"/>
                    <a:pt x="158" y="385"/>
                  </a:cubicBezTo>
                  <a:cubicBezTo>
                    <a:pt x="158" y="376"/>
                    <a:pt x="158" y="368"/>
                    <a:pt x="158" y="360"/>
                  </a:cubicBezTo>
                  <a:cubicBezTo>
                    <a:pt x="159" y="347"/>
                    <a:pt x="159" y="347"/>
                    <a:pt x="159" y="347"/>
                  </a:cubicBezTo>
                  <a:cubicBezTo>
                    <a:pt x="160" y="335"/>
                    <a:pt x="160" y="335"/>
                    <a:pt x="160" y="335"/>
                  </a:cubicBezTo>
                  <a:cubicBezTo>
                    <a:pt x="161" y="323"/>
                    <a:pt x="161" y="323"/>
                    <a:pt x="161" y="323"/>
                  </a:cubicBezTo>
                  <a:cubicBezTo>
                    <a:pt x="162" y="310"/>
                    <a:pt x="162" y="310"/>
                    <a:pt x="162" y="310"/>
                  </a:cubicBezTo>
                  <a:cubicBezTo>
                    <a:pt x="165" y="298"/>
                    <a:pt x="165" y="298"/>
                    <a:pt x="165" y="298"/>
                  </a:cubicBezTo>
                  <a:cubicBezTo>
                    <a:pt x="168" y="286"/>
                    <a:pt x="168" y="286"/>
                    <a:pt x="168" y="286"/>
                  </a:cubicBezTo>
                  <a:cubicBezTo>
                    <a:pt x="169" y="287"/>
                    <a:pt x="169" y="287"/>
                    <a:pt x="169" y="287"/>
                  </a:cubicBezTo>
                  <a:cubicBezTo>
                    <a:pt x="125" y="274"/>
                    <a:pt x="125" y="274"/>
                    <a:pt x="125" y="274"/>
                  </a:cubicBezTo>
                  <a:cubicBezTo>
                    <a:pt x="81" y="263"/>
                    <a:pt x="81" y="263"/>
                    <a:pt x="81" y="263"/>
                  </a:cubicBezTo>
                  <a:cubicBezTo>
                    <a:pt x="80" y="263"/>
                    <a:pt x="80" y="263"/>
                    <a:pt x="80" y="263"/>
                  </a:cubicBezTo>
                  <a:cubicBezTo>
                    <a:pt x="81" y="262"/>
                    <a:pt x="81" y="262"/>
                    <a:pt x="81" y="262"/>
                  </a:cubicBezTo>
                  <a:cubicBezTo>
                    <a:pt x="83" y="251"/>
                    <a:pt x="83" y="251"/>
                    <a:pt x="83" y="251"/>
                  </a:cubicBezTo>
                  <a:cubicBezTo>
                    <a:pt x="83" y="248"/>
                    <a:pt x="84" y="244"/>
                    <a:pt x="85" y="241"/>
                  </a:cubicBezTo>
                  <a:cubicBezTo>
                    <a:pt x="86" y="237"/>
                    <a:pt x="87" y="234"/>
                    <a:pt x="88" y="230"/>
                  </a:cubicBezTo>
                  <a:cubicBezTo>
                    <a:pt x="90" y="225"/>
                    <a:pt x="90" y="225"/>
                    <a:pt x="90" y="225"/>
                  </a:cubicBezTo>
                  <a:cubicBezTo>
                    <a:pt x="91" y="220"/>
                    <a:pt x="91" y="220"/>
                    <a:pt x="91" y="220"/>
                  </a:cubicBezTo>
                  <a:cubicBezTo>
                    <a:pt x="93" y="215"/>
                    <a:pt x="93" y="215"/>
                    <a:pt x="93" y="215"/>
                  </a:cubicBezTo>
                  <a:cubicBezTo>
                    <a:pt x="94" y="214"/>
                    <a:pt x="94" y="213"/>
                    <a:pt x="94" y="212"/>
                  </a:cubicBezTo>
                  <a:cubicBezTo>
                    <a:pt x="95" y="210"/>
                    <a:pt x="95" y="210"/>
                    <a:pt x="95" y="210"/>
                  </a:cubicBezTo>
                  <a:cubicBezTo>
                    <a:pt x="96" y="204"/>
                    <a:pt x="96" y="204"/>
                    <a:pt x="96" y="204"/>
                  </a:cubicBezTo>
                  <a:cubicBezTo>
                    <a:pt x="97" y="199"/>
                    <a:pt x="97" y="199"/>
                    <a:pt x="97" y="199"/>
                  </a:cubicBezTo>
                  <a:cubicBezTo>
                    <a:pt x="98" y="188"/>
                    <a:pt x="98" y="188"/>
                    <a:pt x="98" y="188"/>
                  </a:cubicBezTo>
                  <a:cubicBezTo>
                    <a:pt x="99" y="185"/>
                    <a:pt x="100" y="181"/>
                    <a:pt x="101" y="178"/>
                  </a:cubicBezTo>
                  <a:cubicBezTo>
                    <a:pt x="101" y="177"/>
                    <a:pt x="101" y="177"/>
                    <a:pt x="101" y="177"/>
                  </a:cubicBezTo>
                  <a:cubicBezTo>
                    <a:pt x="102" y="177"/>
                    <a:pt x="102" y="177"/>
                    <a:pt x="102" y="177"/>
                  </a:cubicBezTo>
                  <a:cubicBezTo>
                    <a:pt x="145" y="191"/>
                    <a:pt x="145" y="191"/>
                    <a:pt x="145" y="191"/>
                  </a:cubicBezTo>
                  <a:cubicBezTo>
                    <a:pt x="189" y="202"/>
                    <a:pt x="189" y="202"/>
                    <a:pt x="189" y="202"/>
                  </a:cubicBezTo>
                  <a:cubicBezTo>
                    <a:pt x="188" y="202"/>
                    <a:pt x="188" y="202"/>
                    <a:pt x="188" y="202"/>
                  </a:cubicBezTo>
                  <a:cubicBezTo>
                    <a:pt x="190" y="194"/>
                    <a:pt x="192" y="185"/>
                    <a:pt x="193" y="176"/>
                  </a:cubicBezTo>
                  <a:cubicBezTo>
                    <a:pt x="195" y="163"/>
                    <a:pt x="195" y="163"/>
                    <a:pt x="195" y="163"/>
                  </a:cubicBezTo>
                  <a:cubicBezTo>
                    <a:pt x="197" y="150"/>
                    <a:pt x="197" y="150"/>
                    <a:pt x="197" y="150"/>
                  </a:cubicBezTo>
                  <a:cubicBezTo>
                    <a:pt x="198" y="137"/>
                    <a:pt x="198" y="137"/>
                    <a:pt x="198" y="137"/>
                  </a:cubicBezTo>
                  <a:cubicBezTo>
                    <a:pt x="199" y="124"/>
                    <a:pt x="199" y="124"/>
                    <a:pt x="199" y="124"/>
                  </a:cubicBezTo>
                  <a:cubicBezTo>
                    <a:pt x="199" y="111"/>
                    <a:pt x="199" y="111"/>
                    <a:pt x="199" y="111"/>
                  </a:cubicBezTo>
                  <a:cubicBezTo>
                    <a:pt x="198" y="98"/>
                    <a:pt x="198" y="98"/>
                    <a:pt x="198" y="98"/>
                  </a:cubicBezTo>
                  <a:cubicBezTo>
                    <a:pt x="199" y="98"/>
                    <a:pt x="199" y="98"/>
                    <a:pt x="199" y="98"/>
                  </a:cubicBezTo>
                  <a:cubicBezTo>
                    <a:pt x="189" y="95"/>
                    <a:pt x="189" y="95"/>
                    <a:pt x="189" y="95"/>
                  </a:cubicBezTo>
                  <a:cubicBezTo>
                    <a:pt x="186" y="94"/>
                    <a:pt x="183" y="93"/>
                    <a:pt x="179" y="92"/>
                  </a:cubicBezTo>
                  <a:cubicBezTo>
                    <a:pt x="176" y="92"/>
                    <a:pt x="173" y="91"/>
                    <a:pt x="169" y="90"/>
                  </a:cubicBezTo>
                  <a:cubicBezTo>
                    <a:pt x="166" y="90"/>
                    <a:pt x="162" y="89"/>
                    <a:pt x="159" y="89"/>
                  </a:cubicBezTo>
                  <a:cubicBezTo>
                    <a:pt x="152" y="88"/>
                    <a:pt x="145" y="87"/>
                    <a:pt x="139" y="86"/>
                  </a:cubicBezTo>
                  <a:cubicBezTo>
                    <a:pt x="132" y="86"/>
                    <a:pt x="125" y="85"/>
                    <a:pt x="118" y="84"/>
                  </a:cubicBezTo>
                  <a:cubicBezTo>
                    <a:pt x="119" y="83"/>
                    <a:pt x="119" y="83"/>
                    <a:pt x="119" y="83"/>
                  </a:cubicBezTo>
                  <a:cubicBezTo>
                    <a:pt x="119" y="86"/>
                    <a:pt x="119" y="89"/>
                    <a:pt x="119" y="92"/>
                  </a:cubicBezTo>
                  <a:cubicBezTo>
                    <a:pt x="120" y="95"/>
                    <a:pt x="120" y="98"/>
                    <a:pt x="120" y="101"/>
                  </a:cubicBezTo>
                  <a:cubicBezTo>
                    <a:pt x="120" y="103"/>
                    <a:pt x="120" y="104"/>
                    <a:pt x="120" y="106"/>
                  </a:cubicBezTo>
                  <a:cubicBezTo>
                    <a:pt x="119" y="107"/>
                    <a:pt x="119" y="109"/>
                    <a:pt x="119" y="110"/>
                  </a:cubicBezTo>
                  <a:cubicBezTo>
                    <a:pt x="118" y="112"/>
                    <a:pt x="118" y="113"/>
                    <a:pt x="118" y="115"/>
                  </a:cubicBezTo>
                  <a:cubicBezTo>
                    <a:pt x="115" y="119"/>
                    <a:pt x="115" y="119"/>
                    <a:pt x="115" y="119"/>
                  </a:cubicBezTo>
                  <a:cubicBezTo>
                    <a:pt x="115" y="119"/>
                    <a:pt x="115" y="119"/>
                    <a:pt x="115" y="119"/>
                  </a:cubicBezTo>
                  <a:cubicBezTo>
                    <a:pt x="115" y="119"/>
                    <a:pt x="115" y="119"/>
                    <a:pt x="115" y="119"/>
                  </a:cubicBezTo>
                  <a:cubicBezTo>
                    <a:pt x="93" y="117"/>
                    <a:pt x="93" y="117"/>
                    <a:pt x="93" y="117"/>
                  </a:cubicBezTo>
                  <a:cubicBezTo>
                    <a:pt x="71" y="114"/>
                    <a:pt x="71" y="114"/>
                    <a:pt x="71" y="114"/>
                  </a:cubicBezTo>
                  <a:cubicBezTo>
                    <a:pt x="49" y="113"/>
                    <a:pt x="49" y="113"/>
                    <a:pt x="49" y="113"/>
                  </a:cubicBezTo>
                  <a:cubicBezTo>
                    <a:pt x="27" y="112"/>
                    <a:pt x="27" y="112"/>
                    <a:pt x="27" y="112"/>
                  </a:cubicBezTo>
                  <a:cubicBezTo>
                    <a:pt x="27" y="112"/>
                    <a:pt x="27" y="112"/>
                    <a:pt x="27" y="112"/>
                  </a:cubicBezTo>
                  <a:cubicBezTo>
                    <a:pt x="27" y="111"/>
                    <a:pt x="27" y="111"/>
                    <a:pt x="27" y="111"/>
                  </a:cubicBezTo>
                  <a:cubicBezTo>
                    <a:pt x="27" y="98"/>
                    <a:pt x="27" y="98"/>
                    <a:pt x="27" y="98"/>
                  </a:cubicBezTo>
                  <a:cubicBezTo>
                    <a:pt x="27" y="93"/>
                    <a:pt x="27" y="89"/>
                    <a:pt x="27" y="84"/>
                  </a:cubicBezTo>
                  <a:cubicBezTo>
                    <a:pt x="27" y="82"/>
                    <a:pt x="27" y="79"/>
                    <a:pt x="27" y="77"/>
                  </a:cubicBezTo>
                  <a:cubicBezTo>
                    <a:pt x="27" y="70"/>
                    <a:pt x="27" y="70"/>
                    <a:pt x="27" y="70"/>
                  </a:cubicBezTo>
                  <a:cubicBezTo>
                    <a:pt x="26" y="66"/>
                    <a:pt x="25" y="61"/>
                    <a:pt x="25" y="57"/>
                  </a:cubicBezTo>
                  <a:cubicBezTo>
                    <a:pt x="24" y="52"/>
                    <a:pt x="24" y="48"/>
                    <a:pt x="23" y="43"/>
                  </a:cubicBezTo>
                  <a:cubicBezTo>
                    <a:pt x="20" y="30"/>
                    <a:pt x="20" y="30"/>
                    <a:pt x="20" y="30"/>
                  </a:cubicBezTo>
                  <a:cubicBezTo>
                    <a:pt x="17" y="16"/>
                    <a:pt x="17" y="16"/>
                    <a:pt x="17" y="16"/>
                  </a:cubicBezTo>
                  <a:cubicBezTo>
                    <a:pt x="13" y="3"/>
                    <a:pt x="13" y="3"/>
                    <a:pt x="13" y="3"/>
                  </a:cubicBezTo>
                  <a:cubicBezTo>
                    <a:pt x="13" y="2"/>
                    <a:pt x="13" y="2"/>
                    <a:pt x="13" y="2"/>
                  </a:cubicBezTo>
                  <a:cubicBezTo>
                    <a:pt x="14" y="2"/>
                    <a:pt x="14" y="2"/>
                    <a:pt x="14" y="2"/>
                  </a:cubicBezTo>
                  <a:cubicBezTo>
                    <a:pt x="25" y="2"/>
                    <a:pt x="25" y="2"/>
                    <a:pt x="25" y="2"/>
                  </a:cubicBezTo>
                  <a:cubicBezTo>
                    <a:pt x="37" y="1"/>
                    <a:pt x="37" y="1"/>
                    <a:pt x="37" y="1"/>
                  </a:cubicBezTo>
                  <a:cubicBezTo>
                    <a:pt x="44" y="1"/>
                    <a:pt x="52" y="0"/>
                    <a:pt x="59" y="0"/>
                  </a:cubicBezTo>
                  <a:cubicBezTo>
                    <a:pt x="71" y="0"/>
                    <a:pt x="71" y="0"/>
                    <a:pt x="71" y="0"/>
                  </a:cubicBezTo>
                  <a:cubicBezTo>
                    <a:pt x="75" y="0"/>
                    <a:pt x="79" y="1"/>
                    <a:pt x="82" y="1"/>
                  </a:cubicBezTo>
                  <a:cubicBezTo>
                    <a:pt x="86" y="2"/>
                    <a:pt x="90" y="2"/>
                    <a:pt x="94" y="3"/>
                  </a:cubicBezTo>
                  <a:cubicBezTo>
                    <a:pt x="105" y="6"/>
                    <a:pt x="105" y="6"/>
                    <a:pt x="105" y="6"/>
                  </a:cubicBezTo>
                  <a:cubicBezTo>
                    <a:pt x="105" y="6"/>
                    <a:pt x="105" y="6"/>
                    <a:pt x="105" y="6"/>
                  </a:cubicBezTo>
                  <a:cubicBezTo>
                    <a:pt x="105" y="6"/>
                    <a:pt x="106" y="6"/>
                    <a:pt x="106" y="6"/>
                  </a:cubicBezTo>
                  <a:cubicBezTo>
                    <a:pt x="106" y="7"/>
                    <a:pt x="107" y="7"/>
                    <a:pt x="107" y="7"/>
                  </a:cubicBezTo>
                  <a:cubicBezTo>
                    <a:pt x="107" y="8"/>
                    <a:pt x="108" y="9"/>
                    <a:pt x="108" y="10"/>
                  </a:cubicBezTo>
                  <a:cubicBezTo>
                    <a:pt x="108" y="11"/>
                    <a:pt x="108" y="13"/>
                    <a:pt x="108" y="14"/>
                  </a:cubicBezTo>
                  <a:cubicBezTo>
                    <a:pt x="109" y="18"/>
                    <a:pt x="109" y="21"/>
                    <a:pt x="109" y="24"/>
                  </a:cubicBezTo>
                  <a:cubicBezTo>
                    <a:pt x="108" y="23"/>
                    <a:pt x="108" y="23"/>
                    <a:pt x="108" y="23"/>
                  </a:cubicBezTo>
                  <a:cubicBezTo>
                    <a:pt x="110" y="23"/>
                    <a:pt x="110" y="23"/>
                    <a:pt x="110" y="23"/>
                  </a:cubicBezTo>
                  <a:cubicBezTo>
                    <a:pt x="111" y="22"/>
                    <a:pt x="111" y="22"/>
                    <a:pt x="111" y="22"/>
                  </a:cubicBezTo>
                  <a:cubicBezTo>
                    <a:pt x="112" y="21"/>
                    <a:pt x="113" y="20"/>
                    <a:pt x="114" y="19"/>
                  </a:cubicBezTo>
                  <a:cubicBezTo>
                    <a:pt x="116" y="17"/>
                    <a:pt x="118" y="15"/>
                    <a:pt x="120" y="13"/>
                  </a:cubicBezTo>
                  <a:cubicBezTo>
                    <a:pt x="121" y="11"/>
                    <a:pt x="123" y="9"/>
                    <a:pt x="125" y="7"/>
                  </a:cubicBezTo>
                  <a:cubicBezTo>
                    <a:pt x="126" y="6"/>
                    <a:pt x="127" y="5"/>
                    <a:pt x="128" y="4"/>
                  </a:cubicBezTo>
                  <a:cubicBezTo>
                    <a:pt x="130" y="3"/>
                    <a:pt x="130" y="3"/>
                    <a:pt x="130" y="3"/>
                  </a:cubicBezTo>
                  <a:cubicBezTo>
                    <a:pt x="132" y="2"/>
                    <a:pt x="132" y="2"/>
                    <a:pt x="132" y="2"/>
                  </a:cubicBezTo>
                  <a:cubicBezTo>
                    <a:pt x="132" y="2"/>
                    <a:pt x="132" y="2"/>
                    <a:pt x="132" y="2"/>
                  </a:cubicBezTo>
                  <a:cubicBezTo>
                    <a:pt x="132" y="2"/>
                    <a:pt x="132" y="2"/>
                    <a:pt x="132" y="2"/>
                  </a:cubicBezTo>
                  <a:cubicBezTo>
                    <a:pt x="142" y="1"/>
                    <a:pt x="142" y="1"/>
                    <a:pt x="142" y="1"/>
                  </a:cubicBezTo>
                  <a:cubicBezTo>
                    <a:pt x="146" y="0"/>
                    <a:pt x="149" y="0"/>
                    <a:pt x="153" y="0"/>
                  </a:cubicBezTo>
                  <a:cubicBezTo>
                    <a:pt x="163" y="0"/>
                    <a:pt x="163" y="0"/>
                    <a:pt x="163" y="0"/>
                  </a:cubicBezTo>
                  <a:cubicBezTo>
                    <a:pt x="174" y="2"/>
                    <a:pt x="174" y="2"/>
                    <a:pt x="174" y="2"/>
                  </a:cubicBezTo>
                  <a:cubicBezTo>
                    <a:pt x="195" y="4"/>
                    <a:pt x="195" y="4"/>
                    <a:pt x="195" y="4"/>
                  </a:cubicBezTo>
                  <a:cubicBezTo>
                    <a:pt x="205" y="5"/>
                    <a:pt x="205" y="5"/>
                    <a:pt x="205" y="5"/>
                  </a:cubicBezTo>
                  <a:cubicBezTo>
                    <a:pt x="216" y="6"/>
                    <a:pt x="216" y="6"/>
                    <a:pt x="216" y="6"/>
                  </a:cubicBezTo>
                  <a:cubicBezTo>
                    <a:pt x="216" y="6"/>
                    <a:pt x="216" y="6"/>
                    <a:pt x="216" y="6"/>
                  </a:cubicBezTo>
                  <a:cubicBezTo>
                    <a:pt x="216" y="6"/>
                    <a:pt x="216" y="6"/>
                    <a:pt x="216" y="6"/>
                  </a:cubicBezTo>
                  <a:cubicBezTo>
                    <a:pt x="270" y="59"/>
                    <a:pt x="270" y="59"/>
                    <a:pt x="270" y="59"/>
                  </a:cubicBezTo>
                  <a:cubicBezTo>
                    <a:pt x="270" y="59"/>
                    <a:pt x="270" y="59"/>
                    <a:pt x="270" y="59"/>
                  </a:cubicBezTo>
                  <a:cubicBezTo>
                    <a:pt x="270" y="59"/>
                    <a:pt x="270" y="59"/>
                    <a:pt x="270" y="59"/>
                  </a:cubicBezTo>
                  <a:cubicBezTo>
                    <a:pt x="273" y="79"/>
                    <a:pt x="273" y="79"/>
                    <a:pt x="273" y="79"/>
                  </a:cubicBezTo>
                  <a:cubicBezTo>
                    <a:pt x="274" y="98"/>
                    <a:pt x="274" y="98"/>
                    <a:pt x="274" y="98"/>
                  </a:cubicBezTo>
                  <a:cubicBezTo>
                    <a:pt x="276" y="118"/>
                    <a:pt x="276" y="118"/>
                    <a:pt x="276" y="118"/>
                  </a:cubicBezTo>
                  <a:cubicBezTo>
                    <a:pt x="276" y="138"/>
                    <a:pt x="276" y="138"/>
                    <a:pt x="276" y="138"/>
                  </a:cubicBezTo>
                  <a:cubicBezTo>
                    <a:pt x="275" y="148"/>
                    <a:pt x="275" y="148"/>
                    <a:pt x="275" y="148"/>
                  </a:cubicBezTo>
                  <a:cubicBezTo>
                    <a:pt x="275" y="151"/>
                    <a:pt x="275" y="155"/>
                    <a:pt x="275" y="158"/>
                  </a:cubicBezTo>
                  <a:cubicBezTo>
                    <a:pt x="274" y="168"/>
                    <a:pt x="274" y="168"/>
                    <a:pt x="274" y="168"/>
                  </a:cubicBezTo>
                  <a:cubicBezTo>
                    <a:pt x="273" y="171"/>
                    <a:pt x="273" y="175"/>
                    <a:pt x="272" y="178"/>
                  </a:cubicBezTo>
                  <a:cubicBezTo>
                    <a:pt x="271" y="188"/>
                    <a:pt x="271" y="188"/>
                    <a:pt x="271" y="188"/>
                  </a:cubicBezTo>
                  <a:cubicBezTo>
                    <a:pt x="270" y="191"/>
                    <a:pt x="269" y="194"/>
                    <a:pt x="269" y="197"/>
                  </a:cubicBezTo>
                  <a:cubicBezTo>
                    <a:pt x="263" y="217"/>
                    <a:pt x="263" y="217"/>
                    <a:pt x="263" y="217"/>
                  </a:cubicBezTo>
                  <a:cubicBezTo>
                    <a:pt x="263" y="217"/>
                    <a:pt x="263" y="217"/>
                    <a:pt x="263" y="217"/>
                  </a:cubicBezTo>
                  <a:cubicBezTo>
                    <a:pt x="263" y="218"/>
                    <a:pt x="263" y="219"/>
                    <a:pt x="262" y="220"/>
                  </a:cubicBezTo>
                  <a:cubicBezTo>
                    <a:pt x="262" y="221"/>
                    <a:pt x="262" y="222"/>
                    <a:pt x="261" y="223"/>
                  </a:cubicBezTo>
                  <a:cubicBezTo>
                    <a:pt x="260" y="225"/>
                    <a:pt x="259" y="226"/>
                    <a:pt x="257" y="228"/>
                  </a:cubicBezTo>
                  <a:cubicBezTo>
                    <a:pt x="256" y="230"/>
                    <a:pt x="255" y="231"/>
                    <a:pt x="253" y="233"/>
                  </a:cubicBezTo>
                  <a:cubicBezTo>
                    <a:pt x="252" y="235"/>
                    <a:pt x="250" y="236"/>
                    <a:pt x="249" y="238"/>
                  </a:cubicBezTo>
                  <a:cubicBezTo>
                    <a:pt x="242" y="243"/>
                    <a:pt x="236" y="249"/>
                    <a:pt x="230" y="255"/>
                  </a:cubicBezTo>
                  <a:cubicBezTo>
                    <a:pt x="230" y="255"/>
                    <a:pt x="230" y="255"/>
                    <a:pt x="230" y="255"/>
                  </a:cubicBezTo>
                  <a:cubicBezTo>
                    <a:pt x="231" y="258"/>
                    <a:pt x="233" y="262"/>
                    <a:pt x="234" y="265"/>
                  </a:cubicBezTo>
                  <a:cubicBezTo>
                    <a:pt x="236" y="269"/>
                    <a:pt x="237" y="272"/>
                    <a:pt x="239" y="276"/>
                  </a:cubicBezTo>
                  <a:cubicBezTo>
                    <a:pt x="240" y="278"/>
                    <a:pt x="240" y="278"/>
                    <a:pt x="240" y="278"/>
                  </a:cubicBezTo>
                  <a:cubicBezTo>
                    <a:pt x="241" y="279"/>
                    <a:pt x="241" y="280"/>
                    <a:pt x="242" y="281"/>
                  </a:cubicBezTo>
                  <a:cubicBezTo>
                    <a:pt x="244" y="283"/>
                    <a:pt x="244" y="283"/>
                    <a:pt x="244" y="283"/>
                  </a:cubicBezTo>
                  <a:cubicBezTo>
                    <a:pt x="244" y="284"/>
                    <a:pt x="245" y="285"/>
                    <a:pt x="245" y="286"/>
                  </a:cubicBezTo>
                  <a:cubicBezTo>
                    <a:pt x="247" y="288"/>
                    <a:pt x="247" y="288"/>
                    <a:pt x="247" y="288"/>
                  </a:cubicBezTo>
                  <a:cubicBezTo>
                    <a:pt x="248" y="288"/>
                    <a:pt x="248" y="289"/>
                    <a:pt x="249" y="290"/>
                  </a:cubicBezTo>
                  <a:cubicBezTo>
                    <a:pt x="253" y="293"/>
                    <a:pt x="253" y="293"/>
                    <a:pt x="253" y="293"/>
                  </a:cubicBezTo>
                  <a:cubicBezTo>
                    <a:pt x="253" y="294"/>
                    <a:pt x="253" y="294"/>
                    <a:pt x="253" y="294"/>
                  </a:cubicBezTo>
                  <a:cubicBezTo>
                    <a:pt x="253" y="294"/>
                    <a:pt x="253" y="294"/>
                    <a:pt x="253" y="294"/>
                  </a:cubicBezTo>
                  <a:cubicBezTo>
                    <a:pt x="251" y="310"/>
                    <a:pt x="251" y="310"/>
                    <a:pt x="251" y="310"/>
                  </a:cubicBezTo>
                  <a:cubicBezTo>
                    <a:pt x="249" y="326"/>
                    <a:pt x="249" y="326"/>
                    <a:pt x="249" y="326"/>
                  </a:cubicBezTo>
                  <a:cubicBezTo>
                    <a:pt x="248" y="342"/>
                    <a:pt x="248" y="342"/>
                    <a:pt x="248" y="342"/>
                  </a:cubicBezTo>
                  <a:cubicBezTo>
                    <a:pt x="247" y="358"/>
                    <a:pt x="247" y="358"/>
                    <a:pt x="247" y="358"/>
                  </a:cubicBezTo>
                  <a:cubicBezTo>
                    <a:pt x="247" y="375"/>
                    <a:pt x="247" y="375"/>
                    <a:pt x="247" y="375"/>
                  </a:cubicBezTo>
                  <a:cubicBezTo>
                    <a:pt x="248" y="391"/>
                    <a:pt x="248" y="391"/>
                    <a:pt x="248" y="391"/>
                  </a:cubicBezTo>
                  <a:cubicBezTo>
                    <a:pt x="250" y="407"/>
                    <a:pt x="250" y="407"/>
                    <a:pt x="250" y="407"/>
                  </a:cubicBezTo>
                  <a:lnTo>
                    <a:pt x="253" y="423"/>
                  </a:lnTo>
                  <a:close/>
                  <a:moveTo>
                    <a:pt x="253" y="423"/>
                  </a:moveTo>
                  <a:cubicBezTo>
                    <a:pt x="250" y="407"/>
                    <a:pt x="250" y="407"/>
                    <a:pt x="250" y="407"/>
                  </a:cubicBezTo>
                  <a:cubicBezTo>
                    <a:pt x="248" y="391"/>
                    <a:pt x="248" y="391"/>
                    <a:pt x="248" y="391"/>
                  </a:cubicBezTo>
                  <a:cubicBezTo>
                    <a:pt x="247" y="375"/>
                    <a:pt x="247" y="375"/>
                    <a:pt x="247" y="375"/>
                  </a:cubicBezTo>
                  <a:cubicBezTo>
                    <a:pt x="247" y="358"/>
                    <a:pt x="247" y="358"/>
                    <a:pt x="247" y="358"/>
                  </a:cubicBezTo>
                  <a:cubicBezTo>
                    <a:pt x="247" y="342"/>
                    <a:pt x="247" y="342"/>
                    <a:pt x="247" y="342"/>
                  </a:cubicBezTo>
                  <a:cubicBezTo>
                    <a:pt x="249" y="326"/>
                    <a:pt x="249" y="326"/>
                    <a:pt x="249" y="326"/>
                  </a:cubicBezTo>
                  <a:cubicBezTo>
                    <a:pt x="251" y="310"/>
                    <a:pt x="251" y="310"/>
                    <a:pt x="251" y="310"/>
                  </a:cubicBezTo>
                  <a:cubicBezTo>
                    <a:pt x="253" y="294"/>
                    <a:pt x="253" y="294"/>
                    <a:pt x="253" y="294"/>
                  </a:cubicBezTo>
                  <a:cubicBezTo>
                    <a:pt x="253" y="294"/>
                    <a:pt x="253" y="294"/>
                    <a:pt x="253" y="294"/>
                  </a:cubicBezTo>
                  <a:cubicBezTo>
                    <a:pt x="249" y="290"/>
                    <a:pt x="249" y="290"/>
                    <a:pt x="249" y="290"/>
                  </a:cubicBezTo>
                  <a:cubicBezTo>
                    <a:pt x="248" y="289"/>
                    <a:pt x="248" y="289"/>
                    <a:pt x="247" y="288"/>
                  </a:cubicBezTo>
                  <a:cubicBezTo>
                    <a:pt x="245" y="286"/>
                    <a:pt x="245" y="286"/>
                    <a:pt x="245" y="286"/>
                  </a:cubicBezTo>
                  <a:cubicBezTo>
                    <a:pt x="244" y="285"/>
                    <a:pt x="244" y="284"/>
                    <a:pt x="243" y="283"/>
                  </a:cubicBezTo>
                  <a:cubicBezTo>
                    <a:pt x="242" y="281"/>
                    <a:pt x="242" y="281"/>
                    <a:pt x="242" y="281"/>
                  </a:cubicBezTo>
                  <a:cubicBezTo>
                    <a:pt x="241" y="280"/>
                    <a:pt x="241" y="279"/>
                    <a:pt x="240" y="279"/>
                  </a:cubicBezTo>
                  <a:cubicBezTo>
                    <a:pt x="239" y="276"/>
                    <a:pt x="239" y="276"/>
                    <a:pt x="239" y="276"/>
                  </a:cubicBezTo>
                  <a:cubicBezTo>
                    <a:pt x="237" y="273"/>
                    <a:pt x="236" y="269"/>
                    <a:pt x="234" y="266"/>
                  </a:cubicBezTo>
                  <a:cubicBezTo>
                    <a:pt x="233" y="262"/>
                    <a:pt x="231" y="259"/>
                    <a:pt x="229" y="255"/>
                  </a:cubicBezTo>
                  <a:cubicBezTo>
                    <a:pt x="229" y="255"/>
                    <a:pt x="229" y="255"/>
                    <a:pt x="229" y="255"/>
                  </a:cubicBezTo>
                  <a:cubicBezTo>
                    <a:pt x="229" y="255"/>
                    <a:pt x="229" y="255"/>
                    <a:pt x="229" y="255"/>
                  </a:cubicBezTo>
                  <a:cubicBezTo>
                    <a:pt x="235" y="249"/>
                    <a:pt x="242" y="243"/>
                    <a:pt x="248" y="237"/>
                  </a:cubicBezTo>
                  <a:cubicBezTo>
                    <a:pt x="250" y="236"/>
                    <a:pt x="251" y="234"/>
                    <a:pt x="253" y="233"/>
                  </a:cubicBezTo>
                  <a:cubicBezTo>
                    <a:pt x="254" y="231"/>
                    <a:pt x="256" y="230"/>
                    <a:pt x="257" y="228"/>
                  </a:cubicBezTo>
                  <a:cubicBezTo>
                    <a:pt x="258" y="226"/>
                    <a:pt x="260" y="224"/>
                    <a:pt x="261" y="223"/>
                  </a:cubicBezTo>
                  <a:cubicBezTo>
                    <a:pt x="261" y="222"/>
                    <a:pt x="262" y="221"/>
                    <a:pt x="262" y="220"/>
                  </a:cubicBezTo>
                  <a:cubicBezTo>
                    <a:pt x="262" y="219"/>
                    <a:pt x="263" y="218"/>
                    <a:pt x="263" y="216"/>
                  </a:cubicBezTo>
                  <a:cubicBezTo>
                    <a:pt x="263" y="216"/>
                    <a:pt x="263" y="216"/>
                    <a:pt x="263" y="216"/>
                  </a:cubicBezTo>
                  <a:cubicBezTo>
                    <a:pt x="268" y="197"/>
                    <a:pt x="268" y="197"/>
                    <a:pt x="268" y="197"/>
                  </a:cubicBezTo>
                  <a:cubicBezTo>
                    <a:pt x="269" y="194"/>
                    <a:pt x="270" y="191"/>
                    <a:pt x="270" y="188"/>
                  </a:cubicBezTo>
                  <a:cubicBezTo>
                    <a:pt x="272" y="178"/>
                    <a:pt x="272" y="178"/>
                    <a:pt x="272" y="178"/>
                  </a:cubicBezTo>
                  <a:cubicBezTo>
                    <a:pt x="272" y="175"/>
                    <a:pt x="273" y="171"/>
                    <a:pt x="273" y="168"/>
                  </a:cubicBezTo>
                  <a:cubicBezTo>
                    <a:pt x="274" y="158"/>
                    <a:pt x="274" y="158"/>
                    <a:pt x="274" y="158"/>
                  </a:cubicBezTo>
                  <a:cubicBezTo>
                    <a:pt x="274" y="155"/>
                    <a:pt x="275" y="151"/>
                    <a:pt x="275" y="148"/>
                  </a:cubicBezTo>
                  <a:cubicBezTo>
                    <a:pt x="275" y="138"/>
                    <a:pt x="275" y="138"/>
                    <a:pt x="275" y="138"/>
                  </a:cubicBezTo>
                  <a:cubicBezTo>
                    <a:pt x="275" y="118"/>
                    <a:pt x="275" y="118"/>
                    <a:pt x="275" y="118"/>
                  </a:cubicBezTo>
                  <a:cubicBezTo>
                    <a:pt x="274" y="98"/>
                    <a:pt x="274" y="98"/>
                    <a:pt x="274" y="98"/>
                  </a:cubicBezTo>
                  <a:cubicBezTo>
                    <a:pt x="272" y="79"/>
                    <a:pt x="272" y="79"/>
                    <a:pt x="272" y="79"/>
                  </a:cubicBezTo>
                  <a:cubicBezTo>
                    <a:pt x="270" y="59"/>
                    <a:pt x="270" y="59"/>
                    <a:pt x="270" y="59"/>
                  </a:cubicBezTo>
                  <a:cubicBezTo>
                    <a:pt x="270" y="59"/>
                    <a:pt x="270" y="59"/>
                    <a:pt x="270" y="59"/>
                  </a:cubicBezTo>
                  <a:cubicBezTo>
                    <a:pt x="216" y="7"/>
                    <a:pt x="216" y="7"/>
                    <a:pt x="216" y="7"/>
                  </a:cubicBezTo>
                  <a:cubicBezTo>
                    <a:pt x="216" y="7"/>
                    <a:pt x="216" y="7"/>
                    <a:pt x="216" y="7"/>
                  </a:cubicBezTo>
                  <a:cubicBezTo>
                    <a:pt x="205" y="6"/>
                    <a:pt x="205" y="6"/>
                    <a:pt x="205" y="6"/>
                  </a:cubicBezTo>
                  <a:cubicBezTo>
                    <a:pt x="195" y="5"/>
                    <a:pt x="195" y="5"/>
                    <a:pt x="195" y="5"/>
                  </a:cubicBezTo>
                  <a:cubicBezTo>
                    <a:pt x="174" y="2"/>
                    <a:pt x="174" y="2"/>
                    <a:pt x="174" y="2"/>
                  </a:cubicBezTo>
                  <a:cubicBezTo>
                    <a:pt x="163" y="1"/>
                    <a:pt x="163" y="1"/>
                    <a:pt x="163" y="1"/>
                  </a:cubicBezTo>
                  <a:cubicBezTo>
                    <a:pt x="153" y="1"/>
                    <a:pt x="153" y="1"/>
                    <a:pt x="153" y="1"/>
                  </a:cubicBezTo>
                  <a:cubicBezTo>
                    <a:pt x="149" y="1"/>
                    <a:pt x="146" y="1"/>
                    <a:pt x="142" y="1"/>
                  </a:cubicBezTo>
                  <a:cubicBezTo>
                    <a:pt x="132" y="3"/>
                    <a:pt x="132" y="3"/>
                    <a:pt x="132" y="3"/>
                  </a:cubicBezTo>
                  <a:cubicBezTo>
                    <a:pt x="132" y="3"/>
                    <a:pt x="132" y="3"/>
                    <a:pt x="132" y="3"/>
                  </a:cubicBezTo>
                  <a:cubicBezTo>
                    <a:pt x="130" y="4"/>
                    <a:pt x="130" y="4"/>
                    <a:pt x="130" y="4"/>
                  </a:cubicBezTo>
                  <a:cubicBezTo>
                    <a:pt x="128" y="5"/>
                    <a:pt x="128" y="5"/>
                    <a:pt x="128" y="5"/>
                  </a:cubicBezTo>
                  <a:cubicBezTo>
                    <a:pt x="127" y="6"/>
                    <a:pt x="126" y="7"/>
                    <a:pt x="125" y="8"/>
                  </a:cubicBezTo>
                  <a:cubicBezTo>
                    <a:pt x="124" y="9"/>
                    <a:pt x="122" y="12"/>
                    <a:pt x="120" y="14"/>
                  </a:cubicBezTo>
                  <a:cubicBezTo>
                    <a:pt x="119" y="16"/>
                    <a:pt x="117" y="18"/>
                    <a:pt x="115" y="20"/>
                  </a:cubicBezTo>
                  <a:cubicBezTo>
                    <a:pt x="114" y="21"/>
                    <a:pt x="113" y="22"/>
                    <a:pt x="112" y="22"/>
                  </a:cubicBezTo>
                  <a:cubicBezTo>
                    <a:pt x="110" y="24"/>
                    <a:pt x="110" y="24"/>
                    <a:pt x="110" y="24"/>
                  </a:cubicBezTo>
                  <a:cubicBezTo>
                    <a:pt x="108" y="24"/>
                    <a:pt x="108" y="24"/>
                    <a:pt x="108" y="24"/>
                  </a:cubicBezTo>
                  <a:cubicBezTo>
                    <a:pt x="108" y="25"/>
                    <a:pt x="108" y="25"/>
                    <a:pt x="108" y="25"/>
                  </a:cubicBezTo>
                  <a:cubicBezTo>
                    <a:pt x="108" y="24"/>
                    <a:pt x="108" y="24"/>
                    <a:pt x="108" y="24"/>
                  </a:cubicBezTo>
                  <a:cubicBezTo>
                    <a:pt x="108" y="21"/>
                    <a:pt x="108" y="18"/>
                    <a:pt x="107" y="15"/>
                  </a:cubicBezTo>
                  <a:cubicBezTo>
                    <a:pt x="107" y="13"/>
                    <a:pt x="107" y="11"/>
                    <a:pt x="107" y="10"/>
                  </a:cubicBezTo>
                  <a:cubicBezTo>
                    <a:pt x="107" y="9"/>
                    <a:pt x="106" y="9"/>
                    <a:pt x="106" y="8"/>
                  </a:cubicBezTo>
                  <a:cubicBezTo>
                    <a:pt x="106" y="8"/>
                    <a:pt x="106" y="7"/>
                    <a:pt x="105" y="7"/>
                  </a:cubicBezTo>
                  <a:cubicBezTo>
                    <a:pt x="105" y="7"/>
                    <a:pt x="105" y="7"/>
                    <a:pt x="105" y="7"/>
                  </a:cubicBezTo>
                  <a:cubicBezTo>
                    <a:pt x="105" y="7"/>
                    <a:pt x="105" y="7"/>
                    <a:pt x="105" y="7"/>
                  </a:cubicBezTo>
                  <a:cubicBezTo>
                    <a:pt x="105" y="7"/>
                    <a:pt x="105" y="7"/>
                    <a:pt x="105" y="7"/>
                  </a:cubicBezTo>
                  <a:cubicBezTo>
                    <a:pt x="94" y="4"/>
                    <a:pt x="94" y="4"/>
                    <a:pt x="94" y="4"/>
                  </a:cubicBezTo>
                  <a:cubicBezTo>
                    <a:pt x="90" y="3"/>
                    <a:pt x="86" y="3"/>
                    <a:pt x="82" y="2"/>
                  </a:cubicBezTo>
                  <a:cubicBezTo>
                    <a:pt x="79" y="2"/>
                    <a:pt x="75" y="1"/>
                    <a:pt x="71" y="1"/>
                  </a:cubicBezTo>
                  <a:cubicBezTo>
                    <a:pt x="60" y="1"/>
                    <a:pt x="60" y="1"/>
                    <a:pt x="60" y="1"/>
                  </a:cubicBezTo>
                  <a:cubicBezTo>
                    <a:pt x="52" y="2"/>
                    <a:pt x="44" y="2"/>
                    <a:pt x="37" y="2"/>
                  </a:cubicBezTo>
                  <a:cubicBezTo>
                    <a:pt x="25" y="3"/>
                    <a:pt x="25" y="3"/>
                    <a:pt x="25" y="3"/>
                  </a:cubicBezTo>
                  <a:cubicBezTo>
                    <a:pt x="14" y="3"/>
                    <a:pt x="14" y="3"/>
                    <a:pt x="14" y="3"/>
                  </a:cubicBezTo>
                  <a:cubicBezTo>
                    <a:pt x="14" y="3"/>
                    <a:pt x="14" y="3"/>
                    <a:pt x="14" y="3"/>
                  </a:cubicBezTo>
                  <a:cubicBezTo>
                    <a:pt x="18" y="16"/>
                    <a:pt x="18" y="16"/>
                    <a:pt x="18" y="16"/>
                  </a:cubicBezTo>
                  <a:cubicBezTo>
                    <a:pt x="21" y="29"/>
                    <a:pt x="21" y="29"/>
                    <a:pt x="21" y="29"/>
                  </a:cubicBezTo>
                  <a:cubicBezTo>
                    <a:pt x="24" y="43"/>
                    <a:pt x="24" y="43"/>
                    <a:pt x="24" y="43"/>
                  </a:cubicBezTo>
                  <a:cubicBezTo>
                    <a:pt x="25" y="47"/>
                    <a:pt x="26" y="52"/>
                    <a:pt x="26" y="56"/>
                  </a:cubicBezTo>
                  <a:cubicBezTo>
                    <a:pt x="27" y="61"/>
                    <a:pt x="27" y="66"/>
                    <a:pt x="28" y="70"/>
                  </a:cubicBezTo>
                  <a:cubicBezTo>
                    <a:pt x="28" y="77"/>
                    <a:pt x="28" y="77"/>
                    <a:pt x="28" y="77"/>
                  </a:cubicBezTo>
                  <a:cubicBezTo>
                    <a:pt x="28" y="79"/>
                    <a:pt x="29" y="82"/>
                    <a:pt x="29" y="84"/>
                  </a:cubicBezTo>
                  <a:cubicBezTo>
                    <a:pt x="29" y="89"/>
                    <a:pt x="29" y="93"/>
                    <a:pt x="29" y="98"/>
                  </a:cubicBezTo>
                  <a:cubicBezTo>
                    <a:pt x="28" y="112"/>
                    <a:pt x="28" y="112"/>
                    <a:pt x="28" y="112"/>
                  </a:cubicBezTo>
                  <a:cubicBezTo>
                    <a:pt x="27" y="111"/>
                    <a:pt x="27" y="111"/>
                    <a:pt x="27" y="111"/>
                  </a:cubicBezTo>
                  <a:cubicBezTo>
                    <a:pt x="49" y="111"/>
                    <a:pt x="49" y="111"/>
                    <a:pt x="49" y="111"/>
                  </a:cubicBezTo>
                  <a:cubicBezTo>
                    <a:pt x="71" y="113"/>
                    <a:pt x="71" y="113"/>
                    <a:pt x="71" y="113"/>
                  </a:cubicBezTo>
                  <a:cubicBezTo>
                    <a:pt x="93" y="115"/>
                    <a:pt x="93" y="115"/>
                    <a:pt x="93" y="115"/>
                  </a:cubicBezTo>
                  <a:cubicBezTo>
                    <a:pt x="115" y="118"/>
                    <a:pt x="115" y="118"/>
                    <a:pt x="115" y="118"/>
                  </a:cubicBezTo>
                  <a:cubicBezTo>
                    <a:pt x="114" y="118"/>
                    <a:pt x="114" y="118"/>
                    <a:pt x="114" y="118"/>
                  </a:cubicBezTo>
                  <a:cubicBezTo>
                    <a:pt x="116" y="114"/>
                    <a:pt x="116" y="114"/>
                    <a:pt x="116" y="114"/>
                  </a:cubicBezTo>
                  <a:cubicBezTo>
                    <a:pt x="117" y="113"/>
                    <a:pt x="117" y="111"/>
                    <a:pt x="117" y="110"/>
                  </a:cubicBezTo>
                  <a:cubicBezTo>
                    <a:pt x="118" y="109"/>
                    <a:pt x="118" y="107"/>
                    <a:pt x="118" y="106"/>
                  </a:cubicBezTo>
                  <a:cubicBezTo>
                    <a:pt x="118" y="104"/>
                    <a:pt x="118" y="103"/>
                    <a:pt x="118" y="101"/>
                  </a:cubicBezTo>
                  <a:cubicBezTo>
                    <a:pt x="118" y="98"/>
                    <a:pt x="118" y="95"/>
                    <a:pt x="118" y="92"/>
                  </a:cubicBezTo>
                  <a:cubicBezTo>
                    <a:pt x="118" y="89"/>
                    <a:pt x="118" y="86"/>
                    <a:pt x="117" y="83"/>
                  </a:cubicBezTo>
                  <a:cubicBezTo>
                    <a:pt x="117" y="83"/>
                    <a:pt x="117" y="83"/>
                    <a:pt x="117" y="83"/>
                  </a:cubicBezTo>
                  <a:cubicBezTo>
                    <a:pt x="118" y="83"/>
                    <a:pt x="118" y="83"/>
                    <a:pt x="118" y="83"/>
                  </a:cubicBezTo>
                  <a:cubicBezTo>
                    <a:pt x="125" y="83"/>
                    <a:pt x="132" y="84"/>
                    <a:pt x="139" y="85"/>
                  </a:cubicBezTo>
                  <a:cubicBezTo>
                    <a:pt x="146" y="85"/>
                    <a:pt x="152" y="86"/>
                    <a:pt x="159" y="87"/>
                  </a:cubicBezTo>
                  <a:cubicBezTo>
                    <a:pt x="163" y="88"/>
                    <a:pt x="166" y="88"/>
                    <a:pt x="169" y="89"/>
                  </a:cubicBezTo>
                  <a:cubicBezTo>
                    <a:pt x="173" y="89"/>
                    <a:pt x="176" y="90"/>
                    <a:pt x="180" y="91"/>
                  </a:cubicBezTo>
                  <a:cubicBezTo>
                    <a:pt x="183" y="91"/>
                    <a:pt x="186" y="92"/>
                    <a:pt x="190" y="93"/>
                  </a:cubicBezTo>
                  <a:cubicBezTo>
                    <a:pt x="199" y="97"/>
                    <a:pt x="199" y="97"/>
                    <a:pt x="199" y="97"/>
                  </a:cubicBezTo>
                  <a:cubicBezTo>
                    <a:pt x="200" y="97"/>
                    <a:pt x="200" y="97"/>
                    <a:pt x="200" y="97"/>
                  </a:cubicBezTo>
                  <a:cubicBezTo>
                    <a:pt x="200" y="97"/>
                    <a:pt x="200" y="97"/>
                    <a:pt x="200" y="97"/>
                  </a:cubicBezTo>
                  <a:cubicBezTo>
                    <a:pt x="201" y="111"/>
                    <a:pt x="201" y="111"/>
                    <a:pt x="201" y="111"/>
                  </a:cubicBezTo>
                  <a:cubicBezTo>
                    <a:pt x="201" y="124"/>
                    <a:pt x="201" y="124"/>
                    <a:pt x="201" y="124"/>
                  </a:cubicBezTo>
                  <a:cubicBezTo>
                    <a:pt x="200" y="137"/>
                    <a:pt x="200" y="137"/>
                    <a:pt x="200" y="137"/>
                  </a:cubicBezTo>
                  <a:cubicBezTo>
                    <a:pt x="199" y="150"/>
                    <a:pt x="199" y="150"/>
                    <a:pt x="199" y="150"/>
                  </a:cubicBezTo>
                  <a:cubicBezTo>
                    <a:pt x="197" y="164"/>
                    <a:pt x="197" y="164"/>
                    <a:pt x="197" y="164"/>
                  </a:cubicBezTo>
                  <a:cubicBezTo>
                    <a:pt x="195" y="177"/>
                    <a:pt x="195" y="177"/>
                    <a:pt x="195" y="177"/>
                  </a:cubicBezTo>
                  <a:cubicBezTo>
                    <a:pt x="193" y="185"/>
                    <a:pt x="191" y="194"/>
                    <a:pt x="190" y="203"/>
                  </a:cubicBezTo>
                  <a:cubicBezTo>
                    <a:pt x="190" y="203"/>
                    <a:pt x="190" y="203"/>
                    <a:pt x="190" y="203"/>
                  </a:cubicBezTo>
                  <a:cubicBezTo>
                    <a:pt x="189" y="203"/>
                    <a:pt x="189" y="203"/>
                    <a:pt x="189" y="203"/>
                  </a:cubicBezTo>
                  <a:cubicBezTo>
                    <a:pt x="145" y="192"/>
                    <a:pt x="145" y="192"/>
                    <a:pt x="145" y="192"/>
                  </a:cubicBezTo>
                  <a:cubicBezTo>
                    <a:pt x="101" y="179"/>
                    <a:pt x="101" y="179"/>
                    <a:pt x="101" y="179"/>
                  </a:cubicBezTo>
                  <a:cubicBezTo>
                    <a:pt x="102" y="178"/>
                    <a:pt x="102" y="178"/>
                    <a:pt x="102" y="178"/>
                  </a:cubicBezTo>
                  <a:cubicBezTo>
                    <a:pt x="101" y="182"/>
                    <a:pt x="100" y="185"/>
                    <a:pt x="100" y="189"/>
                  </a:cubicBezTo>
                  <a:cubicBezTo>
                    <a:pt x="98" y="199"/>
                    <a:pt x="98" y="199"/>
                    <a:pt x="98" y="199"/>
                  </a:cubicBezTo>
                  <a:cubicBezTo>
                    <a:pt x="97" y="205"/>
                    <a:pt x="97" y="205"/>
                    <a:pt x="97" y="205"/>
                  </a:cubicBezTo>
                  <a:cubicBezTo>
                    <a:pt x="96" y="210"/>
                    <a:pt x="96" y="210"/>
                    <a:pt x="96" y="210"/>
                  </a:cubicBezTo>
                  <a:cubicBezTo>
                    <a:pt x="95" y="213"/>
                    <a:pt x="95" y="213"/>
                    <a:pt x="95" y="213"/>
                  </a:cubicBezTo>
                  <a:cubicBezTo>
                    <a:pt x="95" y="214"/>
                    <a:pt x="95" y="214"/>
                    <a:pt x="95" y="215"/>
                  </a:cubicBezTo>
                  <a:cubicBezTo>
                    <a:pt x="93" y="220"/>
                    <a:pt x="93" y="220"/>
                    <a:pt x="93" y="220"/>
                  </a:cubicBezTo>
                  <a:cubicBezTo>
                    <a:pt x="91" y="226"/>
                    <a:pt x="91" y="226"/>
                    <a:pt x="91" y="226"/>
                  </a:cubicBezTo>
                  <a:cubicBezTo>
                    <a:pt x="89" y="231"/>
                    <a:pt x="89" y="231"/>
                    <a:pt x="89" y="231"/>
                  </a:cubicBezTo>
                  <a:cubicBezTo>
                    <a:pt x="88" y="234"/>
                    <a:pt x="87" y="238"/>
                    <a:pt x="86" y="241"/>
                  </a:cubicBezTo>
                  <a:cubicBezTo>
                    <a:pt x="86" y="245"/>
                    <a:pt x="85" y="248"/>
                    <a:pt x="84" y="252"/>
                  </a:cubicBezTo>
                  <a:cubicBezTo>
                    <a:pt x="82" y="262"/>
                    <a:pt x="82" y="262"/>
                    <a:pt x="82" y="262"/>
                  </a:cubicBezTo>
                  <a:cubicBezTo>
                    <a:pt x="81" y="261"/>
                    <a:pt x="81" y="261"/>
                    <a:pt x="81" y="261"/>
                  </a:cubicBezTo>
                  <a:cubicBezTo>
                    <a:pt x="125" y="273"/>
                    <a:pt x="125" y="273"/>
                    <a:pt x="125" y="273"/>
                  </a:cubicBezTo>
                  <a:cubicBezTo>
                    <a:pt x="169" y="286"/>
                    <a:pt x="169" y="286"/>
                    <a:pt x="169" y="286"/>
                  </a:cubicBezTo>
                  <a:cubicBezTo>
                    <a:pt x="170" y="286"/>
                    <a:pt x="170" y="286"/>
                    <a:pt x="170" y="286"/>
                  </a:cubicBezTo>
                  <a:cubicBezTo>
                    <a:pt x="169" y="287"/>
                    <a:pt x="169" y="287"/>
                    <a:pt x="169" y="287"/>
                  </a:cubicBezTo>
                  <a:cubicBezTo>
                    <a:pt x="166" y="299"/>
                    <a:pt x="166" y="299"/>
                    <a:pt x="166" y="299"/>
                  </a:cubicBezTo>
                  <a:cubicBezTo>
                    <a:pt x="164" y="311"/>
                    <a:pt x="164" y="311"/>
                    <a:pt x="164" y="311"/>
                  </a:cubicBezTo>
                  <a:cubicBezTo>
                    <a:pt x="162" y="323"/>
                    <a:pt x="162" y="323"/>
                    <a:pt x="162" y="323"/>
                  </a:cubicBezTo>
                  <a:cubicBezTo>
                    <a:pt x="161" y="335"/>
                    <a:pt x="161" y="335"/>
                    <a:pt x="161" y="335"/>
                  </a:cubicBezTo>
                  <a:cubicBezTo>
                    <a:pt x="160" y="348"/>
                    <a:pt x="160" y="348"/>
                    <a:pt x="160" y="348"/>
                  </a:cubicBezTo>
                  <a:cubicBezTo>
                    <a:pt x="159" y="360"/>
                    <a:pt x="159" y="360"/>
                    <a:pt x="159" y="360"/>
                  </a:cubicBezTo>
                  <a:cubicBezTo>
                    <a:pt x="159" y="368"/>
                    <a:pt x="159" y="376"/>
                    <a:pt x="159" y="385"/>
                  </a:cubicBezTo>
                  <a:cubicBezTo>
                    <a:pt x="159" y="385"/>
                    <a:pt x="159" y="385"/>
                    <a:pt x="159" y="385"/>
                  </a:cubicBezTo>
                  <a:cubicBezTo>
                    <a:pt x="159" y="385"/>
                    <a:pt x="159" y="385"/>
                    <a:pt x="159" y="385"/>
                  </a:cubicBezTo>
                  <a:cubicBezTo>
                    <a:pt x="138" y="380"/>
                    <a:pt x="138" y="380"/>
                    <a:pt x="138" y="380"/>
                  </a:cubicBezTo>
                  <a:cubicBezTo>
                    <a:pt x="117" y="377"/>
                    <a:pt x="117" y="377"/>
                    <a:pt x="117" y="377"/>
                  </a:cubicBezTo>
                  <a:cubicBezTo>
                    <a:pt x="96" y="374"/>
                    <a:pt x="96" y="374"/>
                    <a:pt x="96" y="374"/>
                  </a:cubicBezTo>
                  <a:cubicBezTo>
                    <a:pt x="74" y="371"/>
                    <a:pt x="74" y="371"/>
                    <a:pt x="74" y="371"/>
                  </a:cubicBezTo>
                  <a:cubicBezTo>
                    <a:pt x="74" y="371"/>
                    <a:pt x="74" y="371"/>
                    <a:pt x="74" y="371"/>
                  </a:cubicBezTo>
                  <a:cubicBezTo>
                    <a:pt x="74" y="371"/>
                    <a:pt x="74" y="371"/>
                    <a:pt x="74" y="371"/>
                  </a:cubicBezTo>
                  <a:cubicBezTo>
                    <a:pt x="74" y="367"/>
                    <a:pt x="74" y="364"/>
                    <a:pt x="74" y="361"/>
                  </a:cubicBezTo>
                  <a:cubicBezTo>
                    <a:pt x="73" y="358"/>
                    <a:pt x="73" y="354"/>
                    <a:pt x="73" y="351"/>
                  </a:cubicBezTo>
                  <a:cubicBezTo>
                    <a:pt x="73" y="349"/>
                    <a:pt x="73" y="349"/>
                    <a:pt x="73" y="349"/>
                  </a:cubicBezTo>
                  <a:cubicBezTo>
                    <a:pt x="73" y="348"/>
                    <a:pt x="73" y="347"/>
                    <a:pt x="73" y="346"/>
                  </a:cubicBezTo>
                  <a:cubicBezTo>
                    <a:pt x="74" y="344"/>
                    <a:pt x="74" y="344"/>
                    <a:pt x="74" y="344"/>
                  </a:cubicBezTo>
                  <a:cubicBezTo>
                    <a:pt x="74" y="343"/>
                    <a:pt x="74" y="342"/>
                    <a:pt x="74" y="341"/>
                  </a:cubicBezTo>
                  <a:cubicBezTo>
                    <a:pt x="75" y="339"/>
                    <a:pt x="75" y="339"/>
                    <a:pt x="75" y="339"/>
                  </a:cubicBezTo>
                  <a:cubicBezTo>
                    <a:pt x="75" y="338"/>
                    <a:pt x="75" y="337"/>
                    <a:pt x="76" y="336"/>
                  </a:cubicBezTo>
                  <a:cubicBezTo>
                    <a:pt x="77" y="332"/>
                    <a:pt x="77" y="332"/>
                    <a:pt x="77" y="332"/>
                  </a:cubicBezTo>
                  <a:cubicBezTo>
                    <a:pt x="78" y="332"/>
                    <a:pt x="78" y="332"/>
                    <a:pt x="78" y="332"/>
                  </a:cubicBezTo>
                  <a:cubicBezTo>
                    <a:pt x="59" y="329"/>
                    <a:pt x="59" y="329"/>
                    <a:pt x="59" y="329"/>
                  </a:cubicBezTo>
                  <a:cubicBezTo>
                    <a:pt x="57" y="328"/>
                    <a:pt x="55" y="328"/>
                    <a:pt x="54" y="328"/>
                  </a:cubicBezTo>
                  <a:cubicBezTo>
                    <a:pt x="49" y="327"/>
                    <a:pt x="49" y="327"/>
                    <a:pt x="49" y="327"/>
                  </a:cubicBezTo>
                  <a:cubicBezTo>
                    <a:pt x="39" y="326"/>
                    <a:pt x="39" y="326"/>
                    <a:pt x="39" y="326"/>
                  </a:cubicBezTo>
                  <a:cubicBezTo>
                    <a:pt x="20" y="326"/>
                    <a:pt x="20" y="326"/>
                    <a:pt x="20" y="326"/>
                  </a:cubicBezTo>
                  <a:cubicBezTo>
                    <a:pt x="0" y="325"/>
                    <a:pt x="0" y="325"/>
                    <a:pt x="0" y="325"/>
                  </a:cubicBezTo>
                  <a:cubicBezTo>
                    <a:pt x="1" y="325"/>
                    <a:pt x="1" y="325"/>
                    <a:pt x="1" y="325"/>
                  </a:cubicBezTo>
                  <a:cubicBezTo>
                    <a:pt x="1" y="346"/>
                    <a:pt x="1" y="346"/>
                    <a:pt x="1" y="346"/>
                  </a:cubicBezTo>
                  <a:cubicBezTo>
                    <a:pt x="2" y="367"/>
                    <a:pt x="2" y="367"/>
                    <a:pt x="2" y="367"/>
                  </a:cubicBezTo>
                  <a:cubicBezTo>
                    <a:pt x="3" y="388"/>
                    <a:pt x="3" y="388"/>
                    <a:pt x="3" y="388"/>
                  </a:cubicBezTo>
                  <a:cubicBezTo>
                    <a:pt x="4" y="409"/>
                    <a:pt x="4" y="409"/>
                    <a:pt x="4" y="409"/>
                  </a:cubicBezTo>
                  <a:cubicBezTo>
                    <a:pt x="4" y="409"/>
                    <a:pt x="4" y="409"/>
                    <a:pt x="4" y="409"/>
                  </a:cubicBezTo>
                  <a:cubicBezTo>
                    <a:pt x="61" y="462"/>
                    <a:pt x="61" y="462"/>
                    <a:pt x="61" y="462"/>
                  </a:cubicBezTo>
                  <a:cubicBezTo>
                    <a:pt x="61" y="462"/>
                    <a:pt x="61" y="462"/>
                    <a:pt x="61" y="462"/>
                  </a:cubicBezTo>
                  <a:cubicBezTo>
                    <a:pt x="74" y="462"/>
                    <a:pt x="74" y="462"/>
                    <a:pt x="74" y="462"/>
                  </a:cubicBezTo>
                  <a:cubicBezTo>
                    <a:pt x="78" y="462"/>
                    <a:pt x="82" y="462"/>
                    <a:pt x="87" y="462"/>
                  </a:cubicBezTo>
                  <a:cubicBezTo>
                    <a:pt x="95" y="463"/>
                    <a:pt x="104" y="464"/>
                    <a:pt x="112" y="464"/>
                  </a:cubicBezTo>
                  <a:cubicBezTo>
                    <a:pt x="125" y="465"/>
                    <a:pt x="125" y="465"/>
                    <a:pt x="125" y="465"/>
                  </a:cubicBezTo>
                  <a:cubicBezTo>
                    <a:pt x="129" y="465"/>
                    <a:pt x="134" y="466"/>
                    <a:pt x="138" y="466"/>
                  </a:cubicBezTo>
                  <a:cubicBezTo>
                    <a:pt x="142" y="466"/>
                    <a:pt x="146" y="466"/>
                    <a:pt x="151" y="466"/>
                  </a:cubicBezTo>
                  <a:cubicBezTo>
                    <a:pt x="164" y="466"/>
                    <a:pt x="164" y="466"/>
                    <a:pt x="164" y="466"/>
                  </a:cubicBezTo>
                  <a:cubicBezTo>
                    <a:pt x="168" y="466"/>
                    <a:pt x="172" y="466"/>
                    <a:pt x="176" y="465"/>
                  </a:cubicBezTo>
                  <a:cubicBezTo>
                    <a:pt x="181" y="465"/>
                    <a:pt x="185" y="465"/>
                    <a:pt x="189" y="464"/>
                  </a:cubicBezTo>
                  <a:cubicBezTo>
                    <a:pt x="202" y="462"/>
                    <a:pt x="202" y="462"/>
                    <a:pt x="202" y="462"/>
                  </a:cubicBezTo>
                  <a:cubicBezTo>
                    <a:pt x="206" y="461"/>
                    <a:pt x="210" y="460"/>
                    <a:pt x="214" y="458"/>
                  </a:cubicBezTo>
                  <a:cubicBezTo>
                    <a:pt x="222" y="454"/>
                    <a:pt x="228" y="447"/>
                    <a:pt x="234" y="441"/>
                  </a:cubicBezTo>
                  <a:cubicBezTo>
                    <a:pt x="240" y="435"/>
                    <a:pt x="246" y="429"/>
                    <a:pt x="253" y="423"/>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4" name="橙子演示">
              <a:extLst>
                <a:ext uri="{FF2B5EF4-FFF2-40B4-BE49-F238E27FC236}">
                  <a16:creationId xmlns:a16="http://schemas.microsoft.com/office/drawing/2014/main" id="{A6356DF4-F823-469A-B4D8-3CF763DC9984}"/>
                </a:ext>
              </a:extLst>
            </p:cNvPr>
            <p:cNvSpPr>
              <a:spLocks noEditPoints="1"/>
            </p:cNvSpPr>
            <p:nvPr/>
          </p:nvSpPr>
          <p:spPr bwMode="auto">
            <a:xfrm>
              <a:off x="3717926" y="5618163"/>
              <a:ext cx="806450" cy="1498600"/>
            </a:xfrm>
            <a:custGeom>
              <a:avLst/>
              <a:gdLst>
                <a:gd name="T0" fmla="*/ 400 w 508"/>
                <a:gd name="T1" fmla="*/ 944 h 944"/>
                <a:gd name="T2" fmla="*/ 400 w 508"/>
                <a:gd name="T3" fmla="*/ 944 h 944"/>
                <a:gd name="T4" fmla="*/ 108 w 508"/>
                <a:gd name="T5" fmla="*/ 944 h 944"/>
                <a:gd name="T6" fmla="*/ 2 w 508"/>
                <a:gd name="T7" fmla="*/ 846 h 944"/>
                <a:gd name="T8" fmla="*/ 2 w 508"/>
                <a:gd name="T9" fmla="*/ 846 h 944"/>
                <a:gd name="T10" fmla="*/ 0 w 508"/>
                <a:gd name="T11" fmla="*/ 693 h 944"/>
                <a:gd name="T12" fmla="*/ 169 w 508"/>
                <a:gd name="T13" fmla="*/ 693 h 944"/>
                <a:gd name="T14" fmla="*/ 169 w 508"/>
                <a:gd name="T15" fmla="*/ 693 h 944"/>
                <a:gd name="T16" fmla="*/ 169 w 508"/>
                <a:gd name="T17" fmla="*/ 768 h 944"/>
                <a:gd name="T18" fmla="*/ 339 w 508"/>
                <a:gd name="T19" fmla="*/ 770 h 944"/>
                <a:gd name="T20" fmla="*/ 341 w 508"/>
                <a:gd name="T21" fmla="*/ 562 h 944"/>
                <a:gd name="T22" fmla="*/ 155 w 508"/>
                <a:gd name="T23" fmla="*/ 562 h 944"/>
                <a:gd name="T24" fmla="*/ 155 w 508"/>
                <a:gd name="T25" fmla="*/ 386 h 944"/>
                <a:gd name="T26" fmla="*/ 157 w 508"/>
                <a:gd name="T27" fmla="*/ 384 h 944"/>
                <a:gd name="T28" fmla="*/ 339 w 508"/>
                <a:gd name="T29" fmla="*/ 386 h 944"/>
                <a:gd name="T30" fmla="*/ 341 w 508"/>
                <a:gd name="T31" fmla="*/ 178 h 944"/>
                <a:gd name="T32" fmla="*/ 169 w 508"/>
                <a:gd name="T33" fmla="*/ 176 h 944"/>
                <a:gd name="T34" fmla="*/ 169 w 508"/>
                <a:gd name="T35" fmla="*/ 253 h 944"/>
                <a:gd name="T36" fmla="*/ 2 w 508"/>
                <a:gd name="T37" fmla="*/ 253 h 944"/>
                <a:gd name="T38" fmla="*/ 0 w 508"/>
                <a:gd name="T39" fmla="*/ 251 h 944"/>
                <a:gd name="T40" fmla="*/ 0 w 508"/>
                <a:gd name="T41" fmla="*/ 0 h 944"/>
                <a:gd name="T42" fmla="*/ 169 w 508"/>
                <a:gd name="T43" fmla="*/ 2 h 944"/>
                <a:gd name="T44" fmla="*/ 169 w 508"/>
                <a:gd name="T45" fmla="*/ 2 h 944"/>
                <a:gd name="T46" fmla="*/ 167 w 508"/>
                <a:gd name="T47" fmla="*/ 51 h 944"/>
                <a:gd name="T48" fmla="*/ 222 w 508"/>
                <a:gd name="T49" fmla="*/ 2 h 944"/>
                <a:gd name="T50" fmla="*/ 400 w 508"/>
                <a:gd name="T51" fmla="*/ 2 h 944"/>
                <a:gd name="T52" fmla="*/ 402 w 508"/>
                <a:gd name="T53" fmla="*/ 2 h 944"/>
                <a:gd name="T54" fmla="*/ 508 w 508"/>
                <a:gd name="T55" fmla="*/ 100 h 944"/>
                <a:gd name="T56" fmla="*/ 508 w 508"/>
                <a:gd name="T57" fmla="*/ 390 h 944"/>
                <a:gd name="T58" fmla="*/ 508 w 508"/>
                <a:gd name="T59" fmla="*/ 390 h 944"/>
                <a:gd name="T60" fmla="*/ 445 w 508"/>
                <a:gd name="T61" fmla="*/ 472 h 944"/>
                <a:gd name="T62" fmla="*/ 508 w 508"/>
                <a:gd name="T63" fmla="*/ 556 h 944"/>
                <a:gd name="T64" fmla="*/ 508 w 508"/>
                <a:gd name="T65" fmla="*/ 846 h 944"/>
                <a:gd name="T66" fmla="*/ 508 w 508"/>
                <a:gd name="T67" fmla="*/ 556 h 944"/>
                <a:gd name="T68" fmla="*/ 443 w 508"/>
                <a:gd name="T69" fmla="*/ 474 h 944"/>
                <a:gd name="T70" fmla="*/ 443 w 508"/>
                <a:gd name="T71" fmla="*/ 472 h 944"/>
                <a:gd name="T72" fmla="*/ 508 w 508"/>
                <a:gd name="T73" fmla="*/ 390 h 944"/>
                <a:gd name="T74" fmla="*/ 508 w 508"/>
                <a:gd name="T75" fmla="*/ 102 h 944"/>
                <a:gd name="T76" fmla="*/ 400 w 508"/>
                <a:gd name="T77" fmla="*/ 2 h 944"/>
                <a:gd name="T78" fmla="*/ 222 w 508"/>
                <a:gd name="T79" fmla="*/ 2 h 944"/>
                <a:gd name="T80" fmla="*/ 167 w 508"/>
                <a:gd name="T81" fmla="*/ 53 h 944"/>
                <a:gd name="T82" fmla="*/ 167 w 508"/>
                <a:gd name="T83" fmla="*/ 2 h 944"/>
                <a:gd name="T84" fmla="*/ 2 w 508"/>
                <a:gd name="T85" fmla="*/ 4 h 944"/>
                <a:gd name="T86" fmla="*/ 2 w 508"/>
                <a:gd name="T87" fmla="*/ 251 h 944"/>
                <a:gd name="T88" fmla="*/ 169 w 508"/>
                <a:gd name="T89" fmla="*/ 251 h 944"/>
                <a:gd name="T90" fmla="*/ 167 w 508"/>
                <a:gd name="T91" fmla="*/ 176 h 944"/>
                <a:gd name="T92" fmla="*/ 169 w 508"/>
                <a:gd name="T93" fmla="*/ 173 h 944"/>
                <a:gd name="T94" fmla="*/ 343 w 508"/>
                <a:gd name="T95" fmla="*/ 173 h 944"/>
                <a:gd name="T96" fmla="*/ 341 w 508"/>
                <a:gd name="T97" fmla="*/ 386 h 944"/>
                <a:gd name="T98" fmla="*/ 341 w 508"/>
                <a:gd name="T99" fmla="*/ 386 h 944"/>
                <a:gd name="T100" fmla="*/ 159 w 508"/>
                <a:gd name="T101" fmla="*/ 386 h 944"/>
                <a:gd name="T102" fmla="*/ 157 w 508"/>
                <a:gd name="T103" fmla="*/ 558 h 944"/>
                <a:gd name="T104" fmla="*/ 341 w 508"/>
                <a:gd name="T105" fmla="*/ 558 h 944"/>
                <a:gd name="T106" fmla="*/ 341 w 508"/>
                <a:gd name="T107" fmla="*/ 770 h 944"/>
                <a:gd name="T108" fmla="*/ 341 w 508"/>
                <a:gd name="T109" fmla="*/ 770 h 944"/>
                <a:gd name="T110" fmla="*/ 167 w 508"/>
                <a:gd name="T111" fmla="*/ 770 h 944"/>
                <a:gd name="T112" fmla="*/ 167 w 508"/>
                <a:gd name="T113" fmla="*/ 693 h 944"/>
                <a:gd name="T114" fmla="*/ 2 w 508"/>
                <a:gd name="T115" fmla="*/ 695 h 944"/>
                <a:gd name="T116" fmla="*/ 2 w 508"/>
                <a:gd name="T117" fmla="*/ 846 h 944"/>
                <a:gd name="T118" fmla="*/ 108 w 508"/>
                <a:gd name="T119" fmla="*/ 942 h 944"/>
                <a:gd name="T120" fmla="*/ 400 w 508"/>
                <a:gd name="T121" fmla="*/ 944 h 944"/>
                <a:gd name="T122" fmla="*/ 508 w 508"/>
                <a:gd name="T123" fmla="*/ 84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8" h="944">
                  <a:moveTo>
                    <a:pt x="508" y="846"/>
                  </a:moveTo>
                  <a:lnTo>
                    <a:pt x="400" y="944"/>
                  </a:lnTo>
                  <a:lnTo>
                    <a:pt x="400" y="944"/>
                  </a:lnTo>
                  <a:lnTo>
                    <a:pt x="400" y="944"/>
                  </a:lnTo>
                  <a:lnTo>
                    <a:pt x="108" y="944"/>
                  </a:lnTo>
                  <a:lnTo>
                    <a:pt x="108" y="944"/>
                  </a:lnTo>
                  <a:lnTo>
                    <a:pt x="108" y="944"/>
                  </a:lnTo>
                  <a:lnTo>
                    <a:pt x="2" y="846"/>
                  </a:lnTo>
                  <a:lnTo>
                    <a:pt x="2" y="846"/>
                  </a:lnTo>
                  <a:lnTo>
                    <a:pt x="2" y="846"/>
                  </a:lnTo>
                  <a:lnTo>
                    <a:pt x="0" y="693"/>
                  </a:lnTo>
                  <a:lnTo>
                    <a:pt x="0" y="693"/>
                  </a:lnTo>
                  <a:lnTo>
                    <a:pt x="2" y="693"/>
                  </a:lnTo>
                  <a:lnTo>
                    <a:pt x="169" y="693"/>
                  </a:lnTo>
                  <a:lnTo>
                    <a:pt x="169" y="693"/>
                  </a:lnTo>
                  <a:lnTo>
                    <a:pt x="169" y="693"/>
                  </a:lnTo>
                  <a:lnTo>
                    <a:pt x="169" y="770"/>
                  </a:lnTo>
                  <a:lnTo>
                    <a:pt x="169" y="768"/>
                  </a:lnTo>
                  <a:lnTo>
                    <a:pt x="341" y="768"/>
                  </a:lnTo>
                  <a:lnTo>
                    <a:pt x="339" y="770"/>
                  </a:lnTo>
                  <a:lnTo>
                    <a:pt x="339" y="560"/>
                  </a:lnTo>
                  <a:lnTo>
                    <a:pt x="341" y="562"/>
                  </a:lnTo>
                  <a:lnTo>
                    <a:pt x="157" y="562"/>
                  </a:lnTo>
                  <a:lnTo>
                    <a:pt x="155" y="562"/>
                  </a:lnTo>
                  <a:lnTo>
                    <a:pt x="155" y="560"/>
                  </a:lnTo>
                  <a:lnTo>
                    <a:pt x="155" y="386"/>
                  </a:lnTo>
                  <a:lnTo>
                    <a:pt x="155" y="384"/>
                  </a:lnTo>
                  <a:lnTo>
                    <a:pt x="157" y="384"/>
                  </a:lnTo>
                  <a:lnTo>
                    <a:pt x="341" y="384"/>
                  </a:lnTo>
                  <a:lnTo>
                    <a:pt x="339" y="386"/>
                  </a:lnTo>
                  <a:lnTo>
                    <a:pt x="339" y="176"/>
                  </a:lnTo>
                  <a:lnTo>
                    <a:pt x="341" y="178"/>
                  </a:lnTo>
                  <a:lnTo>
                    <a:pt x="169" y="178"/>
                  </a:lnTo>
                  <a:lnTo>
                    <a:pt x="169" y="176"/>
                  </a:lnTo>
                  <a:lnTo>
                    <a:pt x="169" y="251"/>
                  </a:lnTo>
                  <a:lnTo>
                    <a:pt x="169" y="253"/>
                  </a:lnTo>
                  <a:lnTo>
                    <a:pt x="169" y="253"/>
                  </a:lnTo>
                  <a:lnTo>
                    <a:pt x="2" y="253"/>
                  </a:lnTo>
                  <a:lnTo>
                    <a:pt x="0" y="253"/>
                  </a:lnTo>
                  <a:lnTo>
                    <a:pt x="0" y="251"/>
                  </a:lnTo>
                  <a:lnTo>
                    <a:pt x="0" y="2"/>
                  </a:lnTo>
                  <a:lnTo>
                    <a:pt x="0" y="0"/>
                  </a:lnTo>
                  <a:lnTo>
                    <a:pt x="2" y="0"/>
                  </a:lnTo>
                  <a:lnTo>
                    <a:pt x="169" y="2"/>
                  </a:lnTo>
                  <a:lnTo>
                    <a:pt x="169" y="2"/>
                  </a:lnTo>
                  <a:lnTo>
                    <a:pt x="169" y="2"/>
                  </a:lnTo>
                  <a:lnTo>
                    <a:pt x="169" y="51"/>
                  </a:lnTo>
                  <a:lnTo>
                    <a:pt x="167" y="51"/>
                  </a:lnTo>
                  <a:lnTo>
                    <a:pt x="222" y="2"/>
                  </a:lnTo>
                  <a:lnTo>
                    <a:pt x="222" y="2"/>
                  </a:lnTo>
                  <a:lnTo>
                    <a:pt x="222" y="2"/>
                  </a:lnTo>
                  <a:lnTo>
                    <a:pt x="400" y="2"/>
                  </a:lnTo>
                  <a:lnTo>
                    <a:pt x="400" y="2"/>
                  </a:lnTo>
                  <a:lnTo>
                    <a:pt x="402" y="2"/>
                  </a:lnTo>
                  <a:lnTo>
                    <a:pt x="508" y="100"/>
                  </a:lnTo>
                  <a:lnTo>
                    <a:pt x="508" y="100"/>
                  </a:lnTo>
                  <a:lnTo>
                    <a:pt x="508" y="100"/>
                  </a:lnTo>
                  <a:lnTo>
                    <a:pt x="508" y="390"/>
                  </a:lnTo>
                  <a:lnTo>
                    <a:pt x="508" y="390"/>
                  </a:lnTo>
                  <a:lnTo>
                    <a:pt x="508" y="390"/>
                  </a:lnTo>
                  <a:lnTo>
                    <a:pt x="445" y="474"/>
                  </a:lnTo>
                  <a:lnTo>
                    <a:pt x="445" y="472"/>
                  </a:lnTo>
                  <a:lnTo>
                    <a:pt x="508" y="556"/>
                  </a:lnTo>
                  <a:lnTo>
                    <a:pt x="508" y="556"/>
                  </a:lnTo>
                  <a:lnTo>
                    <a:pt x="508" y="556"/>
                  </a:lnTo>
                  <a:lnTo>
                    <a:pt x="508" y="846"/>
                  </a:lnTo>
                  <a:close/>
                  <a:moveTo>
                    <a:pt x="508" y="846"/>
                  </a:moveTo>
                  <a:lnTo>
                    <a:pt x="508" y="556"/>
                  </a:lnTo>
                  <a:lnTo>
                    <a:pt x="508" y="556"/>
                  </a:lnTo>
                  <a:lnTo>
                    <a:pt x="443" y="474"/>
                  </a:lnTo>
                  <a:lnTo>
                    <a:pt x="443" y="472"/>
                  </a:lnTo>
                  <a:lnTo>
                    <a:pt x="443" y="472"/>
                  </a:lnTo>
                  <a:lnTo>
                    <a:pt x="508" y="390"/>
                  </a:lnTo>
                  <a:lnTo>
                    <a:pt x="508" y="390"/>
                  </a:lnTo>
                  <a:lnTo>
                    <a:pt x="508" y="100"/>
                  </a:lnTo>
                  <a:lnTo>
                    <a:pt x="508" y="102"/>
                  </a:lnTo>
                  <a:lnTo>
                    <a:pt x="400" y="2"/>
                  </a:lnTo>
                  <a:lnTo>
                    <a:pt x="400" y="2"/>
                  </a:lnTo>
                  <a:lnTo>
                    <a:pt x="222" y="4"/>
                  </a:lnTo>
                  <a:lnTo>
                    <a:pt x="222" y="2"/>
                  </a:lnTo>
                  <a:lnTo>
                    <a:pt x="169" y="51"/>
                  </a:lnTo>
                  <a:lnTo>
                    <a:pt x="167" y="53"/>
                  </a:lnTo>
                  <a:lnTo>
                    <a:pt x="167" y="51"/>
                  </a:lnTo>
                  <a:lnTo>
                    <a:pt x="167" y="2"/>
                  </a:lnTo>
                  <a:lnTo>
                    <a:pt x="169" y="4"/>
                  </a:lnTo>
                  <a:lnTo>
                    <a:pt x="2" y="4"/>
                  </a:lnTo>
                  <a:lnTo>
                    <a:pt x="2" y="2"/>
                  </a:lnTo>
                  <a:lnTo>
                    <a:pt x="2" y="251"/>
                  </a:lnTo>
                  <a:lnTo>
                    <a:pt x="2" y="251"/>
                  </a:lnTo>
                  <a:lnTo>
                    <a:pt x="169" y="251"/>
                  </a:lnTo>
                  <a:lnTo>
                    <a:pt x="167" y="251"/>
                  </a:lnTo>
                  <a:lnTo>
                    <a:pt x="167" y="176"/>
                  </a:lnTo>
                  <a:lnTo>
                    <a:pt x="167" y="173"/>
                  </a:lnTo>
                  <a:lnTo>
                    <a:pt x="169" y="173"/>
                  </a:lnTo>
                  <a:lnTo>
                    <a:pt x="341" y="173"/>
                  </a:lnTo>
                  <a:lnTo>
                    <a:pt x="343" y="173"/>
                  </a:lnTo>
                  <a:lnTo>
                    <a:pt x="343" y="176"/>
                  </a:lnTo>
                  <a:lnTo>
                    <a:pt x="341" y="386"/>
                  </a:lnTo>
                  <a:lnTo>
                    <a:pt x="341" y="386"/>
                  </a:lnTo>
                  <a:lnTo>
                    <a:pt x="341" y="386"/>
                  </a:lnTo>
                  <a:lnTo>
                    <a:pt x="157" y="386"/>
                  </a:lnTo>
                  <a:lnTo>
                    <a:pt x="159" y="386"/>
                  </a:lnTo>
                  <a:lnTo>
                    <a:pt x="159" y="560"/>
                  </a:lnTo>
                  <a:lnTo>
                    <a:pt x="157" y="558"/>
                  </a:lnTo>
                  <a:lnTo>
                    <a:pt x="341" y="558"/>
                  </a:lnTo>
                  <a:lnTo>
                    <a:pt x="341" y="558"/>
                  </a:lnTo>
                  <a:lnTo>
                    <a:pt x="341" y="560"/>
                  </a:lnTo>
                  <a:lnTo>
                    <a:pt x="341" y="770"/>
                  </a:lnTo>
                  <a:lnTo>
                    <a:pt x="341" y="770"/>
                  </a:lnTo>
                  <a:lnTo>
                    <a:pt x="341" y="770"/>
                  </a:lnTo>
                  <a:lnTo>
                    <a:pt x="169" y="770"/>
                  </a:lnTo>
                  <a:lnTo>
                    <a:pt x="167" y="770"/>
                  </a:lnTo>
                  <a:lnTo>
                    <a:pt x="167" y="770"/>
                  </a:lnTo>
                  <a:lnTo>
                    <a:pt x="167" y="693"/>
                  </a:lnTo>
                  <a:lnTo>
                    <a:pt x="169" y="695"/>
                  </a:lnTo>
                  <a:lnTo>
                    <a:pt x="2" y="695"/>
                  </a:lnTo>
                  <a:lnTo>
                    <a:pt x="2" y="693"/>
                  </a:lnTo>
                  <a:lnTo>
                    <a:pt x="2" y="846"/>
                  </a:lnTo>
                  <a:lnTo>
                    <a:pt x="2" y="844"/>
                  </a:lnTo>
                  <a:lnTo>
                    <a:pt x="108" y="942"/>
                  </a:lnTo>
                  <a:lnTo>
                    <a:pt x="108" y="942"/>
                  </a:lnTo>
                  <a:lnTo>
                    <a:pt x="400" y="944"/>
                  </a:lnTo>
                  <a:lnTo>
                    <a:pt x="400" y="944"/>
                  </a:lnTo>
                  <a:lnTo>
                    <a:pt x="508" y="846"/>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5" name="橙子演示">
              <a:extLst>
                <a:ext uri="{FF2B5EF4-FFF2-40B4-BE49-F238E27FC236}">
                  <a16:creationId xmlns:a16="http://schemas.microsoft.com/office/drawing/2014/main" id="{B599AC54-A864-474D-AD61-ABCA901A2C9A}"/>
                </a:ext>
              </a:extLst>
            </p:cNvPr>
            <p:cNvSpPr>
              <a:spLocks noEditPoints="1"/>
            </p:cNvSpPr>
            <p:nvPr/>
          </p:nvSpPr>
          <p:spPr bwMode="auto">
            <a:xfrm>
              <a:off x="3717926" y="5640388"/>
              <a:ext cx="803275" cy="1417638"/>
            </a:xfrm>
            <a:custGeom>
              <a:avLst/>
              <a:gdLst>
                <a:gd name="T0" fmla="*/ 398 w 506"/>
                <a:gd name="T1" fmla="*/ 889 h 893"/>
                <a:gd name="T2" fmla="*/ 396 w 506"/>
                <a:gd name="T3" fmla="*/ 891 h 893"/>
                <a:gd name="T4" fmla="*/ 110 w 506"/>
                <a:gd name="T5" fmla="*/ 893 h 893"/>
                <a:gd name="T6" fmla="*/ 6 w 506"/>
                <a:gd name="T7" fmla="*/ 801 h 893"/>
                <a:gd name="T8" fmla="*/ 4 w 506"/>
                <a:gd name="T9" fmla="*/ 797 h 893"/>
                <a:gd name="T10" fmla="*/ 2 w 506"/>
                <a:gd name="T11" fmla="*/ 650 h 893"/>
                <a:gd name="T12" fmla="*/ 171 w 506"/>
                <a:gd name="T13" fmla="*/ 648 h 893"/>
                <a:gd name="T14" fmla="*/ 177 w 506"/>
                <a:gd name="T15" fmla="*/ 656 h 893"/>
                <a:gd name="T16" fmla="*/ 171 w 506"/>
                <a:gd name="T17" fmla="*/ 720 h 893"/>
                <a:gd name="T18" fmla="*/ 328 w 506"/>
                <a:gd name="T19" fmla="*/ 726 h 893"/>
                <a:gd name="T20" fmla="*/ 337 w 506"/>
                <a:gd name="T21" fmla="*/ 540 h 893"/>
                <a:gd name="T22" fmla="*/ 151 w 506"/>
                <a:gd name="T23" fmla="*/ 540 h 893"/>
                <a:gd name="T24" fmla="*/ 151 w 506"/>
                <a:gd name="T25" fmla="*/ 368 h 893"/>
                <a:gd name="T26" fmla="*/ 159 w 506"/>
                <a:gd name="T27" fmla="*/ 358 h 893"/>
                <a:gd name="T28" fmla="*/ 328 w 506"/>
                <a:gd name="T29" fmla="*/ 368 h 893"/>
                <a:gd name="T30" fmla="*/ 337 w 506"/>
                <a:gd name="T31" fmla="*/ 182 h 893"/>
                <a:gd name="T32" fmla="*/ 182 w 506"/>
                <a:gd name="T33" fmla="*/ 172 h 893"/>
                <a:gd name="T34" fmla="*/ 179 w 506"/>
                <a:gd name="T35" fmla="*/ 251 h 893"/>
                <a:gd name="T36" fmla="*/ 8 w 506"/>
                <a:gd name="T37" fmla="*/ 251 h 893"/>
                <a:gd name="T38" fmla="*/ 0 w 506"/>
                <a:gd name="T39" fmla="*/ 243 h 893"/>
                <a:gd name="T40" fmla="*/ 0 w 506"/>
                <a:gd name="T41" fmla="*/ 0 h 893"/>
                <a:gd name="T42" fmla="*/ 171 w 506"/>
                <a:gd name="T43" fmla="*/ 0 h 893"/>
                <a:gd name="T44" fmla="*/ 179 w 506"/>
                <a:gd name="T45" fmla="*/ 8 h 893"/>
                <a:gd name="T46" fmla="*/ 165 w 506"/>
                <a:gd name="T47" fmla="*/ 49 h 893"/>
                <a:gd name="T48" fmla="*/ 220 w 506"/>
                <a:gd name="T49" fmla="*/ 2 h 893"/>
                <a:gd name="T50" fmla="*/ 396 w 506"/>
                <a:gd name="T51" fmla="*/ 2 h 893"/>
                <a:gd name="T52" fmla="*/ 402 w 506"/>
                <a:gd name="T53" fmla="*/ 4 h 893"/>
                <a:gd name="T54" fmla="*/ 506 w 506"/>
                <a:gd name="T55" fmla="*/ 98 h 893"/>
                <a:gd name="T56" fmla="*/ 504 w 506"/>
                <a:gd name="T57" fmla="*/ 372 h 893"/>
                <a:gd name="T58" fmla="*/ 504 w 506"/>
                <a:gd name="T59" fmla="*/ 374 h 893"/>
                <a:gd name="T60" fmla="*/ 441 w 506"/>
                <a:gd name="T61" fmla="*/ 448 h 893"/>
                <a:gd name="T62" fmla="*/ 504 w 506"/>
                <a:gd name="T63" fmla="*/ 525 h 893"/>
                <a:gd name="T64" fmla="*/ 500 w 506"/>
                <a:gd name="T65" fmla="*/ 797 h 893"/>
                <a:gd name="T66" fmla="*/ 498 w 506"/>
                <a:gd name="T67" fmla="*/ 525 h 893"/>
                <a:gd name="T68" fmla="*/ 435 w 506"/>
                <a:gd name="T69" fmla="*/ 452 h 893"/>
                <a:gd name="T70" fmla="*/ 435 w 506"/>
                <a:gd name="T71" fmla="*/ 448 h 893"/>
                <a:gd name="T72" fmla="*/ 496 w 506"/>
                <a:gd name="T73" fmla="*/ 372 h 893"/>
                <a:gd name="T74" fmla="*/ 496 w 506"/>
                <a:gd name="T75" fmla="*/ 106 h 893"/>
                <a:gd name="T76" fmla="*/ 396 w 506"/>
                <a:gd name="T77" fmla="*/ 16 h 893"/>
                <a:gd name="T78" fmla="*/ 228 w 506"/>
                <a:gd name="T79" fmla="*/ 14 h 893"/>
                <a:gd name="T80" fmla="*/ 163 w 506"/>
                <a:gd name="T81" fmla="*/ 74 h 893"/>
                <a:gd name="T82" fmla="*/ 163 w 506"/>
                <a:gd name="T83" fmla="*/ 8 h 893"/>
                <a:gd name="T84" fmla="*/ 8 w 506"/>
                <a:gd name="T85" fmla="*/ 18 h 893"/>
                <a:gd name="T86" fmla="*/ 18 w 506"/>
                <a:gd name="T87" fmla="*/ 243 h 893"/>
                <a:gd name="T88" fmla="*/ 171 w 506"/>
                <a:gd name="T89" fmla="*/ 233 h 893"/>
                <a:gd name="T90" fmla="*/ 161 w 506"/>
                <a:gd name="T91" fmla="*/ 172 h 893"/>
                <a:gd name="T92" fmla="*/ 171 w 506"/>
                <a:gd name="T93" fmla="*/ 162 h 893"/>
                <a:gd name="T94" fmla="*/ 347 w 506"/>
                <a:gd name="T95" fmla="*/ 162 h 893"/>
                <a:gd name="T96" fmla="*/ 347 w 506"/>
                <a:gd name="T97" fmla="*/ 368 h 893"/>
                <a:gd name="T98" fmla="*/ 337 w 506"/>
                <a:gd name="T99" fmla="*/ 378 h 893"/>
                <a:gd name="T100" fmla="*/ 169 w 506"/>
                <a:gd name="T101" fmla="*/ 368 h 893"/>
                <a:gd name="T102" fmla="*/ 159 w 506"/>
                <a:gd name="T103" fmla="*/ 521 h 893"/>
                <a:gd name="T104" fmla="*/ 347 w 506"/>
                <a:gd name="T105" fmla="*/ 521 h 893"/>
                <a:gd name="T106" fmla="*/ 347 w 506"/>
                <a:gd name="T107" fmla="*/ 726 h 893"/>
                <a:gd name="T108" fmla="*/ 337 w 506"/>
                <a:gd name="T109" fmla="*/ 734 h 893"/>
                <a:gd name="T110" fmla="*/ 163 w 506"/>
                <a:gd name="T111" fmla="*/ 734 h 893"/>
                <a:gd name="T112" fmla="*/ 163 w 506"/>
                <a:gd name="T113" fmla="*/ 656 h 893"/>
                <a:gd name="T114" fmla="*/ 8 w 506"/>
                <a:gd name="T115" fmla="*/ 662 h 893"/>
                <a:gd name="T116" fmla="*/ 14 w 506"/>
                <a:gd name="T117" fmla="*/ 797 h 893"/>
                <a:gd name="T118" fmla="*/ 114 w 506"/>
                <a:gd name="T119" fmla="*/ 885 h 893"/>
                <a:gd name="T120" fmla="*/ 396 w 506"/>
                <a:gd name="T121" fmla="*/ 887 h 893"/>
                <a:gd name="T122" fmla="*/ 500 w 506"/>
                <a:gd name="T123" fmla="*/ 7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6" h="893">
                  <a:moveTo>
                    <a:pt x="500" y="797"/>
                  </a:moveTo>
                  <a:lnTo>
                    <a:pt x="398" y="889"/>
                  </a:lnTo>
                  <a:lnTo>
                    <a:pt x="398" y="891"/>
                  </a:lnTo>
                  <a:lnTo>
                    <a:pt x="396" y="891"/>
                  </a:lnTo>
                  <a:lnTo>
                    <a:pt x="112" y="893"/>
                  </a:lnTo>
                  <a:lnTo>
                    <a:pt x="110" y="893"/>
                  </a:lnTo>
                  <a:lnTo>
                    <a:pt x="110" y="891"/>
                  </a:lnTo>
                  <a:lnTo>
                    <a:pt x="6" y="801"/>
                  </a:lnTo>
                  <a:lnTo>
                    <a:pt x="4" y="799"/>
                  </a:lnTo>
                  <a:lnTo>
                    <a:pt x="4" y="797"/>
                  </a:lnTo>
                  <a:lnTo>
                    <a:pt x="2" y="656"/>
                  </a:lnTo>
                  <a:lnTo>
                    <a:pt x="2" y="650"/>
                  </a:lnTo>
                  <a:lnTo>
                    <a:pt x="8" y="650"/>
                  </a:lnTo>
                  <a:lnTo>
                    <a:pt x="171" y="648"/>
                  </a:lnTo>
                  <a:lnTo>
                    <a:pt x="177" y="648"/>
                  </a:lnTo>
                  <a:lnTo>
                    <a:pt x="177" y="656"/>
                  </a:lnTo>
                  <a:lnTo>
                    <a:pt x="177" y="726"/>
                  </a:lnTo>
                  <a:lnTo>
                    <a:pt x="171" y="720"/>
                  </a:lnTo>
                  <a:lnTo>
                    <a:pt x="337" y="717"/>
                  </a:lnTo>
                  <a:lnTo>
                    <a:pt x="328" y="726"/>
                  </a:lnTo>
                  <a:lnTo>
                    <a:pt x="328" y="531"/>
                  </a:lnTo>
                  <a:lnTo>
                    <a:pt x="337" y="540"/>
                  </a:lnTo>
                  <a:lnTo>
                    <a:pt x="159" y="540"/>
                  </a:lnTo>
                  <a:lnTo>
                    <a:pt x="151" y="540"/>
                  </a:lnTo>
                  <a:lnTo>
                    <a:pt x="151" y="531"/>
                  </a:lnTo>
                  <a:lnTo>
                    <a:pt x="151" y="368"/>
                  </a:lnTo>
                  <a:lnTo>
                    <a:pt x="151" y="358"/>
                  </a:lnTo>
                  <a:lnTo>
                    <a:pt x="159" y="358"/>
                  </a:lnTo>
                  <a:lnTo>
                    <a:pt x="337" y="358"/>
                  </a:lnTo>
                  <a:lnTo>
                    <a:pt x="328" y="368"/>
                  </a:lnTo>
                  <a:lnTo>
                    <a:pt x="328" y="172"/>
                  </a:lnTo>
                  <a:lnTo>
                    <a:pt x="337" y="182"/>
                  </a:lnTo>
                  <a:lnTo>
                    <a:pt x="171" y="182"/>
                  </a:lnTo>
                  <a:lnTo>
                    <a:pt x="182" y="172"/>
                  </a:lnTo>
                  <a:lnTo>
                    <a:pt x="179" y="243"/>
                  </a:lnTo>
                  <a:lnTo>
                    <a:pt x="179" y="251"/>
                  </a:lnTo>
                  <a:lnTo>
                    <a:pt x="171" y="251"/>
                  </a:lnTo>
                  <a:lnTo>
                    <a:pt x="8" y="251"/>
                  </a:lnTo>
                  <a:lnTo>
                    <a:pt x="0" y="251"/>
                  </a:lnTo>
                  <a:lnTo>
                    <a:pt x="0" y="243"/>
                  </a:lnTo>
                  <a:lnTo>
                    <a:pt x="0" y="8"/>
                  </a:lnTo>
                  <a:lnTo>
                    <a:pt x="0" y="0"/>
                  </a:lnTo>
                  <a:lnTo>
                    <a:pt x="8" y="0"/>
                  </a:lnTo>
                  <a:lnTo>
                    <a:pt x="171" y="0"/>
                  </a:lnTo>
                  <a:lnTo>
                    <a:pt x="179" y="0"/>
                  </a:lnTo>
                  <a:lnTo>
                    <a:pt x="179" y="8"/>
                  </a:lnTo>
                  <a:lnTo>
                    <a:pt x="179" y="55"/>
                  </a:lnTo>
                  <a:lnTo>
                    <a:pt x="165" y="49"/>
                  </a:lnTo>
                  <a:lnTo>
                    <a:pt x="218" y="2"/>
                  </a:lnTo>
                  <a:lnTo>
                    <a:pt x="220" y="2"/>
                  </a:lnTo>
                  <a:lnTo>
                    <a:pt x="224" y="2"/>
                  </a:lnTo>
                  <a:lnTo>
                    <a:pt x="396" y="2"/>
                  </a:lnTo>
                  <a:lnTo>
                    <a:pt x="400" y="2"/>
                  </a:lnTo>
                  <a:lnTo>
                    <a:pt x="402" y="4"/>
                  </a:lnTo>
                  <a:lnTo>
                    <a:pt x="504" y="96"/>
                  </a:lnTo>
                  <a:lnTo>
                    <a:pt x="506" y="98"/>
                  </a:lnTo>
                  <a:lnTo>
                    <a:pt x="506" y="102"/>
                  </a:lnTo>
                  <a:lnTo>
                    <a:pt x="504" y="372"/>
                  </a:lnTo>
                  <a:lnTo>
                    <a:pt x="504" y="374"/>
                  </a:lnTo>
                  <a:lnTo>
                    <a:pt x="504" y="374"/>
                  </a:lnTo>
                  <a:lnTo>
                    <a:pt x="441" y="452"/>
                  </a:lnTo>
                  <a:lnTo>
                    <a:pt x="441" y="448"/>
                  </a:lnTo>
                  <a:lnTo>
                    <a:pt x="502" y="523"/>
                  </a:lnTo>
                  <a:lnTo>
                    <a:pt x="504" y="525"/>
                  </a:lnTo>
                  <a:lnTo>
                    <a:pt x="504" y="525"/>
                  </a:lnTo>
                  <a:lnTo>
                    <a:pt x="500" y="797"/>
                  </a:lnTo>
                  <a:close/>
                  <a:moveTo>
                    <a:pt x="500" y="797"/>
                  </a:moveTo>
                  <a:lnTo>
                    <a:pt x="498" y="525"/>
                  </a:lnTo>
                  <a:lnTo>
                    <a:pt x="498" y="527"/>
                  </a:lnTo>
                  <a:lnTo>
                    <a:pt x="435" y="452"/>
                  </a:lnTo>
                  <a:lnTo>
                    <a:pt x="433" y="450"/>
                  </a:lnTo>
                  <a:lnTo>
                    <a:pt x="435" y="448"/>
                  </a:lnTo>
                  <a:lnTo>
                    <a:pt x="496" y="370"/>
                  </a:lnTo>
                  <a:lnTo>
                    <a:pt x="496" y="372"/>
                  </a:lnTo>
                  <a:lnTo>
                    <a:pt x="494" y="102"/>
                  </a:lnTo>
                  <a:lnTo>
                    <a:pt x="496" y="106"/>
                  </a:lnTo>
                  <a:lnTo>
                    <a:pt x="392" y="14"/>
                  </a:lnTo>
                  <a:lnTo>
                    <a:pt x="396" y="16"/>
                  </a:lnTo>
                  <a:lnTo>
                    <a:pt x="224" y="16"/>
                  </a:lnTo>
                  <a:lnTo>
                    <a:pt x="228" y="14"/>
                  </a:lnTo>
                  <a:lnTo>
                    <a:pt x="177" y="61"/>
                  </a:lnTo>
                  <a:lnTo>
                    <a:pt x="163" y="74"/>
                  </a:lnTo>
                  <a:lnTo>
                    <a:pt x="163" y="55"/>
                  </a:lnTo>
                  <a:lnTo>
                    <a:pt x="163" y="8"/>
                  </a:lnTo>
                  <a:lnTo>
                    <a:pt x="171" y="18"/>
                  </a:lnTo>
                  <a:lnTo>
                    <a:pt x="8" y="18"/>
                  </a:lnTo>
                  <a:lnTo>
                    <a:pt x="18" y="8"/>
                  </a:lnTo>
                  <a:lnTo>
                    <a:pt x="18" y="243"/>
                  </a:lnTo>
                  <a:lnTo>
                    <a:pt x="8" y="233"/>
                  </a:lnTo>
                  <a:lnTo>
                    <a:pt x="171" y="233"/>
                  </a:lnTo>
                  <a:lnTo>
                    <a:pt x="161" y="243"/>
                  </a:lnTo>
                  <a:lnTo>
                    <a:pt x="161" y="172"/>
                  </a:lnTo>
                  <a:lnTo>
                    <a:pt x="161" y="162"/>
                  </a:lnTo>
                  <a:lnTo>
                    <a:pt x="171" y="162"/>
                  </a:lnTo>
                  <a:lnTo>
                    <a:pt x="337" y="162"/>
                  </a:lnTo>
                  <a:lnTo>
                    <a:pt x="347" y="162"/>
                  </a:lnTo>
                  <a:lnTo>
                    <a:pt x="347" y="172"/>
                  </a:lnTo>
                  <a:lnTo>
                    <a:pt x="347" y="368"/>
                  </a:lnTo>
                  <a:lnTo>
                    <a:pt x="347" y="378"/>
                  </a:lnTo>
                  <a:lnTo>
                    <a:pt x="337" y="378"/>
                  </a:lnTo>
                  <a:lnTo>
                    <a:pt x="159" y="376"/>
                  </a:lnTo>
                  <a:lnTo>
                    <a:pt x="169" y="368"/>
                  </a:lnTo>
                  <a:lnTo>
                    <a:pt x="169" y="531"/>
                  </a:lnTo>
                  <a:lnTo>
                    <a:pt x="159" y="521"/>
                  </a:lnTo>
                  <a:lnTo>
                    <a:pt x="337" y="521"/>
                  </a:lnTo>
                  <a:lnTo>
                    <a:pt x="347" y="521"/>
                  </a:lnTo>
                  <a:lnTo>
                    <a:pt x="347" y="531"/>
                  </a:lnTo>
                  <a:lnTo>
                    <a:pt x="347" y="726"/>
                  </a:lnTo>
                  <a:lnTo>
                    <a:pt x="347" y="736"/>
                  </a:lnTo>
                  <a:lnTo>
                    <a:pt x="337" y="734"/>
                  </a:lnTo>
                  <a:lnTo>
                    <a:pt x="171" y="734"/>
                  </a:lnTo>
                  <a:lnTo>
                    <a:pt x="163" y="734"/>
                  </a:lnTo>
                  <a:lnTo>
                    <a:pt x="163" y="726"/>
                  </a:lnTo>
                  <a:lnTo>
                    <a:pt x="163" y="656"/>
                  </a:lnTo>
                  <a:lnTo>
                    <a:pt x="171" y="662"/>
                  </a:lnTo>
                  <a:lnTo>
                    <a:pt x="8" y="662"/>
                  </a:lnTo>
                  <a:lnTo>
                    <a:pt x="14" y="656"/>
                  </a:lnTo>
                  <a:lnTo>
                    <a:pt x="14" y="797"/>
                  </a:lnTo>
                  <a:lnTo>
                    <a:pt x="12" y="793"/>
                  </a:lnTo>
                  <a:lnTo>
                    <a:pt x="114" y="885"/>
                  </a:lnTo>
                  <a:lnTo>
                    <a:pt x="112" y="885"/>
                  </a:lnTo>
                  <a:lnTo>
                    <a:pt x="396" y="887"/>
                  </a:lnTo>
                  <a:lnTo>
                    <a:pt x="396" y="887"/>
                  </a:lnTo>
                  <a:lnTo>
                    <a:pt x="500" y="797"/>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grpSp>
        <p:nvGrpSpPr>
          <p:cNvPr id="34" name="组合 33">
            <a:extLst>
              <a:ext uri="{FF2B5EF4-FFF2-40B4-BE49-F238E27FC236}">
                <a16:creationId xmlns:a16="http://schemas.microsoft.com/office/drawing/2014/main" id="{DF5190C2-D1D9-413E-9D7F-84038703A84B}"/>
              </a:ext>
            </a:extLst>
          </p:cNvPr>
          <p:cNvGrpSpPr/>
          <p:nvPr/>
        </p:nvGrpSpPr>
        <p:grpSpPr>
          <a:xfrm>
            <a:off x="7546837" y="2408026"/>
            <a:ext cx="2866490" cy="653728"/>
            <a:chOff x="2110739" y="2760418"/>
            <a:chExt cx="2866490" cy="653728"/>
          </a:xfrm>
        </p:grpSpPr>
        <p:sp>
          <p:nvSpPr>
            <p:cNvPr id="35" name="矩形 34">
              <a:extLst>
                <a:ext uri="{FF2B5EF4-FFF2-40B4-BE49-F238E27FC236}">
                  <a16:creationId xmlns:a16="http://schemas.microsoft.com/office/drawing/2014/main" id="{5A92B840-ADCF-4E6D-8D47-B753A7980C09}"/>
                </a:ext>
              </a:extLst>
            </p:cNvPr>
            <p:cNvSpPr/>
            <p:nvPr/>
          </p:nvSpPr>
          <p:spPr>
            <a:xfrm>
              <a:off x="2110739" y="2760418"/>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latin typeface="思源黑体 CN Regular" panose="020B0500000000000000" pitchFamily="34" charset="-122"/>
                  <a:ea typeface="思源黑体 CN Regular" panose="020B0500000000000000" pitchFamily="34" charset="-122"/>
                </a:rPr>
                <a:t>8.2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sp>
          <p:nvSpPr>
            <p:cNvPr id="36" name="矩形 35">
              <a:extLst>
                <a:ext uri="{FF2B5EF4-FFF2-40B4-BE49-F238E27FC236}">
                  <a16:creationId xmlns:a16="http://schemas.microsoft.com/office/drawing/2014/main" id="{3BB1C0A8-4A2F-4D7C-BF05-D6C953E4A576}"/>
                </a:ext>
              </a:extLst>
            </p:cNvPr>
            <p:cNvSpPr/>
            <p:nvPr/>
          </p:nvSpPr>
          <p:spPr>
            <a:xfrm>
              <a:off x="2147426" y="3097777"/>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sp>
        <p:nvSpPr>
          <p:cNvPr id="57" name="矩形 56">
            <a:extLst>
              <a:ext uri="{FF2B5EF4-FFF2-40B4-BE49-F238E27FC236}">
                <a16:creationId xmlns:a16="http://schemas.microsoft.com/office/drawing/2014/main" id="{683F372F-E8AD-4FEE-9630-3DD60F870D7A}"/>
              </a:ext>
            </a:extLst>
          </p:cNvPr>
          <p:cNvSpPr/>
          <p:nvPr/>
        </p:nvSpPr>
        <p:spPr>
          <a:xfrm>
            <a:off x="7546837" y="4409546"/>
            <a:ext cx="141577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团队分工</a:t>
            </a:r>
          </a:p>
        </p:txBody>
      </p:sp>
      <p:sp>
        <p:nvSpPr>
          <p:cNvPr id="58" name="矩形 57">
            <a:extLst>
              <a:ext uri="{FF2B5EF4-FFF2-40B4-BE49-F238E27FC236}">
                <a16:creationId xmlns:a16="http://schemas.microsoft.com/office/drawing/2014/main" id="{A4AA8962-933B-46B7-8606-43ED97A53947}"/>
              </a:ext>
            </a:extLst>
          </p:cNvPr>
          <p:cNvSpPr/>
          <p:nvPr/>
        </p:nvSpPr>
        <p:spPr>
          <a:xfrm>
            <a:off x="7583524" y="4746905"/>
            <a:ext cx="2571419" cy="3163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050" dirty="0">
                <a:solidFill>
                  <a:schemeClr val="bg1">
                    <a:lumMod val="85000"/>
                  </a:schemeClr>
                </a:solidFill>
                <a:latin typeface="思源黑体 CN Regular" panose="020B0500000000000000" pitchFamily="34" charset="-122"/>
                <a:ea typeface="思源黑体 CN Regular" panose="020B0500000000000000" pitchFamily="34" charset="-122"/>
              </a:rPr>
              <a:t>Type your content hereby</a:t>
            </a:r>
            <a:endParaRPr lang="zh-CN" altLang="en-US" sz="1050" dirty="0">
              <a:solidFill>
                <a:schemeClr val="bg1">
                  <a:lumMod val="85000"/>
                </a:schemeClr>
              </a:solidFill>
              <a:latin typeface="思源黑体 CN Regular" panose="020B0500000000000000" pitchFamily="34" charset="-122"/>
              <a:ea typeface="思源黑体 CN Regular" panose="020B0500000000000000" pitchFamily="34" charset="-122"/>
            </a:endParaRPr>
          </a:p>
        </p:txBody>
      </p:sp>
      <p:grpSp>
        <p:nvGrpSpPr>
          <p:cNvPr id="66" name="组合 1667">
            <a:extLst>
              <a:ext uri="{FF2B5EF4-FFF2-40B4-BE49-F238E27FC236}">
                <a16:creationId xmlns:a16="http://schemas.microsoft.com/office/drawing/2014/main" id="{D095F360-0EDC-444D-8393-3C50E1BE9A7B}"/>
              </a:ext>
            </a:extLst>
          </p:cNvPr>
          <p:cNvGrpSpPr/>
          <p:nvPr/>
        </p:nvGrpSpPr>
        <p:grpSpPr>
          <a:xfrm>
            <a:off x="6985445" y="2442975"/>
            <a:ext cx="317130" cy="583770"/>
            <a:chOff x="2665413" y="5559425"/>
            <a:chExt cx="887413" cy="1635125"/>
          </a:xfrm>
          <a:solidFill>
            <a:schemeClr val="bg1"/>
          </a:solidFill>
        </p:grpSpPr>
        <p:sp>
          <p:nvSpPr>
            <p:cNvPr id="67" name="橙子演示">
              <a:extLst>
                <a:ext uri="{FF2B5EF4-FFF2-40B4-BE49-F238E27FC236}">
                  <a16:creationId xmlns:a16="http://schemas.microsoft.com/office/drawing/2014/main" id="{45E05390-8BC6-4FF8-A911-F3EBEDD526C7}"/>
                </a:ext>
              </a:extLst>
            </p:cNvPr>
            <p:cNvSpPr/>
            <p:nvPr/>
          </p:nvSpPr>
          <p:spPr bwMode="auto">
            <a:xfrm>
              <a:off x="3192463" y="6653213"/>
              <a:ext cx="260350" cy="149225"/>
            </a:xfrm>
            <a:custGeom>
              <a:avLst/>
              <a:gdLst>
                <a:gd name="T0" fmla="*/ 12 w 80"/>
                <a:gd name="T1" fmla="*/ 46 h 46"/>
                <a:gd name="T2" fmla="*/ 12 w 80"/>
                <a:gd name="T3" fmla="*/ 46 h 46"/>
                <a:gd name="T4" fmla="*/ 11 w 80"/>
                <a:gd name="T5" fmla="*/ 45 h 46"/>
                <a:gd name="T6" fmla="*/ 36 w 80"/>
                <a:gd name="T7" fmla="*/ 28 h 46"/>
                <a:gd name="T8" fmla="*/ 56 w 80"/>
                <a:gd name="T9" fmla="*/ 14 h 46"/>
                <a:gd name="T10" fmla="*/ 32 w 80"/>
                <a:gd name="T11" fmla="*/ 28 h 46"/>
                <a:gd name="T12" fmla="*/ 30 w 80"/>
                <a:gd name="T13" fmla="*/ 29 h 46"/>
                <a:gd name="T14" fmla="*/ 30 w 80"/>
                <a:gd name="T15" fmla="*/ 29 h 46"/>
                <a:gd name="T16" fmla="*/ 27 w 80"/>
                <a:gd name="T17" fmla="*/ 18 h 46"/>
                <a:gd name="T18" fmla="*/ 15 w 80"/>
                <a:gd name="T19" fmla="*/ 25 h 46"/>
                <a:gd name="T20" fmla="*/ 14 w 80"/>
                <a:gd name="T21" fmla="*/ 25 h 46"/>
                <a:gd name="T22" fmla="*/ 32 w 80"/>
                <a:gd name="T23" fmla="*/ 2 h 46"/>
                <a:gd name="T24" fmla="*/ 28 w 80"/>
                <a:gd name="T25" fmla="*/ 4 h 46"/>
                <a:gd name="T26" fmla="*/ 25 w 80"/>
                <a:gd name="T27" fmla="*/ 3 h 46"/>
                <a:gd name="T28" fmla="*/ 1 w 80"/>
                <a:gd name="T29" fmla="*/ 18 h 46"/>
                <a:gd name="T30" fmla="*/ 1 w 80"/>
                <a:gd name="T31" fmla="*/ 17 h 46"/>
                <a:gd name="T32" fmla="*/ 0 w 80"/>
                <a:gd name="T33" fmla="*/ 17 h 46"/>
                <a:gd name="T34" fmla="*/ 25 w 80"/>
                <a:gd name="T35" fmla="*/ 3 h 46"/>
                <a:gd name="T36" fmla="*/ 26 w 80"/>
                <a:gd name="T37" fmla="*/ 2 h 46"/>
                <a:gd name="T38" fmla="*/ 28 w 80"/>
                <a:gd name="T39" fmla="*/ 3 h 46"/>
                <a:gd name="T40" fmla="*/ 33 w 80"/>
                <a:gd name="T41" fmla="*/ 0 h 46"/>
                <a:gd name="T42" fmla="*/ 34 w 80"/>
                <a:gd name="T43" fmla="*/ 0 h 46"/>
                <a:gd name="T44" fmla="*/ 34 w 80"/>
                <a:gd name="T45" fmla="*/ 1 h 46"/>
                <a:gd name="T46" fmla="*/ 16 w 80"/>
                <a:gd name="T47" fmla="*/ 23 h 46"/>
                <a:gd name="T48" fmla="*/ 27 w 80"/>
                <a:gd name="T49" fmla="*/ 17 h 46"/>
                <a:gd name="T50" fmla="*/ 28 w 80"/>
                <a:gd name="T51" fmla="*/ 17 h 46"/>
                <a:gd name="T52" fmla="*/ 28 w 80"/>
                <a:gd name="T53" fmla="*/ 17 h 46"/>
                <a:gd name="T54" fmla="*/ 31 w 80"/>
                <a:gd name="T55" fmla="*/ 28 h 46"/>
                <a:gd name="T56" fmla="*/ 32 w 80"/>
                <a:gd name="T57" fmla="*/ 28 h 46"/>
                <a:gd name="T58" fmla="*/ 66 w 80"/>
                <a:gd name="T59" fmla="*/ 8 h 46"/>
                <a:gd name="T60" fmla="*/ 66 w 80"/>
                <a:gd name="T61" fmla="*/ 7 h 46"/>
                <a:gd name="T62" fmla="*/ 66 w 80"/>
                <a:gd name="T63" fmla="*/ 7 h 46"/>
                <a:gd name="T64" fmla="*/ 67 w 80"/>
                <a:gd name="T65" fmla="*/ 7 h 46"/>
                <a:gd name="T66" fmla="*/ 67 w 80"/>
                <a:gd name="T67" fmla="*/ 8 h 46"/>
                <a:gd name="T68" fmla="*/ 67 w 80"/>
                <a:gd name="T69" fmla="*/ 8 h 46"/>
                <a:gd name="T70" fmla="*/ 66 w 80"/>
                <a:gd name="T71" fmla="*/ 9 h 46"/>
                <a:gd name="T72" fmla="*/ 17 w 80"/>
                <a:gd name="T73" fmla="*/ 42 h 46"/>
                <a:gd name="T74" fmla="*/ 79 w 80"/>
                <a:gd name="T75" fmla="*/ 6 h 46"/>
                <a:gd name="T76" fmla="*/ 80 w 80"/>
                <a:gd name="T77" fmla="*/ 6 h 46"/>
                <a:gd name="T78" fmla="*/ 80 w 80"/>
                <a:gd name="T79" fmla="*/ 6 h 46"/>
                <a:gd name="T80" fmla="*/ 12 w 80"/>
                <a:gd name="T8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46">
                  <a:moveTo>
                    <a:pt x="12" y="46"/>
                  </a:moveTo>
                  <a:cubicBezTo>
                    <a:pt x="12" y="46"/>
                    <a:pt x="12" y="46"/>
                    <a:pt x="12" y="46"/>
                  </a:cubicBezTo>
                  <a:cubicBezTo>
                    <a:pt x="11" y="46"/>
                    <a:pt x="11" y="45"/>
                    <a:pt x="11" y="45"/>
                  </a:cubicBezTo>
                  <a:cubicBezTo>
                    <a:pt x="11" y="45"/>
                    <a:pt x="11" y="45"/>
                    <a:pt x="36" y="28"/>
                  </a:cubicBezTo>
                  <a:cubicBezTo>
                    <a:pt x="42" y="24"/>
                    <a:pt x="48" y="19"/>
                    <a:pt x="56" y="14"/>
                  </a:cubicBezTo>
                  <a:cubicBezTo>
                    <a:pt x="51" y="17"/>
                    <a:pt x="43" y="22"/>
                    <a:pt x="32" y="28"/>
                  </a:cubicBezTo>
                  <a:cubicBezTo>
                    <a:pt x="31" y="29"/>
                    <a:pt x="31" y="29"/>
                    <a:pt x="30" y="29"/>
                  </a:cubicBezTo>
                  <a:cubicBezTo>
                    <a:pt x="30" y="29"/>
                    <a:pt x="30" y="29"/>
                    <a:pt x="30" y="29"/>
                  </a:cubicBezTo>
                  <a:cubicBezTo>
                    <a:pt x="30" y="29"/>
                    <a:pt x="30" y="29"/>
                    <a:pt x="27" y="18"/>
                  </a:cubicBezTo>
                  <a:cubicBezTo>
                    <a:pt x="15" y="25"/>
                    <a:pt x="15" y="25"/>
                    <a:pt x="15" y="25"/>
                  </a:cubicBezTo>
                  <a:cubicBezTo>
                    <a:pt x="15" y="25"/>
                    <a:pt x="15" y="25"/>
                    <a:pt x="14" y="25"/>
                  </a:cubicBezTo>
                  <a:cubicBezTo>
                    <a:pt x="14" y="24"/>
                    <a:pt x="14" y="24"/>
                    <a:pt x="32" y="2"/>
                  </a:cubicBezTo>
                  <a:cubicBezTo>
                    <a:pt x="28" y="4"/>
                    <a:pt x="28" y="4"/>
                    <a:pt x="28" y="4"/>
                  </a:cubicBezTo>
                  <a:cubicBezTo>
                    <a:pt x="25" y="3"/>
                    <a:pt x="25" y="3"/>
                    <a:pt x="25" y="3"/>
                  </a:cubicBezTo>
                  <a:cubicBezTo>
                    <a:pt x="1" y="18"/>
                    <a:pt x="1" y="18"/>
                    <a:pt x="1" y="18"/>
                  </a:cubicBezTo>
                  <a:cubicBezTo>
                    <a:pt x="1" y="17"/>
                    <a:pt x="1" y="17"/>
                    <a:pt x="1" y="17"/>
                  </a:cubicBezTo>
                  <a:cubicBezTo>
                    <a:pt x="0" y="17"/>
                    <a:pt x="0" y="17"/>
                    <a:pt x="0" y="17"/>
                  </a:cubicBezTo>
                  <a:cubicBezTo>
                    <a:pt x="1" y="17"/>
                    <a:pt x="25" y="3"/>
                    <a:pt x="25" y="3"/>
                  </a:cubicBezTo>
                  <a:cubicBezTo>
                    <a:pt x="25" y="2"/>
                    <a:pt x="25" y="2"/>
                    <a:pt x="26" y="2"/>
                  </a:cubicBezTo>
                  <a:cubicBezTo>
                    <a:pt x="28" y="3"/>
                    <a:pt x="28" y="3"/>
                    <a:pt x="28" y="3"/>
                  </a:cubicBezTo>
                  <a:cubicBezTo>
                    <a:pt x="28" y="3"/>
                    <a:pt x="31" y="1"/>
                    <a:pt x="33" y="0"/>
                  </a:cubicBezTo>
                  <a:cubicBezTo>
                    <a:pt x="33" y="0"/>
                    <a:pt x="34" y="0"/>
                    <a:pt x="34" y="0"/>
                  </a:cubicBezTo>
                  <a:cubicBezTo>
                    <a:pt x="34" y="0"/>
                    <a:pt x="34" y="1"/>
                    <a:pt x="34" y="1"/>
                  </a:cubicBezTo>
                  <a:cubicBezTo>
                    <a:pt x="28" y="8"/>
                    <a:pt x="19" y="19"/>
                    <a:pt x="16" y="23"/>
                  </a:cubicBezTo>
                  <a:cubicBezTo>
                    <a:pt x="19" y="22"/>
                    <a:pt x="24" y="19"/>
                    <a:pt x="27" y="17"/>
                  </a:cubicBezTo>
                  <a:cubicBezTo>
                    <a:pt x="27" y="17"/>
                    <a:pt x="27" y="17"/>
                    <a:pt x="28" y="17"/>
                  </a:cubicBezTo>
                  <a:cubicBezTo>
                    <a:pt x="28" y="17"/>
                    <a:pt x="28" y="17"/>
                    <a:pt x="28" y="17"/>
                  </a:cubicBezTo>
                  <a:cubicBezTo>
                    <a:pt x="29" y="20"/>
                    <a:pt x="30" y="26"/>
                    <a:pt x="31" y="28"/>
                  </a:cubicBezTo>
                  <a:cubicBezTo>
                    <a:pt x="31" y="28"/>
                    <a:pt x="31" y="28"/>
                    <a:pt x="32" y="28"/>
                  </a:cubicBezTo>
                  <a:cubicBezTo>
                    <a:pt x="59" y="11"/>
                    <a:pt x="65" y="8"/>
                    <a:pt x="66" y="8"/>
                  </a:cubicBezTo>
                  <a:cubicBezTo>
                    <a:pt x="66" y="7"/>
                    <a:pt x="66" y="7"/>
                    <a:pt x="66" y="7"/>
                  </a:cubicBezTo>
                  <a:cubicBezTo>
                    <a:pt x="66" y="7"/>
                    <a:pt x="66" y="7"/>
                    <a:pt x="66" y="7"/>
                  </a:cubicBezTo>
                  <a:cubicBezTo>
                    <a:pt x="67" y="7"/>
                    <a:pt x="67" y="7"/>
                    <a:pt x="67" y="7"/>
                  </a:cubicBezTo>
                  <a:cubicBezTo>
                    <a:pt x="67" y="7"/>
                    <a:pt x="67" y="7"/>
                    <a:pt x="67" y="8"/>
                  </a:cubicBezTo>
                  <a:cubicBezTo>
                    <a:pt x="67" y="8"/>
                    <a:pt x="67" y="8"/>
                    <a:pt x="67" y="8"/>
                  </a:cubicBezTo>
                  <a:cubicBezTo>
                    <a:pt x="67" y="8"/>
                    <a:pt x="67" y="8"/>
                    <a:pt x="66" y="9"/>
                  </a:cubicBezTo>
                  <a:cubicBezTo>
                    <a:pt x="42" y="25"/>
                    <a:pt x="25" y="36"/>
                    <a:pt x="17" y="42"/>
                  </a:cubicBezTo>
                  <a:cubicBezTo>
                    <a:pt x="31" y="34"/>
                    <a:pt x="64" y="14"/>
                    <a:pt x="79" y="6"/>
                  </a:cubicBezTo>
                  <a:cubicBezTo>
                    <a:pt x="79" y="5"/>
                    <a:pt x="80" y="6"/>
                    <a:pt x="80" y="6"/>
                  </a:cubicBezTo>
                  <a:cubicBezTo>
                    <a:pt x="80" y="6"/>
                    <a:pt x="80" y="6"/>
                    <a:pt x="80" y="6"/>
                  </a:cubicBezTo>
                  <a:cubicBezTo>
                    <a:pt x="16" y="44"/>
                    <a:pt x="12" y="46"/>
                    <a:pt x="12" y="4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8" name="橙子演示">
              <a:extLst>
                <a:ext uri="{FF2B5EF4-FFF2-40B4-BE49-F238E27FC236}">
                  <a16:creationId xmlns:a16="http://schemas.microsoft.com/office/drawing/2014/main" id="{9423A006-10F9-4886-B144-A3A7CEDEF8A7}"/>
                </a:ext>
              </a:extLst>
            </p:cNvPr>
            <p:cNvSpPr/>
            <p:nvPr/>
          </p:nvSpPr>
          <p:spPr bwMode="auto">
            <a:xfrm>
              <a:off x="2982913" y="6192838"/>
              <a:ext cx="554038" cy="320675"/>
            </a:xfrm>
            <a:custGeom>
              <a:avLst/>
              <a:gdLst>
                <a:gd name="T0" fmla="*/ 53 w 171"/>
                <a:gd name="T1" fmla="*/ 98 h 99"/>
                <a:gd name="T2" fmla="*/ 53 w 171"/>
                <a:gd name="T3" fmla="*/ 98 h 99"/>
                <a:gd name="T4" fmla="*/ 114 w 171"/>
                <a:gd name="T5" fmla="*/ 58 h 99"/>
                <a:gd name="T6" fmla="*/ 114 w 171"/>
                <a:gd name="T7" fmla="*/ 55 h 99"/>
                <a:gd name="T8" fmla="*/ 41 w 171"/>
                <a:gd name="T9" fmla="*/ 97 h 99"/>
                <a:gd name="T10" fmla="*/ 41 w 171"/>
                <a:gd name="T11" fmla="*/ 97 h 99"/>
                <a:gd name="T12" fmla="*/ 41 w 171"/>
                <a:gd name="T13" fmla="*/ 96 h 99"/>
                <a:gd name="T14" fmla="*/ 24 w 171"/>
                <a:gd name="T15" fmla="*/ 95 h 99"/>
                <a:gd name="T16" fmla="*/ 24 w 171"/>
                <a:gd name="T17" fmla="*/ 95 h 99"/>
                <a:gd name="T18" fmla="*/ 24 w 171"/>
                <a:gd name="T19" fmla="*/ 94 h 99"/>
                <a:gd name="T20" fmla="*/ 44 w 171"/>
                <a:gd name="T21" fmla="*/ 79 h 99"/>
                <a:gd name="T22" fmla="*/ 145 w 171"/>
                <a:gd name="T23" fmla="*/ 6 h 99"/>
                <a:gd name="T24" fmla="*/ 1 w 171"/>
                <a:gd name="T25" fmla="*/ 89 h 99"/>
                <a:gd name="T26" fmla="*/ 1 w 171"/>
                <a:gd name="T27" fmla="*/ 88 h 99"/>
                <a:gd name="T28" fmla="*/ 1 w 171"/>
                <a:gd name="T29" fmla="*/ 88 h 99"/>
                <a:gd name="T30" fmla="*/ 152 w 171"/>
                <a:gd name="T31" fmla="*/ 0 h 99"/>
                <a:gd name="T32" fmla="*/ 153 w 171"/>
                <a:gd name="T33" fmla="*/ 0 h 99"/>
                <a:gd name="T34" fmla="*/ 153 w 171"/>
                <a:gd name="T35" fmla="*/ 0 h 99"/>
                <a:gd name="T36" fmla="*/ 31 w 171"/>
                <a:gd name="T37" fmla="*/ 90 h 99"/>
                <a:gd name="T38" fmla="*/ 144 w 171"/>
                <a:gd name="T39" fmla="*/ 25 h 99"/>
                <a:gd name="T40" fmla="*/ 144 w 171"/>
                <a:gd name="T41" fmla="*/ 25 h 99"/>
                <a:gd name="T42" fmla="*/ 144 w 171"/>
                <a:gd name="T43" fmla="*/ 26 h 99"/>
                <a:gd name="T44" fmla="*/ 114 w 171"/>
                <a:gd name="T45" fmla="*/ 54 h 99"/>
                <a:gd name="T46" fmla="*/ 170 w 171"/>
                <a:gd name="T47" fmla="*/ 21 h 99"/>
                <a:gd name="T48" fmla="*/ 114 w 171"/>
                <a:gd name="T49" fmla="*/ 59 h 99"/>
                <a:gd name="T50" fmla="*/ 158 w 171"/>
                <a:gd name="T51" fmla="*/ 37 h 99"/>
                <a:gd name="T52" fmla="*/ 158 w 171"/>
                <a:gd name="T53" fmla="*/ 38 h 99"/>
                <a:gd name="T54" fmla="*/ 118 w 171"/>
                <a:gd name="T55" fmla="*/ 77 h 99"/>
                <a:gd name="T56" fmla="*/ 119 w 171"/>
                <a:gd name="T57" fmla="*/ 78 h 99"/>
                <a:gd name="T58" fmla="*/ 117 w 171"/>
                <a:gd name="T59" fmla="*/ 82 h 99"/>
                <a:gd name="T60" fmla="*/ 117 w 171"/>
                <a:gd name="T61" fmla="*/ 82 h 99"/>
                <a:gd name="T62" fmla="*/ 109 w 171"/>
                <a:gd name="T63" fmla="*/ 89 h 99"/>
                <a:gd name="T64" fmla="*/ 105 w 171"/>
                <a:gd name="T65" fmla="*/ 90 h 99"/>
                <a:gd name="T66" fmla="*/ 106 w 171"/>
                <a:gd name="T67" fmla="*/ 90 h 99"/>
                <a:gd name="T68" fmla="*/ 112 w 171"/>
                <a:gd name="T69" fmla="*/ 85 h 99"/>
                <a:gd name="T70" fmla="*/ 116 w 171"/>
                <a:gd name="T71" fmla="*/ 79 h 99"/>
                <a:gd name="T72" fmla="*/ 99 w 171"/>
                <a:gd name="T73" fmla="*/ 89 h 99"/>
                <a:gd name="T74" fmla="*/ 98 w 171"/>
                <a:gd name="T75" fmla="*/ 89 h 99"/>
                <a:gd name="T76" fmla="*/ 154 w 171"/>
                <a:gd name="T77" fmla="*/ 41 h 99"/>
                <a:gd name="T78" fmla="*/ 53 w 171"/>
                <a:gd name="T7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99">
                  <a:moveTo>
                    <a:pt x="53" y="99"/>
                  </a:moveTo>
                  <a:cubicBezTo>
                    <a:pt x="53" y="99"/>
                    <a:pt x="53" y="99"/>
                    <a:pt x="53" y="98"/>
                  </a:cubicBezTo>
                  <a:cubicBezTo>
                    <a:pt x="53" y="98"/>
                    <a:pt x="53" y="98"/>
                    <a:pt x="53" y="98"/>
                  </a:cubicBezTo>
                  <a:cubicBezTo>
                    <a:pt x="53" y="98"/>
                    <a:pt x="53" y="98"/>
                    <a:pt x="53" y="98"/>
                  </a:cubicBezTo>
                  <a:cubicBezTo>
                    <a:pt x="53" y="98"/>
                    <a:pt x="53" y="98"/>
                    <a:pt x="53" y="98"/>
                  </a:cubicBezTo>
                  <a:cubicBezTo>
                    <a:pt x="55" y="96"/>
                    <a:pt x="64" y="90"/>
                    <a:pt x="114" y="58"/>
                  </a:cubicBezTo>
                  <a:cubicBezTo>
                    <a:pt x="134" y="45"/>
                    <a:pt x="154" y="32"/>
                    <a:pt x="164" y="26"/>
                  </a:cubicBezTo>
                  <a:cubicBezTo>
                    <a:pt x="154" y="31"/>
                    <a:pt x="134" y="43"/>
                    <a:pt x="114" y="55"/>
                  </a:cubicBezTo>
                  <a:cubicBezTo>
                    <a:pt x="60" y="86"/>
                    <a:pt x="44" y="96"/>
                    <a:pt x="41" y="97"/>
                  </a:cubicBezTo>
                  <a:cubicBezTo>
                    <a:pt x="41" y="97"/>
                    <a:pt x="41" y="97"/>
                    <a:pt x="41" y="97"/>
                  </a:cubicBezTo>
                  <a:cubicBezTo>
                    <a:pt x="41" y="97"/>
                    <a:pt x="41" y="97"/>
                    <a:pt x="41" y="97"/>
                  </a:cubicBezTo>
                  <a:cubicBezTo>
                    <a:pt x="41" y="97"/>
                    <a:pt x="41" y="97"/>
                    <a:pt x="41" y="97"/>
                  </a:cubicBezTo>
                  <a:cubicBezTo>
                    <a:pt x="41" y="97"/>
                    <a:pt x="41" y="97"/>
                    <a:pt x="41" y="96"/>
                  </a:cubicBezTo>
                  <a:cubicBezTo>
                    <a:pt x="40" y="96"/>
                    <a:pt x="40" y="96"/>
                    <a:pt x="41" y="96"/>
                  </a:cubicBezTo>
                  <a:cubicBezTo>
                    <a:pt x="137" y="30"/>
                    <a:pt x="137" y="30"/>
                    <a:pt x="137" y="30"/>
                  </a:cubicBezTo>
                  <a:cubicBezTo>
                    <a:pt x="116" y="41"/>
                    <a:pt x="58" y="75"/>
                    <a:pt x="24" y="95"/>
                  </a:cubicBezTo>
                  <a:cubicBezTo>
                    <a:pt x="24" y="95"/>
                    <a:pt x="24" y="95"/>
                    <a:pt x="24" y="95"/>
                  </a:cubicBezTo>
                  <a:cubicBezTo>
                    <a:pt x="24" y="95"/>
                    <a:pt x="24" y="95"/>
                    <a:pt x="24" y="95"/>
                  </a:cubicBezTo>
                  <a:cubicBezTo>
                    <a:pt x="24" y="94"/>
                    <a:pt x="24" y="94"/>
                    <a:pt x="24" y="94"/>
                  </a:cubicBezTo>
                  <a:cubicBezTo>
                    <a:pt x="24" y="94"/>
                    <a:pt x="24" y="94"/>
                    <a:pt x="24" y="94"/>
                  </a:cubicBezTo>
                  <a:cubicBezTo>
                    <a:pt x="24" y="94"/>
                    <a:pt x="24" y="94"/>
                    <a:pt x="24" y="94"/>
                  </a:cubicBezTo>
                  <a:cubicBezTo>
                    <a:pt x="25" y="93"/>
                    <a:pt x="30" y="89"/>
                    <a:pt x="44" y="79"/>
                  </a:cubicBezTo>
                  <a:cubicBezTo>
                    <a:pt x="55" y="71"/>
                    <a:pt x="70" y="60"/>
                    <a:pt x="88" y="47"/>
                  </a:cubicBezTo>
                  <a:cubicBezTo>
                    <a:pt x="111" y="30"/>
                    <a:pt x="134" y="14"/>
                    <a:pt x="145" y="6"/>
                  </a:cubicBezTo>
                  <a:cubicBezTo>
                    <a:pt x="142" y="7"/>
                    <a:pt x="138" y="10"/>
                    <a:pt x="134" y="12"/>
                  </a:cubicBezTo>
                  <a:cubicBezTo>
                    <a:pt x="41" y="67"/>
                    <a:pt x="3" y="89"/>
                    <a:pt x="1" y="89"/>
                  </a:cubicBezTo>
                  <a:cubicBezTo>
                    <a:pt x="1" y="89"/>
                    <a:pt x="1" y="89"/>
                    <a:pt x="1" y="89"/>
                  </a:cubicBezTo>
                  <a:cubicBezTo>
                    <a:pt x="1" y="89"/>
                    <a:pt x="1" y="89"/>
                    <a:pt x="1" y="88"/>
                  </a:cubicBezTo>
                  <a:cubicBezTo>
                    <a:pt x="0" y="88"/>
                    <a:pt x="0" y="88"/>
                    <a:pt x="1" y="88"/>
                  </a:cubicBezTo>
                  <a:cubicBezTo>
                    <a:pt x="1" y="88"/>
                    <a:pt x="1" y="88"/>
                    <a:pt x="1" y="88"/>
                  </a:cubicBezTo>
                  <a:cubicBezTo>
                    <a:pt x="5" y="87"/>
                    <a:pt x="95" y="34"/>
                    <a:pt x="134" y="11"/>
                  </a:cubicBezTo>
                  <a:cubicBezTo>
                    <a:pt x="147" y="3"/>
                    <a:pt x="151" y="1"/>
                    <a:pt x="152" y="0"/>
                  </a:cubicBezTo>
                  <a:cubicBezTo>
                    <a:pt x="153" y="0"/>
                    <a:pt x="153" y="0"/>
                    <a:pt x="153" y="0"/>
                  </a:cubicBezTo>
                  <a:cubicBezTo>
                    <a:pt x="153" y="0"/>
                    <a:pt x="153" y="0"/>
                    <a:pt x="153" y="0"/>
                  </a:cubicBezTo>
                  <a:cubicBezTo>
                    <a:pt x="153" y="0"/>
                    <a:pt x="153" y="0"/>
                    <a:pt x="153" y="0"/>
                  </a:cubicBezTo>
                  <a:cubicBezTo>
                    <a:pt x="153" y="0"/>
                    <a:pt x="153" y="0"/>
                    <a:pt x="153" y="0"/>
                  </a:cubicBezTo>
                  <a:cubicBezTo>
                    <a:pt x="153" y="1"/>
                    <a:pt x="153" y="1"/>
                    <a:pt x="153" y="1"/>
                  </a:cubicBezTo>
                  <a:cubicBezTo>
                    <a:pt x="116" y="28"/>
                    <a:pt x="51" y="75"/>
                    <a:pt x="31" y="90"/>
                  </a:cubicBezTo>
                  <a:cubicBezTo>
                    <a:pt x="81" y="61"/>
                    <a:pt x="137" y="28"/>
                    <a:pt x="143" y="25"/>
                  </a:cubicBezTo>
                  <a:cubicBezTo>
                    <a:pt x="144" y="25"/>
                    <a:pt x="144" y="25"/>
                    <a:pt x="144" y="25"/>
                  </a:cubicBezTo>
                  <a:cubicBezTo>
                    <a:pt x="144" y="25"/>
                    <a:pt x="144" y="25"/>
                    <a:pt x="144" y="25"/>
                  </a:cubicBezTo>
                  <a:cubicBezTo>
                    <a:pt x="144" y="25"/>
                    <a:pt x="144" y="25"/>
                    <a:pt x="144" y="25"/>
                  </a:cubicBezTo>
                  <a:cubicBezTo>
                    <a:pt x="144" y="25"/>
                    <a:pt x="144" y="25"/>
                    <a:pt x="144" y="25"/>
                  </a:cubicBezTo>
                  <a:cubicBezTo>
                    <a:pt x="144" y="25"/>
                    <a:pt x="144" y="25"/>
                    <a:pt x="144" y="26"/>
                  </a:cubicBezTo>
                  <a:cubicBezTo>
                    <a:pt x="48" y="92"/>
                    <a:pt x="48" y="92"/>
                    <a:pt x="48" y="92"/>
                  </a:cubicBezTo>
                  <a:cubicBezTo>
                    <a:pt x="60" y="85"/>
                    <a:pt x="89" y="68"/>
                    <a:pt x="114" y="54"/>
                  </a:cubicBezTo>
                  <a:cubicBezTo>
                    <a:pt x="163" y="25"/>
                    <a:pt x="170" y="21"/>
                    <a:pt x="170" y="21"/>
                  </a:cubicBezTo>
                  <a:cubicBezTo>
                    <a:pt x="170" y="21"/>
                    <a:pt x="170" y="21"/>
                    <a:pt x="170" y="21"/>
                  </a:cubicBezTo>
                  <a:cubicBezTo>
                    <a:pt x="170" y="21"/>
                    <a:pt x="171" y="21"/>
                    <a:pt x="171" y="21"/>
                  </a:cubicBezTo>
                  <a:cubicBezTo>
                    <a:pt x="171" y="22"/>
                    <a:pt x="171" y="22"/>
                    <a:pt x="114" y="59"/>
                  </a:cubicBezTo>
                  <a:cubicBezTo>
                    <a:pt x="94" y="72"/>
                    <a:pt x="73" y="85"/>
                    <a:pt x="61" y="93"/>
                  </a:cubicBezTo>
                  <a:cubicBezTo>
                    <a:pt x="158" y="37"/>
                    <a:pt x="158" y="37"/>
                    <a:pt x="158" y="37"/>
                  </a:cubicBezTo>
                  <a:cubicBezTo>
                    <a:pt x="158" y="37"/>
                    <a:pt x="158" y="37"/>
                    <a:pt x="158" y="37"/>
                  </a:cubicBezTo>
                  <a:cubicBezTo>
                    <a:pt x="159" y="38"/>
                    <a:pt x="159" y="38"/>
                    <a:pt x="158" y="38"/>
                  </a:cubicBezTo>
                  <a:cubicBezTo>
                    <a:pt x="102" y="86"/>
                    <a:pt x="102" y="86"/>
                    <a:pt x="102" y="86"/>
                  </a:cubicBezTo>
                  <a:cubicBezTo>
                    <a:pt x="106" y="84"/>
                    <a:pt x="113" y="80"/>
                    <a:pt x="118" y="77"/>
                  </a:cubicBezTo>
                  <a:cubicBezTo>
                    <a:pt x="118" y="77"/>
                    <a:pt x="118" y="77"/>
                    <a:pt x="119" y="77"/>
                  </a:cubicBezTo>
                  <a:cubicBezTo>
                    <a:pt x="119" y="77"/>
                    <a:pt x="119" y="77"/>
                    <a:pt x="119" y="78"/>
                  </a:cubicBezTo>
                  <a:cubicBezTo>
                    <a:pt x="114" y="83"/>
                    <a:pt x="114" y="83"/>
                    <a:pt x="114" y="83"/>
                  </a:cubicBezTo>
                  <a:cubicBezTo>
                    <a:pt x="117" y="82"/>
                    <a:pt x="117" y="82"/>
                    <a:pt x="117" y="82"/>
                  </a:cubicBezTo>
                  <a:cubicBezTo>
                    <a:pt x="117" y="82"/>
                    <a:pt x="117" y="82"/>
                    <a:pt x="117" y="82"/>
                  </a:cubicBezTo>
                  <a:cubicBezTo>
                    <a:pt x="118" y="82"/>
                    <a:pt x="117" y="82"/>
                    <a:pt x="117" y="82"/>
                  </a:cubicBezTo>
                  <a:cubicBezTo>
                    <a:pt x="115" y="84"/>
                    <a:pt x="112" y="86"/>
                    <a:pt x="109" y="88"/>
                  </a:cubicBezTo>
                  <a:cubicBezTo>
                    <a:pt x="109" y="88"/>
                    <a:pt x="109" y="88"/>
                    <a:pt x="109" y="89"/>
                  </a:cubicBezTo>
                  <a:cubicBezTo>
                    <a:pt x="106" y="90"/>
                    <a:pt x="106" y="90"/>
                    <a:pt x="106" y="90"/>
                  </a:cubicBezTo>
                  <a:cubicBezTo>
                    <a:pt x="106" y="90"/>
                    <a:pt x="105" y="90"/>
                    <a:pt x="105" y="90"/>
                  </a:cubicBezTo>
                  <a:cubicBezTo>
                    <a:pt x="105" y="90"/>
                    <a:pt x="105" y="90"/>
                    <a:pt x="106" y="90"/>
                  </a:cubicBezTo>
                  <a:cubicBezTo>
                    <a:pt x="106" y="90"/>
                    <a:pt x="106" y="90"/>
                    <a:pt x="106" y="90"/>
                  </a:cubicBezTo>
                  <a:cubicBezTo>
                    <a:pt x="106" y="89"/>
                    <a:pt x="106" y="89"/>
                    <a:pt x="106" y="89"/>
                  </a:cubicBezTo>
                  <a:cubicBezTo>
                    <a:pt x="107" y="89"/>
                    <a:pt x="108" y="88"/>
                    <a:pt x="112" y="85"/>
                  </a:cubicBezTo>
                  <a:cubicBezTo>
                    <a:pt x="111" y="85"/>
                    <a:pt x="111" y="85"/>
                    <a:pt x="112" y="85"/>
                  </a:cubicBezTo>
                  <a:cubicBezTo>
                    <a:pt x="116" y="79"/>
                    <a:pt x="116" y="79"/>
                    <a:pt x="116" y="79"/>
                  </a:cubicBezTo>
                  <a:cubicBezTo>
                    <a:pt x="103" y="87"/>
                    <a:pt x="100" y="89"/>
                    <a:pt x="99" y="89"/>
                  </a:cubicBezTo>
                  <a:cubicBezTo>
                    <a:pt x="99" y="89"/>
                    <a:pt x="99" y="89"/>
                    <a:pt x="99" y="89"/>
                  </a:cubicBezTo>
                  <a:cubicBezTo>
                    <a:pt x="98" y="89"/>
                    <a:pt x="98" y="89"/>
                    <a:pt x="98" y="89"/>
                  </a:cubicBezTo>
                  <a:cubicBezTo>
                    <a:pt x="98" y="89"/>
                    <a:pt x="98" y="89"/>
                    <a:pt x="98" y="89"/>
                  </a:cubicBezTo>
                  <a:cubicBezTo>
                    <a:pt x="98" y="89"/>
                    <a:pt x="98" y="89"/>
                    <a:pt x="98" y="88"/>
                  </a:cubicBezTo>
                  <a:cubicBezTo>
                    <a:pt x="154" y="41"/>
                    <a:pt x="154" y="41"/>
                    <a:pt x="154" y="41"/>
                  </a:cubicBezTo>
                  <a:cubicBezTo>
                    <a:pt x="54" y="99"/>
                    <a:pt x="54" y="99"/>
                    <a:pt x="54" y="99"/>
                  </a:cubicBezTo>
                  <a:cubicBezTo>
                    <a:pt x="53" y="99"/>
                    <a:pt x="53" y="99"/>
                    <a:pt x="53"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9" name="橙子演示">
              <a:extLst>
                <a:ext uri="{FF2B5EF4-FFF2-40B4-BE49-F238E27FC236}">
                  <a16:creationId xmlns:a16="http://schemas.microsoft.com/office/drawing/2014/main" id="{3C568CCF-1C80-48B5-BA3A-1A4FCE3C3092}"/>
                </a:ext>
              </a:extLst>
            </p:cNvPr>
            <p:cNvSpPr/>
            <p:nvPr/>
          </p:nvSpPr>
          <p:spPr bwMode="auto">
            <a:xfrm>
              <a:off x="2674938" y="6084888"/>
              <a:ext cx="874713" cy="1000125"/>
            </a:xfrm>
            <a:custGeom>
              <a:avLst/>
              <a:gdLst>
                <a:gd name="T0" fmla="*/ 185 w 270"/>
                <a:gd name="T1" fmla="*/ 299 h 308"/>
                <a:gd name="T2" fmla="*/ 259 w 270"/>
                <a:gd name="T3" fmla="*/ 250 h 308"/>
                <a:gd name="T4" fmla="*/ 257 w 270"/>
                <a:gd name="T5" fmla="*/ 239 h 308"/>
                <a:gd name="T6" fmla="*/ 167 w 270"/>
                <a:gd name="T7" fmla="*/ 290 h 308"/>
                <a:gd name="T8" fmla="*/ 139 w 270"/>
                <a:gd name="T9" fmla="*/ 290 h 308"/>
                <a:gd name="T10" fmla="*/ 123 w 270"/>
                <a:gd name="T11" fmla="*/ 291 h 308"/>
                <a:gd name="T12" fmla="*/ 97 w 270"/>
                <a:gd name="T13" fmla="*/ 283 h 308"/>
                <a:gd name="T14" fmla="*/ 90 w 270"/>
                <a:gd name="T15" fmla="*/ 268 h 308"/>
                <a:gd name="T16" fmla="*/ 59 w 270"/>
                <a:gd name="T17" fmla="*/ 268 h 308"/>
                <a:gd name="T18" fmla="*/ 14 w 270"/>
                <a:gd name="T19" fmla="*/ 283 h 308"/>
                <a:gd name="T20" fmla="*/ 114 w 270"/>
                <a:gd name="T21" fmla="*/ 216 h 308"/>
                <a:gd name="T22" fmla="*/ 4 w 270"/>
                <a:gd name="T23" fmla="*/ 271 h 308"/>
                <a:gd name="T24" fmla="*/ 19 w 270"/>
                <a:gd name="T25" fmla="*/ 257 h 308"/>
                <a:gd name="T26" fmla="*/ 83 w 270"/>
                <a:gd name="T27" fmla="*/ 214 h 308"/>
                <a:gd name="T28" fmla="*/ 7 w 270"/>
                <a:gd name="T29" fmla="*/ 244 h 308"/>
                <a:gd name="T30" fmla="*/ 13 w 270"/>
                <a:gd name="T31" fmla="*/ 226 h 308"/>
                <a:gd name="T32" fmla="*/ 68 w 270"/>
                <a:gd name="T33" fmla="*/ 182 h 308"/>
                <a:gd name="T34" fmla="*/ 11 w 270"/>
                <a:gd name="T35" fmla="*/ 208 h 308"/>
                <a:gd name="T36" fmla="*/ 22 w 270"/>
                <a:gd name="T37" fmla="*/ 195 h 308"/>
                <a:gd name="T38" fmla="*/ 23 w 270"/>
                <a:gd name="T39" fmla="*/ 175 h 308"/>
                <a:gd name="T40" fmla="*/ 12 w 270"/>
                <a:gd name="T41" fmla="*/ 177 h 308"/>
                <a:gd name="T42" fmla="*/ 11 w 270"/>
                <a:gd name="T43" fmla="*/ 174 h 308"/>
                <a:gd name="T44" fmla="*/ 165 w 270"/>
                <a:gd name="T45" fmla="*/ 67 h 308"/>
                <a:gd name="T46" fmla="*/ 20 w 270"/>
                <a:gd name="T47" fmla="*/ 133 h 308"/>
                <a:gd name="T48" fmla="*/ 21 w 270"/>
                <a:gd name="T49" fmla="*/ 114 h 308"/>
                <a:gd name="T50" fmla="*/ 19 w 270"/>
                <a:gd name="T51" fmla="*/ 101 h 308"/>
                <a:gd name="T52" fmla="*/ 92 w 270"/>
                <a:gd name="T53" fmla="*/ 53 h 308"/>
                <a:gd name="T54" fmla="*/ 19 w 270"/>
                <a:gd name="T55" fmla="*/ 84 h 308"/>
                <a:gd name="T56" fmla="*/ 77 w 270"/>
                <a:gd name="T57" fmla="*/ 37 h 308"/>
                <a:gd name="T58" fmla="*/ 110 w 270"/>
                <a:gd name="T59" fmla="*/ 41 h 308"/>
                <a:gd name="T60" fmla="*/ 23 w 270"/>
                <a:gd name="T61" fmla="*/ 97 h 308"/>
                <a:gd name="T62" fmla="*/ 131 w 270"/>
                <a:gd name="T63" fmla="*/ 35 h 308"/>
                <a:gd name="T64" fmla="*/ 24 w 270"/>
                <a:gd name="T65" fmla="*/ 130 h 308"/>
                <a:gd name="T66" fmla="*/ 251 w 270"/>
                <a:gd name="T67" fmla="*/ 16 h 308"/>
                <a:gd name="T68" fmla="*/ 173 w 270"/>
                <a:gd name="T69" fmla="*/ 68 h 308"/>
                <a:gd name="T70" fmla="*/ 89 w 270"/>
                <a:gd name="T71" fmla="*/ 132 h 308"/>
                <a:gd name="T72" fmla="*/ 84 w 270"/>
                <a:gd name="T73" fmla="*/ 139 h 308"/>
                <a:gd name="T74" fmla="*/ 85 w 270"/>
                <a:gd name="T75" fmla="*/ 160 h 308"/>
                <a:gd name="T76" fmla="*/ 107 w 270"/>
                <a:gd name="T77" fmla="*/ 171 h 308"/>
                <a:gd name="T78" fmla="*/ 83 w 270"/>
                <a:gd name="T79" fmla="*/ 187 h 308"/>
                <a:gd name="T80" fmla="*/ 110 w 270"/>
                <a:gd name="T81" fmla="*/ 185 h 308"/>
                <a:gd name="T82" fmla="*/ 105 w 270"/>
                <a:gd name="T83" fmla="*/ 201 h 308"/>
                <a:gd name="T84" fmla="*/ 104 w 270"/>
                <a:gd name="T85" fmla="*/ 207 h 308"/>
                <a:gd name="T86" fmla="*/ 102 w 270"/>
                <a:gd name="T87" fmla="*/ 213 h 308"/>
                <a:gd name="T88" fmla="*/ 64 w 270"/>
                <a:gd name="T89" fmla="*/ 244 h 308"/>
                <a:gd name="T90" fmla="*/ 126 w 270"/>
                <a:gd name="T91" fmla="*/ 209 h 308"/>
                <a:gd name="T92" fmla="*/ 128 w 270"/>
                <a:gd name="T93" fmla="*/ 227 h 308"/>
                <a:gd name="T94" fmla="*/ 159 w 270"/>
                <a:gd name="T95" fmla="*/ 223 h 308"/>
                <a:gd name="T96" fmla="*/ 247 w 270"/>
                <a:gd name="T97" fmla="*/ 182 h 308"/>
                <a:gd name="T98" fmla="*/ 256 w 270"/>
                <a:gd name="T99" fmla="*/ 194 h 308"/>
                <a:gd name="T100" fmla="*/ 157 w 270"/>
                <a:gd name="T101" fmla="*/ 279 h 308"/>
                <a:gd name="T102" fmla="*/ 203 w 270"/>
                <a:gd name="T103" fmla="*/ 269 h 308"/>
                <a:gd name="T104" fmla="*/ 270 w 270"/>
                <a:gd name="T105" fmla="*/ 243 h 308"/>
                <a:gd name="T106" fmla="*/ 249 w 270"/>
                <a:gd name="T107" fmla="*/ 263 h 308"/>
                <a:gd name="T108" fmla="*/ 229 w 270"/>
                <a:gd name="T109" fmla="*/ 290 h 308"/>
                <a:gd name="T110" fmla="*/ 264 w 270"/>
                <a:gd name="T111" fmla="*/ 279 h 308"/>
                <a:gd name="T112" fmla="*/ 261 w 270"/>
                <a:gd name="T113" fmla="*/ 293 h 308"/>
                <a:gd name="T114" fmla="*/ 239 w 270"/>
                <a:gd name="T115" fmla="*/ 298 h 308"/>
                <a:gd name="T116" fmla="*/ 201 w 270"/>
                <a:gd name="T1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308">
                  <a:moveTo>
                    <a:pt x="201" y="308"/>
                  </a:moveTo>
                  <a:cubicBezTo>
                    <a:pt x="201" y="308"/>
                    <a:pt x="201" y="308"/>
                    <a:pt x="200" y="307"/>
                  </a:cubicBezTo>
                  <a:cubicBezTo>
                    <a:pt x="200" y="307"/>
                    <a:pt x="200" y="307"/>
                    <a:pt x="201" y="307"/>
                  </a:cubicBezTo>
                  <a:cubicBezTo>
                    <a:pt x="218" y="292"/>
                    <a:pt x="249" y="267"/>
                    <a:pt x="259" y="258"/>
                  </a:cubicBezTo>
                  <a:cubicBezTo>
                    <a:pt x="185" y="300"/>
                    <a:pt x="185" y="300"/>
                    <a:pt x="185" y="300"/>
                  </a:cubicBezTo>
                  <a:cubicBezTo>
                    <a:pt x="185" y="300"/>
                    <a:pt x="185" y="300"/>
                    <a:pt x="185" y="300"/>
                  </a:cubicBezTo>
                  <a:cubicBezTo>
                    <a:pt x="185" y="300"/>
                    <a:pt x="185" y="300"/>
                    <a:pt x="185" y="300"/>
                  </a:cubicBezTo>
                  <a:cubicBezTo>
                    <a:pt x="185" y="300"/>
                    <a:pt x="185" y="300"/>
                    <a:pt x="185" y="299"/>
                  </a:cubicBezTo>
                  <a:cubicBezTo>
                    <a:pt x="185" y="299"/>
                    <a:pt x="185" y="299"/>
                    <a:pt x="185" y="299"/>
                  </a:cubicBezTo>
                  <a:cubicBezTo>
                    <a:pt x="185" y="299"/>
                    <a:pt x="185" y="299"/>
                    <a:pt x="185" y="299"/>
                  </a:cubicBezTo>
                  <a:cubicBezTo>
                    <a:pt x="186" y="299"/>
                    <a:pt x="188" y="298"/>
                    <a:pt x="192" y="295"/>
                  </a:cubicBezTo>
                  <a:cubicBezTo>
                    <a:pt x="194" y="294"/>
                    <a:pt x="196" y="293"/>
                    <a:pt x="198" y="292"/>
                  </a:cubicBezTo>
                  <a:cubicBezTo>
                    <a:pt x="198" y="292"/>
                    <a:pt x="198" y="292"/>
                    <a:pt x="198" y="292"/>
                  </a:cubicBezTo>
                  <a:cubicBezTo>
                    <a:pt x="197" y="292"/>
                    <a:pt x="197" y="292"/>
                    <a:pt x="198" y="291"/>
                  </a:cubicBezTo>
                  <a:cubicBezTo>
                    <a:pt x="198" y="291"/>
                    <a:pt x="198" y="291"/>
                    <a:pt x="198" y="291"/>
                  </a:cubicBezTo>
                  <a:cubicBezTo>
                    <a:pt x="198" y="291"/>
                    <a:pt x="198" y="291"/>
                    <a:pt x="198" y="291"/>
                  </a:cubicBezTo>
                  <a:cubicBezTo>
                    <a:pt x="199" y="290"/>
                    <a:pt x="207" y="285"/>
                    <a:pt x="239" y="263"/>
                  </a:cubicBezTo>
                  <a:cubicBezTo>
                    <a:pt x="246" y="258"/>
                    <a:pt x="254" y="253"/>
                    <a:pt x="259" y="250"/>
                  </a:cubicBezTo>
                  <a:cubicBezTo>
                    <a:pt x="208" y="280"/>
                    <a:pt x="179" y="296"/>
                    <a:pt x="175" y="298"/>
                  </a:cubicBezTo>
                  <a:cubicBezTo>
                    <a:pt x="175" y="298"/>
                    <a:pt x="175" y="298"/>
                    <a:pt x="175" y="298"/>
                  </a:cubicBezTo>
                  <a:cubicBezTo>
                    <a:pt x="175" y="298"/>
                    <a:pt x="175" y="298"/>
                    <a:pt x="175" y="298"/>
                  </a:cubicBezTo>
                  <a:cubicBezTo>
                    <a:pt x="175" y="298"/>
                    <a:pt x="175" y="298"/>
                    <a:pt x="175" y="298"/>
                  </a:cubicBezTo>
                  <a:cubicBezTo>
                    <a:pt x="175" y="298"/>
                    <a:pt x="174" y="298"/>
                    <a:pt x="174" y="298"/>
                  </a:cubicBezTo>
                  <a:cubicBezTo>
                    <a:pt x="174" y="298"/>
                    <a:pt x="174" y="298"/>
                    <a:pt x="178" y="295"/>
                  </a:cubicBezTo>
                  <a:cubicBezTo>
                    <a:pt x="181" y="293"/>
                    <a:pt x="184" y="290"/>
                    <a:pt x="188" y="287"/>
                  </a:cubicBezTo>
                  <a:cubicBezTo>
                    <a:pt x="197" y="281"/>
                    <a:pt x="208" y="274"/>
                    <a:pt x="219" y="266"/>
                  </a:cubicBezTo>
                  <a:cubicBezTo>
                    <a:pt x="234" y="255"/>
                    <a:pt x="249" y="245"/>
                    <a:pt x="257" y="239"/>
                  </a:cubicBezTo>
                  <a:cubicBezTo>
                    <a:pt x="246" y="245"/>
                    <a:pt x="223" y="259"/>
                    <a:pt x="204" y="270"/>
                  </a:cubicBezTo>
                  <a:cubicBezTo>
                    <a:pt x="174" y="287"/>
                    <a:pt x="168" y="290"/>
                    <a:pt x="167" y="291"/>
                  </a:cubicBezTo>
                  <a:cubicBezTo>
                    <a:pt x="167" y="291"/>
                    <a:pt x="167" y="291"/>
                    <a:pt x="167" y="291"/>
                  </a:cubicBezTo>
                  <a:cubicBezTo>
                    <a:pt x="167" y="291"/>
                    <a:pt x="167" y="291"/>
                    <a:pt x="167" y="291"/>
                  </a:cubicBezTo>
                  <a:cubicBezTo>
                    <a:pt x="167" y="291"/>
                    <a:pt x="167" y="291"/>
                    <a:pt x="167" y="291"/>
                  </a:cubicBezTo>
                  <a:cubicBezTo>
                    <a:pt x="167" y="291"/>
                    <a:pt x="166" y="291"/>
                    <a:pt x="166" y="291"/>
                  </a:cubicBezTo>
                  <a:cubicBezTo>
                    <a:pt x="166" y="291"/>
                    <a:pt x="166" y="291"/>
                    <a:pt x="167" y="290"/>
                  </a:cubicBezTo>
                  <a:cubicBezTo>
                    <a:pt x="167" y="290"/>
                    <a:pt x="167" y="290"/>
                    <a:pt x="167" y="290"/>
                  </a:cubicBezTo>
                  <a:cubicBezTo>
                    <a:pt x="167" y="290"/>
                    <a:pt x="167" y="290"/>
                    <a:pt x="167" y="290"/>
                  </a:cubicBezTo>
                  <a:cubicBezTo>
                    <a:pt x="167" y="290"/>
                    <a:pt x="168" y="289"/>
                    <a:pt x="171" y="287"/>
                  </a:cubicBezTo>
                  <a:cubicBezTo>
                    <a:pt x="173" y="285"/>
                    <a:pt x="177" y="282"/>
                    <a:pt x="182" y="279"/>
                  </a:cubicBezTo>
                  <a:cubicBezTo>
                    <a:pt x="191" y="272"/>
                    <a:pt x="204" y="262"/>
                    <a:pt x="216" y="253"/>
                  </a:cubicBezTo>
                  <a:cubicBezTo>
                    <a:pt x="235" y="239"/>
                    <a:pt x="253" y="225"/>
                    <a:pt x="262" y="219"/>
                  </a:cubicBezTo>
                  <a:cubicBezTo>
                    <a:pt x="247" y="228"/>
                    <a:pt x="199" y="255"/>
                    <a:pt x="169" y="273"/>
                  </a:cubicBezTo>
                  <a:cubicBezTo>
                    <a:pt x="160" y="278"/>
                    <a:pt x="153" y="282"/>
                    <a:pt x="148" y="286"/>
                  </a:cubicBezTo>
                  <a:cubicBezTo>
                    <a:pt x="143" y="288"/>
                    <a:pt x="141" y="290"/>
                    <a:pt x="140" y="290"/>
                  </a:cubicBezTo>
                  <a:cubicBezTo>
                    <a:pt x="139" y="290"/>
                    <a:pt x="139" y="290"/>
                    <a:pt x="139" y="290"/>
                  </a:cubicBezTo>
                  <a:cubicBezTo>
                    <a:pt x="139" y="290"/>
                    <a:pt x="139" y="290"/>
                    <a:pt x="139" y="290"/>
                  </a:cubicBezTo>
                  <a:cubicBezTo>
                    <a:pt x="139" y="291"/>
                    <a:pt x="139" y="290"/>
                    <a:pt x="138" y="290"/>
                  </a:cubicBezTo>
                  <a:cubicBezTo>
                    <a:pt x="138" y="290"/>
                    <a:pt x="138" y="290"/>
                    <a:pt x="139" y="290"/>
                  </a:cubicBezTo>
                  <a:cubicBezTo>
                    <a:pt x="170" y="270"/>
                    <a:pt x="225" y="234"/>
                    <a:pt x="243" y="222"/>
                  </a:cubicBezTo>
                  <a:cubicBezTo>
                    <a:pt x="223" y="234"/>
                    <a:pt x="159" y="271"/>
                    <a:pt x="123" y="292"/>
                  </a:cubicBezTo>
                  <a:cubicBezTo>
                    <a:pt x="123" y="292"/>
                    <a:pt x="123" y="292"/>
                    <a:pt x="123" y="292"/>
                  </a:cubicBezTo>
                  <a:cubicBezTo>
                    <a:pt x="123" y="292"/>
                    <a:pt x="122" y="292"/>
                    <a:pt x="122" y="292"/>
                  </a:cubicBezTo>
                  <a:cubicBezTo>
                    <a:pt x="122" y="291"/>
                    <a:pt x="122" y="291"/>
                    <a:pt x="123" y="291"/>
                  </a:cubicBezTo>
                  <a:cubicBezTo>
                    <a:pt x="123" y="291"/>
                    <a:pt x="123" y="291"/>
                    <a:pt x="123" y="291"/>
                  </a:cubicBezTo>
                  <a:cubicBezTo>
                    <a:pt x="123" y="291"/>
                    <a:pt x="123" y="291"/>
                    <a:pt x="123" y="291"/>
                  </a:cubicBezTo>
                  <a:cubicBezTo>
                    <a:pt x="125" y="289"/>
                    <a:pt x="135" y="281"/>
                    <a:pt x="189" y="242"/>
                  </a:cubicBezTo>
                  <a:cubicBezTo>
                    <a:pt x="212" y="225"/>
                    <a:pt x="236" y="207"/>
                    <a:pt x="248" y="199"/>
                  </a:cubicBezTo>
                  <a:cubicBezTo>
                    <a:pt x="79" y="297"/>
                    <a:pt x="79" y="297"/>
                    <a:pt x="79" y="297"/>
                  </a:cubicBezTo>
                  <a:cubicBezTo>
                    <a:pt x="78" y="297"/>
                    <a:pt x="78" y="297"/>
                    <a:pt x="78" y="297"/>
                  </a:cubicBezTo>
                  <a:cubicBezTo>
                    <a:pt x="78" y="297"/>
                    <a:pt x="78" y="297"/>
                    <a:pt x="78" y="296"/>
                  </a:cubicBezTo>
                  <a:cubicBezTo>
                    <a:pt x="78" y="296"/>
                    <a:pt x="78" y="296"/>
                    <a:pt x="78" y="296"/>
                  </a:cubicBezTo>
                  <a:cubicBezTo>
                    <a:pt x="78" y="296"/>
                    <a:pt x="78" y="296"/>
                    <a:pt x="78" y="296"/>
                  </a:cubicBezTo>
                  <a:cubicBezTo>
                    <a:pt x="79" y="296"/>
                    <a:pt x="79" y="296"/>
                    <a:pt x="79" y="296"/>
                  </a:cubicBezTo>
                  <a:cubicBezTo>
                    <a:pt x="80" y="294"/>
                    <a:pt x="84" y="292"/>
                    <a:pt x="97" y="283"/>
                  </a:cubicBezTo>
                  <a:cubicBezTo>
                    <a:pt x="109" y="275"/>
                    <a:pt x="125" y="264"/>
                    <a:pt x="142" y="253"/>
                  </a:cubicBezTo>
                  <a:cubicBezTo>
                    <a:pt x="179" y="228"/>
                    <a:pt x="224" y="198"/>
                    <a:pt x="240" y="187"/>
                  </a:cubicBezTo>
                  <a:cubicBezTo>
                    <a:pt x="206" y="206"/>
                    <a:pt x="39" y="303"/>
                    <a:pt x="38" y="304"/>
                  </a:cubicBezTo>
                  <a:cubicBezTo>
                    <a:pt x="37" y="304"/>
                    <a:pt x="37" y="304"/>
                    <a:pt x="37" y="304"/>
                  </a:cubicBezTo>
                  <a:cubicBezTo>
                    <a:pt x="37" y="304"/>
                    <a:pt x="37" y="304"/>
                    <a:pt x="37" y="304"/>
                  </a:cubicBezTo>
                  <a:cubicBezTo>
                    <a:pt x="37" y="304"/>
                    <a:pt x="37" y="303"/>
                    <a:pt x="37" y="303"/>
                  </a:cubicBezTo>
                  <a:cubicBezTo>
                    <a:pt x="37" y="303"/>
                    <a:pt x="37" y="303"/>
                    <a:pt x="37" y="303"/>
                  </a:cubicBezTo>
                  <a:cubicBezTo>
                    <a:pt x="37" y="303"/>
                    <a:pt x="37" y="303"/>
                    <a:pt x="37" y="303"/>
                  </a:cubicBezTo>
                  <a:cubicBezTo>
                    <a:pt x="39" y="301"/>
                    <a:pt x="49" y="295"/>
                    <a:pt x="90" y="268"/>
                  </a:cubicBezTo>
                  <a:cubicBezTo>
                    <a:pt x="112" y="254"/>
                    <a:pt x="138" y="237"/>
                    <a:pt x="151" y="228"/>
                  </a:cubicBezTo>
                  <a:cubicBezTo>
                    <a:pt x="59" y="282"/>
                    <a:pt x="43" y="291"/>
                    <a:pt x="40" y="292"/>
                  </a:cubicBezTo>
                  <a:cubicBezTo>
                    <a:pt x="40" y="292"/>
                    <a:pt x="39" y="292"/>
                    <a:pt x="39" y="292"/>
                  </a:cubicBezTo>
                  <a:cubicBezTo>
                    <a:pt x="39" y="292"/>
                    <a:pt x="39" y="292"/>
                    <a:pt x="39" y="292"/>
                  </a:cubicBezTo>
                  <a:cubicBezTo>
                    <a:pt x="39" y="293"/>
                    <a:pt x="39" y="293"/>
                    <a:pt x="39" y="293"/>
                  </a:cubicBezTo>
                  <a:cubicBezTo>
                    <a:pt x="39" y="293"/>
                    <a:pt x="39" y="292"/>
                    <a:pt x="39" y="292"/>
                  </a:cubicBezTo>
                  <a:cubicBezTo>
                    <a:pt x="39" y="292"/>
                    <a:pt x="39" y="292"/>
                    <a:pt x="39" y="292"/>
                  </a:cubicBezTo>
                  <a:cubicBezTo>
                    <a:pt x="65" y="273"/>
                    <a:pt x="110" y="240"/>
                    <a:pt x="124" y="230"/>
                  </a:cubicBezTo>
                  <a:cubicBezTo>
                    <a:pt x="113" y="236"/>
                    <a:pt x="84" y="253"/>
                    <a:pt x="59" y="268"/>
                  </a:cubicBezTo>
                  <a:cubicBezTo>
                    <a:pt x="18" y="292"/>
                    <a:pt x="11" y="296"/>
                    <a:pt x="9" y="297"/>
                  </a:cubicBezTo>
                  <a:cubicBezTo>
                    <a:pt x="9" y="297"/>
                    <a:pt x="9" y="297"/>
                    <a:pt x="9" y="297"/>
                  </a:cubicBezTo>
                  <a:cubicBezTo>
                    <a:pt x="9" y="297"/>
                    <a:pt x="9" y="297"/>
                    <a:pt x="9" y="297"/>
                  </a:cubicBezTo>
                  <a:cubicBezTo>
                    <a:pt x="9" y="297"/>
                    <a:pt x="9" y="297"/>
                    <a:pt x="9" y="297"/>
                  </a:cubicBezTo>
                  <a:cubicBezTo>
                    <a:pt x="9" y="297"/>
                    <a:pt x="9" y="297"/>
                    <a:pt x="9" y="297"/>
                  </a:cubicBezTo>
                  <a:cubicBezTo>
                    <a:pt x="8" y="296"/>
                    <a:pt x="8" y="296"/>
                    <a:pt x="9" y="296"/>
                  </a:cubicBezTo>
                  <a:cubicBezTo>
                    <a:pt x="122" y="221"/>
                    <a:pt x="122" y="221"/>
                    <a:pt x="122" y="221"/>
                  </a:cubicBezTo>
                  <a:cubicBezTo>
                    <a:pt x="32" y="273"/>
                    <a:pt x="17" y="282"/>
                    <a:pt x="14" y="283"/>
                  </a:cubicBezTo>
                  <a:cubicBezTo>
                    <a:pt x="14" y="283"/>
                    <a:pt x="14" y="283"/>
                    <a:pt x="14" y="283"/>
                  </a:cubicBezTo>
                  <a:cubicBezTo>
                    <a:pt x="14" y="283"/>
                    <a:pt x="14" y="283"/>
                    <a:pt x="14" y="283"/>
                  </a:cubicBezTo>
                  <a:cubicBezTo>
                    <a:pt x="14" y="283"/>
                    <a:pt x="14" y="283"/>
                    <a:pt x="14" y="283"/>
                  </a:cubicBezTo>
                  <a:cubicBezTo>
                    <a:pt x="13" y="283"/>
                    <a:pt x="13" y="283"/>
                    <a:pt x="13" y="283"/>
                  </a:cubicBezTo>
                  <a:cubicBezTo>
                    <a:pt x="13" y="283"/>
                    <a:pt x="13" y="283"/>
                    <a:pt x="14" y="282"/>
                  </a:cubicBezTo>
                  <a:cubicBezTo>
                    <a:pt x="14" y="282"/>
                    <a:pt x="14" y="282"/>
                    <a:pt x="14" y="282"/>
                  </a:cubicBezTo>
                  <a:cubicBezTo>
                    <a:pt x="14" y="282"/>
                    <a:pt x="14" y="282"/>
                    <a:pt x="14" y="282"/>
                  </a:cubicBezTo>
                  <a:cubicBezTo>
                    <a:pt x="15" y="281"/>
                    <a:pt x="20" y="278"/>
                    <a:pt x="37" y="266"/>
                  </a:cubicBezTo>
                  <a:cubicBezTo>
                    <a:pt x="51" y="257"/>
                    <a:pt x="69" y="245"/>
                    <a:pt x="86" y="235"/>
                  </a:cubicBezTo>
                  <a:cubicBezTo>
                    <a:pt x="97" y="227"/>
                    <a:pt x="107" y="221"/>
                    <a:pt x="114" y="216"/>
                  </a:cubicBezTo>
                  <a:cubicBezTo>
                    <a:pt x="83" y="234"/>
                    <a:pt x="2" y="281"/>
                    <a:pt x="1" y="281"/>
                  </a:cubicBezTo>
                  <a:cubicBezTo>
                    <a:pt x="1" y="281"/>
                    <a:pt x="1" y="281"/>
                    <a:pt x="1" y="281"/>
                  </a:cubicBezTo>
                  <a:cubicBezTo>
                    <a:pt x="1" y="281"/>
                    <a:pt x="1" y="280"/>
                    <a:pt x="1" y="280"/>
                  </a:cubicBezTo>
                  <a:cubicBezTo>
                    <a:pt x="27" y="263"/>
                    <a:pt x="74" y="232"/>
                    <a:pt x="89" y="222"/>
                  </a:cubicBezTo>
                  <a:cubicBezTo>
                    <a:pt x="74" y="230"/>
                    <a:pt x="30" y="256"/>
                    <a:pt x="4" y="271"/>
                  </a:cubicBezTo>
                  <a:cubicBezTo>
                    <a:pt x="4" y="271"/>
                    <a:pt x="4" y="271"/>
                    <a:pt x="4" y="271"/>
                  </a:cubicBezTo>
                  <a:cubicBezTo>
                    <a:pt x="4" y="271"/>
                    <a:pt x="4" y="271"/>
                    <a:pt x="4" y="271"/>
                  </a:cubicBezTo>
                  <a:cubicBezTo>
                    <a:pt x="4" y="271"/>
                    <a:pt x="4" y="271"/>
                    <a:pt x="4" y="271"/>
                  </a:cubicBezTo>
                  <a:cubicBezTo>
                    <a:pt x="4" y="271"/>
                    <a:pt x="4" y="271"/>
                    <a:pt x="4" y="271"/>
                  </a:cubicBezTo>
                  <a:cubicBezTo>
                    <a:pt x="4" y="270"/>
                    <a:pt x="4" y="270"/>
                    <a:pt x="4" y="270"/>
                  </a:cubicBezTo>
                  <a:cubicBezTo>
                    <a:pt x="4" y="270"/>
                    <a:pt x="8" y="268"/>
                    <a:pt x="13" y="264"/>
                  </a:cubicBezTo>
                  <a:cubicBezTo>
                    <a:pt x="13" y="264"/>
                    <a:pt x="13" y="264"/>
                    <a:pt x="13" y="265"/>
                  </a:cubicBezTo>
                  <a:cubicBezTo>
                    <a:pt x="13" y="264"/>
                    <a:pt x="13" y="264"/>
                    <a:pt x="13" y="264"/>
                  </a:cubicBezTo>
                  <a:cubicBezTo>
                    <a:pt x="13" y="264"/>
                    <a:pt x="13" y="264"/>
                    <a:pt x="13" y="264"/>
                  </a:cubicBezTo>
                  <a:cubicBezTo>
                    <a:pt x="33" y="251"/>
                    <a:pt x="67" y="230"/>
                    <a:pt x="85" y="218"/>
                  </a:cubicBezTo>
                  <a:cubicBezTo>
                    <a:pt x="31" y="250"/>
                    <a:pt x="21" y="256"/>
                    <a:pt x="19" y="257"/>
                  </a:cubicBezTo>
                  <a:cubicBezTo>
                    <a:pt x="19" y="257"/>
                    <a:pt x="19" y="257"/>
                    <a:pt x="19" y="257"/>
                  </a:cubicBezTo>
                  <a:cubicBezTo>
                    <a:pt x="19" y="257"/>
                    <a:pt x="19" y="257"/>
                    <a:pt x="19" y="257"/>
                  </a:cubicBezTo>
                  <a:cubicBezTo>
                    <a:pt x="19" y="257"/>
                    <a:pt x="19" y="257"/>
                    <a:pt x="19" y="257"/>
                  </a:cubicBezTo>
                  <a:cubicBezTo>
                    <a:pt x="19" y="257"/>
                    <a:pt x="18" y="257"/>
                    <a:pt x="18" y="257"/>
                  </a:cubicBezTo>
                  <a:cubicBezTo>
                    <a:pt x="18" y="257"/>
                    <a:pt x="18" y="257"/>
                    <a:pt x="18" y="257"/>
                  </a:cubicBezTo>
                  <a:cubicBezTo>
                    <a:pt x="18" y="257"/>
                    <a:pt x="18" y="257"/>
                    <a:pt x="18" y="257"/>
                  </a:cubicBezTo>
                  <a:cubicBezTo>
                    <a:pt x="18" y="257"/>
                    <a:pt x="18" y="257"/>
                    <a:pt x="18" y="257"/>
                  </a:cubicBezTo>
                  <a:cubicBezTo>
                    <a:pt x="18" y="257"/>
                    <a:pt x="18" y="257"/>
                    <a:pt x="18" y="257"/>
                  </a:cubicBezTo>
                  <a:cubicBezTo>
                    <a:pt x="17" y="256"/>
                    <a:pt x="18" y="256"/>
                    <a:pt x="18" y="256"/>
                  </a:cubicBezTo>
                  <a:cubicBezTo>
                    <a:pt x="88" y="211"/>
                    <a:pt x="88" y="211"/>
                    <a:pt x="88" y="211"/>
                  </a:cubicBezTo>
                  <a:cubicBezTo>
                    <a:pt x="86" y="212"/>
                    <a:pt x="85" y="213"/>
                    <a:pt x="83" y="214"/>
                  </a:cubicBezTo>
                  <a:cubicBezTo>
                    <a:pt x="17" y="252"/>
                    <a:pt x="6" y="259"/>
                    <a:pt x="4" y="259"/>
                  </a:cubicBezTo>
                  <a:cubicBezTo>
                    <a:pt x="4" y="259"/>
                    <a:pt x="4" y="259"/>
                    <a:pt x="4" y="259"/>
                  </a:cubicBezTo>
                  <a:cubicBezTo>
                    <a:pt x="4" y="259"/>
                    <a:pt x="4" y="259"/>
                    <a:pt x="4" y="259"/>
                  </a:cubicBezTo>
                  <a:cubicBezTo>
                    <a:pt x="3" y="260"/>
                    <a:pt x="3" y="260"/>
                    <a:pt x="3" y="260"/>
                  </a:cubicBezTo>
                  <a:cubicBezTo>
                    <a:pt x="3" y="259"/>
                    <a:pt x="3" y="259"/>
                    <a:pt x="3" y="259"/>
                  </a:cubicBezTo>
                  <a:cubicBezTo>
                    <a:pt x="3" y="259"/>
                    <a:pt x="3" y="259"/>
                    <a:pt x="3" y="259"/>
                  </a:cubicBezTo>
                  <a:cubicBezTo>
                    <a:pt x="4" y="258"/>
                    <a:pt x="77" y="207"/>
                    <a:pt x="101" y="189"/>
                  </a:cubicBezTo>
                  <a:cubicBezTo>
                    <a:pt x="95" y="193"/>
                    <a:pt x="84" y="199"/>
                    <a:pt x="73" y="206"/>
                  </a:cubicBezTo>
                  <a:cubicBezTo>
                    <a:pt x="20" y="237"/>
                    <a:pt x="9" y="243"/>
                    <a:pt x="7" y="244"/>
                  </a:cubicBezTo>
                  <a:cubicBezTo>
                    <a:pt x="7" y="244"/>
                    <a:pt x="7" y="244"/>
                    <a:pt x="7" y="244"/>
                  </a:cubicBezTo>
                  <a:cubicBezTo>
                    <a:pt x="7" y="244"/>
                    <a:pt x="7" y="244"/>
                    <a:pt x="7" y="244"/>
                  </a:cubicBezTo>
                  <a:cubicBezTo>
                    <a:pt x="6" y="244"/>
                    <a:pt x="6" y="244"/>
                    <a:pt x="6" y="244"/>
                  </a:cubicBezTo>
                  <a:cubicBezTo>
                    <a:pt x="6" y="244"/>
                    <a:pt x="6" y="244"/>
                    <a:pt x="6" y="244"/>
                  </a:cubicBezTo>
                  <a:cubicBezTo>
                    <a:pt x="6" y="244"/>
                    <a:pt x="6" y="244"/>
                    <a:pt x="6" y="243"/>
                  </a:cubicBezTo>
                  <a:cubicBezTo>
                    <a:pt x="76" y="190"/>
                    <a:pt x="76" y="190"/>
                    <a:pt x="76" y="190"/>
                  </a:cubicBezTo>
                  <a:cubicBezTo>
                    <a:pt x="68" y="195"/>
                    <a:pt x="57" y="201"/>
                    <a:pt x="44" y="209"/>
                  </a:cubicBezTo>
                  <a:cubicBezTo>
                    <a:pt x="21" y="222"/>
                    <a:pt x="15" y="225"/>
                    <a:pt x="14" y="226"/>
                  </a:cubicBezTo>
                  <a:cubicBezTo>
                    <a:pt x="14" y="226"/>
                    <a:pt x="14" y="226"/>
                    <a:pt x="13" y="226"/>
                  </a:cubicBezTo>
                  <a:cubicBezTo>
                    <a:pt x="13" y="226"/>
                    <a:pt x="13" y="226"/>
                    <a:pt x="13" y="226"/>
                  </a:cubicBezTo>
                  <a:cubicBezTo>
                    <a:pt x="13" y="227"/>
                    <a:pt x="13" y="227"/>
                    <a:pt x="13" y="226"/>
                  </a:cubicBezTo>
                  <a:cubicBezTo>
                    <a:pt x="13" y="226"/>
                    <a:pt x="13" y="226"/>
                    <a:pt x="13" y="226"/>
                  </a:cubicBezTo>
                  <a:cubicBezTo>
                    <a:pt x="12" y="227"/>
                    <a:pt x="12" y="227"/>
                    <a:pt x="12" y="227"/>
                  </a:cubicBezTo>
                  <a:cubicBezTo>
                    <a:pt x="12" y="227"/>
                    <a:pt x="12" y="226"/>
                    <a:pt x="12" y="226"/>
                  </a:cubicBezTo>
                  <a:cubicBezTo>
                    <a:pt x="12" y="226"/>
                    <a:pt x="12" y="226"/>
                    <a:pt x="12" y="226"/>
                  </a:cubicBezTo>
                  <a:cubicBezTo>
                    <a:pt x="12" y="226"/>
                    <a:pt x="12" y="226"/>
                    <a:pt x="12" y="226"/>
                  </a:cubicBezTo>
                  <a:cubicBezTo>
                    <a:pt x="12" y="226"/>
                    <a:pt x="12" y="226"/>
                    <a:pt x="12" y="226"/>
                  </a:cubicBezTo>
                  <a:cubicBezTo>
                    <a:pt x="14" y="224"/>
                    <a:pt x="23" y="217"/>
                    <a:pt x="68" y="182"/>
                  </a:cubicBezTo>
                  <a:cubicBezTo>
                    <a:pt x="83" y="171"/>
                    <a:pt x="97" y="159"/>
                    <a:pt x="103" y="155"/>
                  </a:cubicBezTo>
                  <a:cubicBezTo>
                    <a:pt x="94" y="160"/>
                    <a:pt x="70" y="174"/>
                    <a:pt x="51" y="185"/>
                  </a:cubicBezTo>
                  <a:cubicBezTo>
                    <a:pt x="24" y="201"/>
                    <a:pt x="18" y="204"/>
                    <a:pt x="17" y="205"/>
                  </a:cubicBezTo>
                  <a:cubicBezTo>
                    <a:pt x="17" y="205"/>
                    <a:pt x="17" y="205"/>
                    <a:pt x="17" y="205"/>
                  </a:cubicBezTo>
                  <a:cubicBezTo>
                    <a:pt x="17" y="205"/>
                    <a:pt x="17" y="205"/>
                    <a:pt x="17" y="205"/>
                  </a:cubicBezTo>
                  <a:cubicBezTo>
                    <a:pt x="17" y="205"/>
                    <a:pt x="17" y="205"/>
                    <a:pt x="17" y="205"/>
                  </a:cubicBezTo>
                  <a:cubicBezTo>
                    <a:pt x="17" y="205"/>
                    <a:pt x="17" y="205"/>
                    <a:pt x="16" y="204"/>
                  </a:cubicBezTo>
                  <a:cubicBezTo>
                    <a:pt x="16" y="204"/>
                    <a:pt x="16" y="204"/>
                    <a:pt x="16" y="204"/>
                  </a:cubicBezTo>
                  <a:cubicBezTo>
                    <a:pt x="11" y="208"/>
                    <a:pt x="11" y="208"/>
                    <a:pt x="11" y="208"/>
                  </a:cubicBezTo>
                  <a:cubicBezTo>
                    <a:pt x="10" y="208"/>
                    <a:pt x="10" y="208"/>
                    <a:pt x="10" y="207"/>
                  </a:cubicBezTo>
                  <a:cubicBezTo>
                    <a:pt x="10" y="207"/>
                    <a:pt x="10" y="207"/>
                    <a:pt x="10" y="207"/>
                  </a:cubicBezTo>
                  <a:cubicBezTo>
                    <a:pt x="63" y="173"/>
                    <a:pt x="63" y="173"/>
                    <a:pt x="63" y="173"/>
                  </a:cubicBezTo>
                  <a:cubicBezTo>
                    <a:pt x="31" y="192"/>
                    <a:pt x="25" y="195"/>
                    <a:pt x="23" y="196"/>
                  </a:cubicBezTo>
                  <a:cubicBezTo>
                    <a:pt x="23" y="196"/>
                    <a:pt x="23" y="196"/>
                    <a:pt x="23" y="196"/>
                  </a:cubicBezTo>
                  <a:cubicBezTo>
                    <a:pt x="23" y="196"/>
                    <a:pt x="23" y="196"/>
                    <a:pt x="23" y="196"/>
                  </a:cubicBezTo>
                  <a:cubicBezTo>
                    <a:pt x="23" y="196"/>
                    <a:pt x="23" y="196"/>
                    <a:pt x="23" y="196"/>
                  </a:cubicBezTo>
                  <a:cubicBezTo>
                    <a:pt x="22" y="196"/>
                    <a:pt x="22" y="196"/>
                    <a:pt x="22" y="196"/>
                  </a:cubicBezTo>
                  <a:cubicBezTo>
                    <a:pt x="22" y="196"/>
                    <a:pt x="22" y="196"/>
                    <a:pt x="22" y="195"/>
                  </a:cubicBezTo>
                  <a:cubicBezTo>
                    <a:pt x="81" y="155"/>
                    <a:pt x="81" y="155"/>
                    <a:pt x="81" y="155"/>
                  </a:cubicBezTo>
                  <a:cubicBezTo>
                    <a:pt x="1" y="201"/>
                    <a:pt x="1" y="201"/>
                    <a:pt x="0" y="201"/>
                  </a:cubicBezTo>
                  <a:cubicBezTo>
                    <a:pt x="0" y="201"/>
                    <a:pt x="0" y="201"/>
                    <a:pt x="0" y="201"/>
                  </a:cubicBezTo>
                  <a:cubicBezTo>
                    <a:pt x="0" y="200"/>
                    <a:pt x="0" y="200"/>
                    <a:pt x="42" y="169"/>
                  </a:cubicBezTo>
                  <a:cubicBezTo>
                    <a:pt x="55" y="160"/>
                    <a:pt x="68" y="150"/>
                    <a:pt x="76" y="144"/>
                  </a:cubicBezTo>
                  <a:cubicBezTo>
                    <a:pt x="33" y="169"/>
                    <a:pt x="25" y="174"/>
                    <a:pt x="23" y="175"/>
                  </a:cubicBezTo>
                  <a:cubicBezTo>
                    <a:pt x="23" y="175"/>
                    <a:pt x="23" y="175"/>
                    <a:pt x="23" y="175"/>
                  </a:cubicBezTo>
                  <a:cubicBezTo>
                    <a:pt x="23" y="175"/>
                    <a:pt x="23" y="175"/>
                    <a:pt x="23" y="175"/>
                  </a:cubicBezTo>
                  <a:cubicBezTo>
                    <a:pt x="23" y="175"/>
                    <a:pt x="23" y="175"/>
                    <a:pt x="23" y="175"/>
                  </a:cubicBezTo>
                  <a:cubicBezTo>
                    <a:pt x="23" y="175"/>
                    <a:pt x="22" y="175"/>
                    <a:pt x="22" y="175"/>
                  </a:cubicBezTo>
                  <a:cubicBezTo>
                    <a:pt x="22" y="174"/>
                    <a:pt x="22" y="174"/>
                    <a:pt x="23" y="174"/>
                  </a:cubicBezTo>
                  <a:cubicBezTo>
                    <a:pt x="23" y="174"/>
                    <a:pt x="23" y="174"/>
                    <a:pt x="23" y="174"/>
                  </a:cubicBezTo>
                  <a:cubicBezTo>
                    <a:pt x="23" y="174"/>
                    <a:pt x="23" y="174"/>
                    <a:pt x="23" y="174"/>
                  </a:cubicBezTo>
                  <a:cubicBezTo>
                    <a:pt x="24" y="173"/>
                    <a:pt x="27" y="171"/>
                    <a:pt x="35" y="166"/>
                  </a:cubicBezTo>
                  <a:cubicBezTo>
                    <a:pt x="43" y="161"/>
                    <a:pt x="53" y="155"/>
                    <a:pt x="62" y="149"/>
                  </a:cubicBezTo>
                  <a:cubicBezTo>
                    <a:pt x="64" y="148"/>
                    <a:pt x="66" y="147"/>
                    <a:pt x="67" y="146"/>
                  </a:cubicBezTo>
                  <a:cubicBezTo>
                    <a:pt x="13" y="177"/>
                    <a:pt x="13" y="177"/>
                    <a:pt x="13" y="177"/>
                  </a:cubicBezTo>
                  <a:cubicBezTo>
                    <a:pt x="13" y="177"/>
                    <a:pt x="12" y="177"/>
                    <a:pt x="12" y="177"/>
                  </a:cubicBezTo>
                  <a:cubicBezTo>
                    <a:pt x="12" y="177"/>
                    <a:pt x="12" y="177"/>
                    <a:pt x="12" y="177"/>
                  </a:cubicBezTo>
                  <a:cubicBezTo>
                    <a:pt x="12" y="177"/>
                    <a:pt x="12" y="177"/>
                    <a:pt x="12" y="177"/>
                  </a:cubicBezTo>
                  <a:cubicBezTo>
                    <a:pt x="13" y="176"/>
                    <a:pt x="13" y="176"/>
                    <a:pt x="13" y="176"/>
                  </a:cubicBezTo>
                  <a:cubicBezTo>
                    <a:pt x="13" y="176"/>
                    <a:pt x="14" y="175"/>
                    <a:pt x="16" y="174"/>
                  </a:cubicBezTo>
                  <a:cubicBezTo>
                    <a:pt x="18" y="173"/>
                    <a:pt x="22" y="170"/>
                    <a:pt x="26" y="168"/>
                  </a:cubicBezTo>
                  <a:cubicBezTo>
                    <a:pt x="34" y="163"/>
                    <a:pt x="45" y="156"/>
                    <a:pt x="56" y="149"/>
                  </a:cubicBezTo>
                  <a:cubicBezTo>
                    <a:pt x="64" y="144"/>
                    <a:pt x="71" y="139"/>
                    <a:pt x="78" y="135"/>
                  </a:cubicBezTo>
                  <a:cubicBezTo>
                    <a:pt x="59" y="146"/>
                    <a:pt x="30" y="163"/>
                    <a:pt x="12" y="174"/>
                  </a:cubicBezTo>
                  <a:cubicBezTo>
                    <a:pt x="12" y="174"/>
                    <a:pt x="11" y="174"/>
                    <a:pt x="11" y="174"/>
                  </a:cubicBezTo>
                  <a:cubicBezTo>
                    <a:pt x="11" y="174"/>
                    <a:pt x="11" y="174"/>
                    <a:pt x="11" y="174"/>
                  </a:cubicBezTo>
                  <a:cubicBezTo>
                    <a:pt x="11" y="173"/>
                    <a:pt x="11" y="173"/>
                    <a:pt x="11" y="173"/>
                  </a:cubicBezTo>
                  <a:cubicBezTo>
                    <a:pt x="11" y="173"/>
                    <a:pt x="11" y="173"/>
                    <a:pt x="11" y="173"/>
                  </a:cubicBezTo>
                  <a:cubicBezTo>
                    <a:pt x="11" y="173"/>
                    <a:pt x="11" y="173"/>
                    <a:pt x="11" y="173"/>
                  </a:cubicBezTo>
                  <a:cubicBezTo>
                    <a:pt x="12" y="172"/>
                    <a:pt x="16" y="170"/>
                    <a:pt x="26" y="163"/>
                  </a:cubicBezTo>
                  <a:cubicBezTo>
                    <a:pt x="35" y="157"/>
                    <a:pt x="48" y="148"/>
                    <a:pt x="65" y="137"/>
                  </a:cubicBezTo>
                  <a:cubicBezTo>
                    <a:pt x="97" y="117"/>
                    <a:pt x="137" y="90"/>
                    <a:pt x="172" y="68"/>
                  </a:cubicBezTo>
                  <a:cubicBezTo>
                    <a:pt x="200" y="49"/>
                    <a:pt x="226" y="32"/>
                    <a:pt x="240" y="23"/>
                  </a:cubicBezTo>
                  <a:cubicBezTo>
                    <a:pt x="225" y="32"/>
                    <a:pt x="196" y="49"/>
                    <a:pt x="165" y="67"/>
                  </a:cubicBezTo>
                  <a:cubicBezTo>
                    <a:pt x="66" y="125"/>
                    <a:pt x="22" y="151"/>
                    <a:pt x="17" y="152"/>
                  </a:cubicBezTo>
                  <a:cubicBezTo>
                    <a:pt x="17" y="152"/>
                    <a:pt x="17" y="152"/>
                    <a:pt x="17" y="152"/>
                  </a:cubicBezTo>
                  <a:cubicBezTo>
                    <a:pt x="17" y="152"/>
                    <a:pt x="17" y="152"/>
                    <a:pt x="17" y="152"/>
                  </a:cubicBezTo>
                  <a:cubicBezTo>
                    <a:pt x="16" y="152"/>
                    <a:pt x="16" y="152"/>
                    <a:pt x="16" y="152"/>
                  </a:cubicBezTo>
                  <a:cubicBezTo>
                    <a:pt x="16" y="152"/>
                    <a:pt x="16" y="152"/>
                    <a:pt x="16" y="152"/>
                  </a:cubicBezTo>
                  <a:cubicBezTo>
                    <a:pt x="16" y="152"/>
                    <a:pt x="16" y="152"/>
                    <a:pt x="16" y="152"/>
                  </a:cubicBezTo>
                  <a:cubicBezTo>
                    <a:pt x="242" y="4"/>
                    <a:pt x="242" y="4"/>
                    <a:pt x="242" y="4"/>
                  </a:cubicBezTo>
                  <a:cubicBezTo>
                    <a:pt x="222" y="15"/>
                    <a:pt x="164" y="49"/>
                    <a:pt x="116" y="77"/>
                  </a:cubicBezTo>
                  <a:cubicBezTo>
                    <a:pt x="42" y="121"/>
                    <a:pt x="22" y="133"/>
                    <a:pt x="20" y="133"/>
                  </a:cubicBezTo>
                  <a:cubicBezTo>
                    <a:pt x="20" y="133"/>
                    <a:pt x="20" y="133"/>
                    <a:pt x="20" y="133"/>
                  </a:cubicBezTo>
                  <a:cubicBezTo>
                    <a:pt x="20" y="133"/>
                    <a:pt x="20" y="133"/>
                    <a:pt x="20" y="132"/>
                  </a:cubicBezTo>
                  <a:cubicBezTo>
                    <a:pt x="20" y="132"/>
                    <a:pt x="19" y="131"/>
                    <a:pt x="104" y="72"/>
                  </a:cubicBezTo>
                  <a:cubicBezTo>
                    <a:pt x="120" y="60"/>
                    <a:pt x="134" y="50"/>
                    <a:pt x="140" y="45"/>
                  </a:cubicBezTo>
                  <a:cubicBezTo>
                    <a:pt x="123" y="55"/>
                    <a:pt x="58" y="93"/>
                    <a:pt x="21" y="115"/>
                  </a:cubicBezTo>
                  <a:cubicBezTo>
                    <a:pt x="21" y="115"/>
                    <a:pt x="21" y="115"/>
                    <a:pt x="21" y="115"/>
                  </a:cubicBezTo>
                  <a:cubicBezTo>
                    <a:pt x="21" y="115"/>
                    <a:pt x="20" y="115"/>
                    <a:pt x="20" y="115"/>
                  </a:cubicBezTo>
                  <a:cubicBezTo>
                    <a:pt x="20" y="114"/>
                    <a:pt x="20" y="114"/>
                    <a:pt x="21" y="114"/>
                  </a:cubicBezTo>
                  <a:cubicBezTo>
                    <a:pt x="21" y="114"/>
                    <a:pt x="21" y="114"/>
                    <a:pt x="21" y="114"/>
                  </a:cubicBezTo>
                  <a:cubicBezTo>
                    <a:pt x="21" y="114"/>
                    <a:pt x="21" y="114"/>
                    <a:pt x="21" y="114"/>
                  </a:cubicBezTo>
                  <a:cubicBezTo>
                    <a:pt x="22" y="113"/>
                    <a:pt x="23" y="112"/>
                    <a:pt x="25" y="111"/>
                  </a:cubicBezTo>
                  <a:cubicBezTo>
                    <a:pt x="38" y="102"/>
                    <a:pt x="38" y="102"/>
                    <a:pt x="38" y="102"/>
                  </a:cubicBezTo>
                  <a:cubicBezTo>
                    <a:pt x="48" y="94"/>
                    <a:pt x="62" y="85"/>
                    <a:pt x="76" y="75"/>
                  </a:cubicBezTo>
                  <a:cubicBezTo>
                    <a:pt x="123" y="41"/>
                    <a:pt x="123" y="41"/>
                    <a:pt x="123" y="41"/>
                  </a:cubicBezTo>
                  <a:cubicBezTo>
                    <a:pt x="61" y="78"/>
                    <a:pt x="26" y="97"/>
                    <a:pt x="20" y="100"/>
                  </a:cubicBezTo>
                  <a:cubicBezTo>
                    <a:pt x="20" y="101"/>
                    <a:pt x="20" y="101"/>
                    <a:pt x="20" y="101"/>
                  </a:cubicBezTo>
                  <a:cubicBezTo>
                    <a:pt x="20" y="101"/>
                    <a:pt x="20" y="101"/>
                    <a:pt x="20" y="101"/>
                  </a:cubicBezTo>
                  <a:cubicBezTo>
                    <a:pt x="20" y="101"/>
                    <a:pt x="20" y="101"/>
                    <a:pt x="19" y="101"/>
                  </a:cubicBezTo>
                  <a:cubicBezTo>
                    <a:pt x="19" y="101"/>
                    <a:pt x="19" y="101"/>
                    <a:pt x="19" y="101"/>
                  </a:cubicBezTo>
                  <a:cubicBezTo>
                    <a:pt x="19" y="100"/>
                    <a:pt x="19" y="100"/>
                    <a:pt x="19" y="100"/>
                  </a:cubicBezTo>
                  <a:cubicBezTo>
                    <a:pt x="8" y="107"/>
                    <a:pt x="4" y="109"/>
                    <a:pt x="3" y="109"/>
                  </a:cubicBezTo>
                  <a:cubicBezTo>
                    <a:pt x="2" y="109"/>
                    <a:pt x="2" y="109"/>
                    <a:pt x="2" y="109"/>
                  </a:cubicBezTo>
                  <a:cubicBezTo>
                    <a:pt x="2" y="109"/>
                    <a:pt x="2" y="109"/>
                    <a:pt x="2" y="109"/>
                  </a:cubicBezTo>
                  <a:cubicBezTo>
                    <a:pt x="2" y="110"/>
                    <a:pt x="2" y="110"/>
                    <a:pt x="2" y="110"/>
                  </a:cubicBezTo>
                  <a:cubicBezTo>
                    <a:pt x="2" y="109"/>
                    <a:pt x="2" y="109"/>
                    <a:pt x="2" y="109"/>
                  </a:cubicBezTo>
                  <a:cubicBezTo>
                    <a:pt x="2" y="109"/>
                    <a:pt x="2" y="109"/>
                    <a:pt x="2" y="109"/>
                  </a:cubicBezTo>
                  <a:cubicBezTo>
                    <a:pt x="27" y="93"/>
                    <a:pt x="69" y="67"/>
                    <a:pt x="92" y="53"/>
                  </a:cubicBezTo>
                  <a:cubicBezTo>
                    <a:pt x="67" y="67"/>
                    <a:pt x="26" y="91"/>
                    <a:pt x="25" y="92"/>
                  </a:cubicBezTo>
                  <a:cubicBezTo>
                    <a:pt x="25" y="92"/>
                    <a:pt x="24" y="92"/>
                    <a:pt x="24" y="92"/>
                  </a:cubicBezTo>
                  <a:cubicBezTo>
                    <a:pt x="24" y="91"/>
                    <a:pt x="24" y="91"/>
                    <a:pt x="24" y="91"/>
                  </a:cubicBezTo>
                  <a:cubicBezTo>
                    <a:pt x="74" y="53"/>
                    <a:pt x="74" y="53"/>
                    <a:pt x="74" y="53"/>
                  </a:cubicBezTo>
                  <a:cubicBezTo>
                    <a:pt x="19" y="85"/>
                    <a:pt x="19" y="85"/>
                    <a:pt x="19" y="85"/>
                  </a:cubicBezTo>
                  <a:cubicBezTo>
                    <a:pt x="19" y="85"/>
                    <a:pt x="19" y="85"/>
                    <a:pt x="19" y="85"/>
                  </a:cubicBezTo>
                  <a:cubicBezTo>
                    <a:pt x="19" y="85"/>
                    <a:pt x="19" y="85"/>
                    <a:pt x="19" y="85"/>
                  </a:cubicBezTo>
                  <a:cubicBezTo>
                    <a:pt x="19" y="85"/>
                    <a:pt x="19" y="85"/>
                    <a:pt x="19" y="84"/>
                  </a:cubicBezTo>
                  <a:cubicBezTo>
                    <a:pt x="19" y="84"/>
                    <a:pt x="19" y="84"/>
                    <a:pt x="19" y="84"/>
                  </a:cubicBezTo>
                  <a:cubicBezTo>
                    <a:pt x="19" y="84"/>
                    <a:pt x="19" y="84"/>
                    <a:pt x="19" y="84"/>
                  </a:cubicBezTo>
                  <a:cubicBezTo>
                    <a:pt x="20" y="83"/>
                    <a:pt x="26" y="78"/>
                    <a:pt x="46" y="61"/>
                  </a:cubicBezTo>
                  <a:cubicBezTo>
                    <a:pt x="56" y="53"/>
                    <a:pt x="68" y="44"/>
                    <a:pt x="73" y="39"/>
                  </a:cubicBezTo>
                  <a:cubicBezTo>
                    <a:pt x="66" y="43"/>
                    <a:pt x="49" y="53"/>
                    <a:pt x="49" y="53"/>
                  </a:cubicBezTo>
                  <a:cubicBezTo>
                    <a:pt x="49" y="52"/>
                    <a:pt x="49" y="52"/>
                    <a:pt x="49" y="52"/>
                  </a:cubicBezTo>
                  <a:cubicBezTo>
                    <a:pt x="77" y="36"/>
                    <a:pt x="77" y="36"/>
                    <a:pt x="77" y="36"/>
                  </a:cubicBezTo>
                  <a:cubicBezTo>
                    <a:pt x="77" y="36"/>
                    <a:pt x="77" y="36"/>
                    <a:pt x="77" y="36"/>
                  </a:cubicBezTo>
                  <a:cubicBezTo>
                    <a:pt x="77" y="36"/>
                    <a:pt x="77" y="36"/>
                    <a:pt x="77" y="37"/>
                  </a:cubicBezTo>
                  <a:cubicBezTo>
                    <a:pt x="77" y="37"/>
                    <a:pt x="77" y="37"/>
                    <a:pt x="77" y="37"/>
                  </a:cubicBezTo>
                  <a:cubicBezTo>
                    <a:pt x="77" y="37"/>
                    <a:pt x="77" y="37"/>
                    <a:pt x="77" y="37"/>
                  </a:cubicBezTo>
                  <a:cubicBezTo>
                    <a:pt x="76" y="38"/>
                    <a:pt x="70" y="43"/>
                    <a:pt x="47" y="62"/>
                  </a:cubicBezTo>
                  <a:cubicBezTo>
                    <a:pt x="37" y="70"/>
                    <a:pt x="28" y="78"/>
                    <a:pt x="23" y="82"/>
                  </a:cubicBezTo>
                  <a:cubicBezTo>
                    <a:pt x="80" y="49"/>
                    <a:pt x="80" y="49"/>
                    <a:pt x="80" y="49"/>
                  </a:cubicBezTo>
                  <a:cubicBezTo>
                    <a:pt x="80" y="49"/>
                    <a:pt x="80" y="49"/>
                    <a:pt x="80" y="49"/>
                  </a:cubicBezTo>
                  <a:cubicBezTo>
                    <a:pt x="81" y="49"/>
                    <a:pt x="81" y="50"/>
                    <a:pt x="80" y="50"/>
                  </a:cubicBezTo>
                  <a:cubicBezTo>
                    <a:pt x="31" y="87"/>
                    <a:pt x="31" y="87"/>
                    <a:pt x="31" y="87"/>
                  </a:cubicBezTo>
                  <a:cubicBezTo>
                    <a:pt x="107" y="43"/>
                    <a:pt x="107" y="43"/>
                    <a:pt x="107" y="43"/>
                  </a:cubicBezTo>
                  <a:cubicBezTo>
                    <a:pt x="109" y="42"/>
                    <a:pt x="110" y="42"/>
                    <a:pt x="110" y="41"/>
                  </a:cubicBezTo>
                  <a:cubicBezTo>
                    <a:pt x="111" y="41"/>
                    <a:pt x="111" y="41"/>
                    <a:pt x="111" y="41"/>
                  </a:cubicBezTo>
                  <a:cubicBezTo>
                    <a:pt x="111" y="41"/>
                    <a:pt x="111" y="41"/>
                    <a:pt x="111" y="41"/>
                  </a:cubicBezTo>
                  <a:cubicBezTo>
                    <a:pt x="111" y="41"/>
                    <a:pt x="111" y="41"/>
                    <a:pt x="111" y="41"/>
                  </a:cubicBezTo>
                  <a:cubicBezTo>
                    <a:pt x="111" y="41"/>
                    <a:pt x="111" y="42"/>
                    <a:pt x="111" y="42"/>
                  </a:cubicBezTo>
                  <a:cubicBezTo>
                    <a:pt x="111" y="42"/>
                    <a:pt x="111" y="42"/>
                    <a:pt x="111" y="42"/>
                  </a:cubicBezTo>
                  <a:cubicBezTo>
                    <a:pt x="111" y="42"/>
                    <a:pt x="111" y="42"/>
                    <a:pt x="111" y="42"/>
                  </a:cubicBezTo>
                  <a:cubicBezTo>
                    <a:pt x="110" y="43"/>
                    <a:pt x="106" y="45"/>
                    <a:pt x="94" y="53"/>
                  </a:cubicBezTo>
                  <a:cubicBezTo>
                    <a:pt x="85" y="58"/>
                    <a:pt x="73" y="66"/>
                    <a:pt x="57" y="76"/>
                  </a:cubicBezTo>
                  <a:cubicBezTo>
                    <a:pt x="45" y="83"/>
                    <a:pt x="33" y="91"/>
                    <a:pt x="23" y="97"/>
                  </a:cubicBezTo>
                  <a:cubicBezTo>
                    <a:pt x="40" y="87"/>
                    <a:pt x="63" y="73"/>
                    <a:pt x="81" y="63"/>
                  </a:cubicBezTo>
                  <a:cubicBezTo>
                    <a:pt x="104" y="50"/>
                    <a:pt x="110" y="46"/>
                    <a:pt x="112"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74" y="69"/>
                    <a:pt x="74" y="69"/>
                    <a:pt x="74" y="69"/>
                  </a:cubicBezTo>
                  <a:cubicBezTo>
                    <a:pt x="94" y="57"/>
                    <a:pt x="115" y="45"/>
                    <a:pt x="131" y="35"/>
                  </a:cubicBezTo>
                  <a:cubicBezTo>
                    <a:pt x="131" y="35"/>
                    <a:pt x="132" y="35"/>
                    <a:pt x="132" y="36"/>
                  </a:cubicBezTo>
                  <a:cubicBezTo>
                    <a:pt x="132" y="36"/>
                    <a:pt x="132" y="36"/>
                    <a:pt x="132" y="36"/>
                  </a:cubicBezTo>
                  <a:cubicBezTo>
                    <a:pt x="131" y="37"/>
                    <a:pt x="56" y="90"/>
                    <a:pt x="30" y="109"/>
                  </a:cubicBezTo>
                  <a:cubicBezTo>
                    <a:pt x="70" y="85"/>
                    <a:pt x="143" y="42"/>
                    <a:pt x="145" y="42"/>
                  </a:cubicBezTo>
                  <a:cubicBezTo>
                    <a:pt x="145" y="42"/>
                    <a:pt x="145" y="42"/>
                    <a:pt x="145" y="42"/>
                  </a:cubicBezTo>
                  <a:cubicBezTo>
                    <a:pt x="145" y="42"/>
                    <a:pt x="145" y="43"/>
                    <a:pt x="145" y="43"/>
                  </a:cubicBezTo>
                  <a:cubicBezTo>
                    <a:pt x="145" y="43"/>
                    <a:pt x="145" y="43"/>
                    <a:pt x="133" y="52"/>
                  </a:cubicBezTo>
                  <a:cubicBezTo>
                    <a:pt x="126" y="57"/>
                    <a:pt x="116" y="64"/>
                    <a:pt x="104" y="72"/>
                  </a:cubicBezTo>
                  <a:cubicBezTo>
                    <a:pt x="74" y="94"/>
                    <a:pt x="34" y="122"/>
                    <a:pt x="24" y="130"/>
                  </a:cubicBezTo>
                  <a:cubicBezTo>
                    <a:pt x="35" y="124"/>
                    <a:pt x="74" y="101"/>
                    <a:pt x="115" y="77"/>
                  </a:cubicBezTo>
                  <a:cubicBezTo>
                    <a:pt x="207" y="23"/>
                    <a:pt x="246" y="0"/>
                    <a:pt x="249" y="0"/>
                  </a:cubicBezTo>
                  <a:cubicBezTo>
                    <a:pt x="249" y="0"/>
                    <a:pt x="249" y="0"/>
                    <a:pt x="249" y="0"/>
                  </a:cubicBezTo>
                  <a:cubicBezTo>
                    <a:pt x="249" y="0"/>
                    <a:pt x="249" y="0"/>
                    <a:pt x="249" y="0"/>
                  </a:cubicBezTo>
                  <a:cubicBezTo>
                    <a:pt x="249" y="1"/>
                    <a:pt x="249" y="1"/>
                    <a:pt x="249" y="1"/>
                  </a:cubicBezTo>
                  <a:cubicBezTo>
                    <a:pt x="25" y="147"/>
                    <a:pt x="25" y="147"/>
                    <a:pt x="25" y="147"/>
                  </a:cubicBezTo>
                  <a:cubicBezTo>
                    <a:pt x="47" y="135"/>
                    <a:pt x="111" y="97"/>
                    <a:pt x="165" y="66"/>
                  </a:cubicBezTo>
                  <a:cubicBezTo>
                    <a:pt x="234" y="25"/>
                    <a:pt x="248" y="18"/>
                    <a:pt x="250" y="16"/>
                  </a:cubicBezTo>
                  <a:cubicBezTo>
                    <a:pt x="250" y="16"/>
                    <a:pt x="251" y="16"/>
                    <a:pt x="251" y="16"/>
                  </a:cubicBezTo>
                  <a:cubicBezTo>
                    <a:pt x="251" y="16"/>
                    <a:pt x="251" y="16"/>
                    <a:pt x="251" y="16"/>
                  </a:cubicBezTo>
                  <a:cubicBezTo>
                    <a:pt x="251" y="16"/>
                    <a:pt x="251" y="16"/>
                    <a:pt x="251" y="16"/>
                  </a:cubicBezTo>
                  <a:cubicBezTo>
                    <a:pt x="251" y="16"/>
                    <a:pt x="251" y="16"/>
                    <a:pt x="251" y="16"/>
                  </a:cubicBezTo>
                  <a:cubicBezTo>
                    <a:pt x="251" y="17"/>
                    <a:pt x="251" y="17"/>
                    <a:pt x="251" y="17"/>
                  </a:cubicBezTo>
                  <a:cubicBezTo>
                    <a:pt x="251" y="17"/>
                    <a:pt x="251" y="17"/>
                    <a:pt x="251" y="17"/>
                  </a:cubicBezTo>
                  <a:cubicBezTo>
                    <a:pt x="251" y="17"/>
                    <a:pt x="251" y="17"/>
                    <a:pt x="251" y="17"/>
                  </a:cubicBezTo>
                  <a:cubicBezTo>
                    <a:pt x="250" y="18"/>
                    <a:pt x="249" y="19"/>
                    <a:pt x="245" y="21"/>
                  </a:cubicBezTo>
                  <a:cubicBezTo>
                    <a:pt x="241" y="24"/>
                    <a:pt x="235" y="27"/>
                    <a:pt x="228" y="32"/>
                  </a:cubicBezTo>
                  <a:cubicBezTo>
                    <a:pt x="214" y="41"/>
                    <a:pt x="194" y="54"/>
                    <a:pt x="173" y="68"/>
                  </a:cubicBezTo>
                  <a:cubicBezTo>
                    <a:pt x="119" y="103"/>
                    <a:pt x="49" y="149"/>
                    <a:pt x="23" y="166"/>
                  </a:cubicBezTo>
                  <a:cubicBezTo>
                    <a:pt x="82" y="132"/>
                    <a:pt x="95" y="124"/>
                    <a:pt x="99" y="123"/>
                  </a:cubicBezTo>
                  <a:cubicBezTo>
                    <a:pt x="99" y="122"/>
                    <a:pt x="99" y="122"/>
                    <a:pt x="99" y="122"/>
                  </a:cubicBezTo>
                  <a:cubicBezTo>
                    <a:pt x="99" y="122"/>
                    <a:pt x="99" y="122"/>
                    <a:pt x="99" y="122"/>
                  </a:cubicBezTo>
                  <a:cubicBezTo>
                    <a:pt x="99" y="122"/>
                    <a:pt x="100" y="122"/>
                    <a:pt x="100" y="122"/>
                  </a:cubicBezTo>
                  <a:cubicBezTo>
                    <a:pt x="100" y="122"/>
                    <a:pt x="100" y="122"/>
                    <a:pt x="100" y="122"/>
                  </a:cubicBezTo>
                  <a:cubicBezTo>
                    <a:pt x="100" y="123"/>
                    <a:pt x="100" y="123"/>
                    <a:pt x="100" y="123"/>
                  </a:cubicBezTo>
                  <a:cubicBezTo>
                    <a:pt x="81" y="134"/>
                    <a:pt x="52" y="153"/>
                    <a:pt x="33" y="165"/>
                  </a:cubicBezTo>
                  <a:cubicBezTo>
                    <a:pt x="89" y="132"/>
                    <a:pt x="89" y="132"/>
                    <a:pt x="89" y="132"/>
                  </a:cubicBezTo>
                  <a:cubicBezTo>
                    <a:pt x="89" y="132"/>
                    <a:pt x="89" y="132"/>
                    <a:pt x="89" y="133"/>
                  </a:cubicBezTo>
                  <a:cubicBezTo>
                    <a:pt x="89" y="133"/>
                    <a:pt x="89" y="133"/>
                    <a:pt x="89" y="133"/>
                  </a:cubicBezTo>
                  <a:cubicBezTo>
                    <a:pt x="89" y="133"/>
                    <a:pt x="89" y="133"/>
                    <a:pt x="89" y="133"/>
                  </a:cubicBezTo>
                  <a:cubicBezTo>
                    <a:pt x="89" y="134"/>
                    <a:pt x="89" y="134"/>
                    <a:pt x="89" y="134"/>
                  </a:cubicBezTo>
                  <a:cubicBezTo>
                    <a:pt x="88" y="134"/>
                    <a:pt x="86" y="136"/>
                    <a:pt x="81" y="138"/>
                  </a:cubicBezTo>
                  <a:cubicBezTo>
                    <a:pt x="76" y="141"/>
                    <a:pt x="70" y="145"/>
                    <a:pt x="63" y="150"/>
                  </a:cubicBezTo>
                  <a:cubicBezTo>
                    <a:pt x="55" y="155"/>
                    <a:pt x="46" y="160"/>
                    <a:pt x="38" y="165"/>
                  </a:cubicBezTo>
                  <a:cubicBezTo>
                    <a:pt x="52" y="157"/>
                    <a:pt x="71" y="146"/>
                    <a:pt x="83" y="139"/>
                  </a:cubicBezTo>
                  <a:cubicBezTo>
                    <a:pt x="84" y="139"/>
                    <a:pt x="84" y="139"/>
                    <a:pt x="84" y="139"/>
                  </a:cubicBezTo>
                  <a:cubicBezTo>
                    <a:pt x="84" y="139"/>
                    <a:pt x="84" y="139"/>
                    <a:pt x="84" y="140"/>
                  </a:cubicBezTo>
                  <a:cubicBezTo>
                    <a:pt x="64" y="154"/>
                    <a:pt x="17" y="188"/>
                    <a:pt x="4" y="198"/>
                  </a:cubicBezTo>
                  <a:cubicBezTo>
                    <a:pt x="17" y="191"/>
                    <a:pt x="65" y="163"/>
                    <a:pt x="91" y="148"/>
                  </a:cubicBezTo>
                  <a:cubicBezTo>
                    <a:pt x="91" y="148"/>
                    <a:pt x="92" y="148"/>
                    <a:pt x="92" y="148"/>
                  </a:cubicBezTo>
                  <a:cubicBezTo>
                    <a:pt x="92" y="148"/>
                    <a:pt x="92" y="148"/>
                    <a:pt x="92" y="148"/>
                  </a:cubicBezTo>
                  <a:cubicBezTo>
                    <a:pt x="30" y="191"/>
                    <a:pt x="30" y="191"/>
                    <a:pt x="30" y="191"/>
                  </a:cubicBezTo>
                  <a:cubicBezTo>
                    <a:pt x="43" y="184"/>
                    <a:pt x="72" y="167"/>
                    <a:pt x="85" y="159"/>
                  </a:cubicBezTo>
                  <a:cubicBezTo>
                    <a:pt x="85" y="159"/>
                    <a:pt x="85" y="159"/>
                    <a:pt x="85" y="160"/>
                  </a:cubicBezTo>
                  <a:cubicBezTo>
                    <a:pt x="85" y="160"/>
                    <a:pt x="85" y="160"/>
                    <a:pt x="85" y="160"/>
                  </a:cubicBezTo>
                  <a:cubicBezTo>
                    <a:pt x="29" y="196"/>
                    <a:pt x="29" y="196"/>
                    <a:pt x="29" y="196"/>
                  </a:cubicBezTo>
                  <a:cubicBezTo>
                    <a:pt x="104" y="153"/>
                    <a:pt x="104" y="153"/>
                    <a:pt x="104" y="153"/>
                  </a:cubicBezTo>
                  <a:cubicBezTo>
                    <a:pt x="104" y="153"/>
                    <a:pt x="104" y="153"/>
                    <a:pt x="104" y="153"/>
                  </a:cubicBezTo>
                  <a:cubicBezTo>
                    <a:pt x="106" y="152"/>
                    <a:pt x="107" y="152"/>
                    <a:pt x="107" y="152"/>
                  </a:cubicBezTo>
                  <a:cubicBezTo>
                    <a:pt x="107" y="152"/>
                    <a:pt x="107" y="152"/>
                    <a:pt x="107" y="152"/>
                  </a:cubicBezTo>
                  <a:cubicBezTo>
                    <a:pt x="108" y="152"/>
                    <a:pt x="108" y="152"/>
                    <a:pt x="69" y="183"/>
                  </a:cubicBezTo>
                  <a:cubicBezTo>
                    <a:pt x="49" y="198"/>
                    <a:pt x="25" y="217"/>
                    <a:pt x="16" y="224"/>
                  </a:cubicBezTo>
                  <a:cubicBezTo>
                    <a:pt x="27" y="217"/>
                    <a:pt x="62" y="197"/>
                    <a:pt x="84" y="185"/>
                  </a:cubicBezTo>
                  <a:cubicBezTo>
                    <a:pt x="101" y="174"/>
                    <a:pt x="106" y="172"/>
                    <a:pt x="107" y="171"/>
                  </a:cubicBezTo>
                  <a:cubicBezTo>
                    <a:pt x="107" y="171"/>
                    <a:pt x="107" y="171"/>
                    <a:pt x="107" y="171"/>
                  </a:cubicBezTo>
                  <a:cubicBezTo>
                    <a:pt x="107" y="171"/>
                    <a:pt x="107" y="171"/>
                    <a:pt x="107" y="171"/>
                  </a:cubicBezTo>
                  <a:cubicBezTo>
                    <a:pt x="108" y="171"/>
                    <a:pt x="108" y="171"/>
                    <a:pt x="108" y="171"/>
                  </a:cubicBezTo>
                  <a:cubicBezTo>
                    <a:pt x="108" y="171"/>
                    <a:pt x="108" y="171"/>
                    <a:pt x="108" y="171"/>
                  </a:cubicBezTo>
                  <a:cubicBezTo>
                    <a:pt x="108" y="171"/>
                    <a:pt x="108" y="171"/>
                    <a:pt x="108" y="171"/>
                  </a:cubicBezTo>
                  <a:cubicBezTo>
                    <a:pt x="108" y="171"/>
                    <a:pt x="108" y="171"/>
                    <a:pt x="108" y="172"/>
                  </a:cubicBezTo>
                  <a:cubicBezTo>
                    <a:pt x="108" y="172"/>
                    <a:pt x="108" y="172"/>
                    <a:pt x="108" y="172"/>
                  </a:cubicBezTo>
                  <a:cubicBezTo>
                    <a:pt x="108" y="172"/>
                    <a:pt x="108" y="172"/>
                    <a:pt x="107" y="172"/>
                  </a:cubicBezTo>
                  <a:cubicBezTo>
                    <a:pt x="106" y="173"/>
                    <a:pt x="101" y="176"/>
                    <a:pt x="83" y="187"/>
                  </a:cubicBezTo>
                  <a:cubicBezTo>
                    <a:pt x="11" y="241"/>
                    <a:pt x="11" y="241"/>
                    <a:pt x="11" y="241"/>
                  </a:cubicBezTo>
                  <a:cubicBezTo>
                    <a:pt x="23" y="234"/>
                    <a:pt x="51" y="218"/>
                    <a:pt x="73" y="205"/>
                  </a:cubicBezTo>
                  <a:cubicBezTo>
                    <a:pt x="83" y="199"/>
                    <a:pt x="92" y="194"/>
                    <a:pt x="99" y="190"/>
                  </a:cubicBezTo>
                  <a:cubicBezTo>
                    <a:pt x="105" y="186"/>
                    <a:pt x="108" y="185"/>
                    <a:pt x="109" y="184"/>
                  </a:cubicBezTo>
                  <a:cubicBezTo>
                    <a:pt x="109" y="184"/>
                    <a:pt x="109" y="184"/>
                    <a:pt x="109" y="184"/>
                  </a:cubicBezTo>
                  <a:cubicBezTo>
                    <a:pt x="109" y="184"/>
                    <a:pt x="109" y="184"/>
                    <a:pt x="109" y="184"/>
                  </a:cubicBezTo>
                  <a:cubicBezTo>
                    <a:pt x="110" y="184"/>
                    <a:pt x="110" y="184"/>
                    <a:pt x="110" y="184"/>
                  </a:cubicBezTo>
                  <a:cubicBezTo>
                    <a:pt x="110" y="184"/>
                    <a:pt x="110" y="184"/>
                    <a:pt x="110" y="185"/>
                  </a:cubicBezTo>
                  <a:cubicBezTo>
                    <a:pt x="110" y="185"/>
                    <a:pt x="110" y="185"/>
                    <a:pt x="110" y="185"/>
                  </a:cubicBezTo>
                  <a:cubicBezTo>
                    <a:pt x="110" y="185"/>
                    <a:pt x="110" y="185"/>
                    <a:pt x="110" y="185"/>
                  </a:cubicBezTo>
                  <a:cubicBezTo>
                    <a:pt x="109" y="185"/>
                    <a:pt x="108" y="186"/>
                    <a:pt x="105" y="188"/>
                  </a:cubicBezTo>
                  <a:cubicBezTo>
                    <a:pt x="10" y="255"/>
                    <a:pt x="10" y="255"/>
                    <a:pt x="10" y="255"/>
                  </a:cubicBezTo>
                  <a:cubicBezTo>
                    <a:pt x="25" y="247"/>
                    <a:pt x="61" y="225"/>
                    <a:pt x="82" y="213"/>
                  </a:cubicBezTo>
                  <a:cubicBezTo>
                    <a:pt x="98" y="204"/>
                    <a:pt x="102" y="201"/>
                    <a:pt x="104" y="201"/>
                  </a:cubicBezTo>
                  <a:cubicBezTo>
                    <a:pt x="104" y="200"/>
                    <a:pt x="104" y="200"/>
                    <a:pt x="104" y="200"/>
                  </a:cubicBezTo>
                  <a:cubicBezTo>
                    <a:pt x="104" y="200"/>
                    <a:pt x="104" y="200"/>
                    <a:pt x="104" y="200"/>
                  </a:cubicBezTo>
                  <a:cubicBezTo>
                    <a:pt x="104" y="200"/>
                    <a:pt x="104" y="200"/>
                    <a:pt x="104" y="200"/>
                  </a:cubicBezTo>
                  <a:cubicBezTo>
                    <a:pt x="105" y="200"/>
                    <a:pt x="105" y="200"/>
                    <a:pt x="105" y="201"/>
                  </a:cubicBezTo>
                  <a:cubicBezTo>
                    <a:pt x="105" y="201"/>
                    <a:pt x="105" y="201"/>
                    <a:pt x="105" y="201"/>
                  </a:cubicBezTo>
                  <a:cubicBezTo>
                    <a:pt x="36" y="245"/>
                    <a:pt x="36" y="245"/>
                    <a:pt x="36" y="245"/>
                  </a:cubicBezTo>
                  <a:cubicBezTo>
                    <a:pt x="41" y="242"/>
                    <a:pt x="49" y="238"/>
                    <a:pt x="58" y="233"/>
                  </a:cubicBezTo>
                  <a:cubicBezTo>
                    <a:pt x="95" y="211"/>
                    <a:pt x="102" y="207"/>
                    <a:pt x="104" y="207"/>
                  </a:cubicBezTo>
                  <a:cubicBezTo>
                    <a:pt x="104" y="207"/>
                    <a:pt x="104" y="207"/>
                    <a:pt x="104" y="207"/>
                  </a:cubicBezTo>
                  <a:cubicBezTo>
                    <a:pt x="104" y="207"/>
                    <a:pt x="104" y="207"/>
                    <a:pt x="104" y="207"/>
                  </a:cubicBezTo>
                  <a:cubicBezTo>
                    <a:pt x="104" y="206"/>
                    <a:pt x="104" y="206"/>
                    <a:pt x="104" y="207"/>
                  </a:cubicBezTo>
                  <a:cubicBezTo>
                    <a:pt x="104" y="207"/>
                    <a:pt x="104" y="207"/>
                    <a:pt x="104" y="207"/>
                  </a:cubicBezTo>
                  <a:cubicBezTo>
                    <a:pt x="104" y="207"/>
                    <a:pt x="104" y="207"/>
                    <a:pt x="104" y="207"/>
                  </a:cubicBezTo>
                  <a:cubicBezTo>
                    <a:pt x="104" y="207"/>
                    <a:pt x="104" y="207"/>
                    <a:pt x="100" y="210"/>
                  </a:cubicBezTo>
                  <a:cubicBezTo>
                    <a:pt x="100" y="210"/>
                    <a:pt x="100" y="210"/>
                    <a:pt x="100" y="210"/>
                  </a:cubicBezTo>
                  <a:cubicBezTo>
                    <a:pt x="100" y="210"/>
                    <a:pt x="100" y="210"/>
                    <a:pt x="100" y="210"/>
                  </a:cubicBezTo>
                  <a:cubicBezTo>
                    <a:pt x="98" y="212"/>
                    <a:pt x="89" y="217"/>
                    <a:pt x="57" y="237"/>
                  </a:cubicBezTo>
                  <a:cubicBezTo>
                    <a:pt x="46" y="244"/>
                    <a:pt x="36" y="250"/>
                    <a:pt x="28" y="256"/>
                  </a:cubicBezTo>
                  <a:cubicBezTo>
                    <a:pt x="48" y="244"/>
                    <a:pt x="84" y="223"/>
                    <a:pt x="101" y="213"/>
                  </a:cubicBezTo>
                  <a:cubicBezTo>
                    <a:pt x="101" y="213"/>
                    <a:pt x="101" y="213"/>
                    <a:pt x="102" y="213"/>
                  </a:cubicBezTo>
                  <a:cubicBezTo>
                    <a:pt x="102" y="213"/>
                    <a:pt x="102" y="213"/>
                    <a:pt x="102" y="213"/>
                  </a:cubicBezTo>
                  <a:cubicBezTo>
                    <a:pt x="102" y="213"/>
                    <a:pt x="102" y="213"/>
                    <a:pt x="102" y="213"/>
                  </a:cubicBezTo>
                  <a:cubicBezTo>
                    <a:pt x="102" y="214"/>
                    <a:pt x="102" y="214"/>
                    <a:pt x="102" y="214"/>
                  </a:cubicBezTo>
                  <a:cubicBezTo>
                    <a:pt x="101" y="214"/>
                    <a:pt x="101" y="214"/>
                    <a:pt x="101" y="214"/>
                  </a:cubicBezTo>
                  <a:cubicBezTo>
                    <a:pt x="100" y="214"/>
                    <a:pt x="99" y="215"/>
                    <a:pt x="97" y="216"/>
                  </a:cubicBezTo>
                  <a:cubicBezTo>
                    <a:pt x="97" y="217"/>
                    <a:pt x="96" y="217"/>
                    <a:pt x="95" y="218"/>
                  </a:cubicBezTo>
                  <a:cubicBezTo>
                    <a:pt x="95" y="218"/>
                    <a:pt x="95" y="218"/>
                    <a:pt x="95" y="218"/>
                  </a:cubicBezTo>
                  <a:cubicBezTo>
                    <a:pt x="95" y="218"/>
                    <a:pt x="95" y="218"/>
                    <a:pt x="95" y="218"/>
                  </a:cubicBezTo>
                  <a:cubicBezTo>
                    <a:pt x="95" y="219"/>
                    <a:pt x="95" y="219"/>
                    <a:pt x="48" y="250"/>
                  </a:cubicBezTo>
                  <a:cubicBezTo>
                    <a:pt x="36" y="258"/>
                    <a:pt x="24" y="266"/>
                    <a:pt x="15" y="272"/>
                  </a:cubicBezTo>
                  <a:cubicBezTo>
                    <a:pt x="27" y="265"/>
                    <a:pt x="45" y="255"/>
                    <a:pt x="64" y="244"/>
                  </a:cubicBezTo>
                  <a:cubicBezTo>
                    <a:pt x="79" y="235"/>
                    <a:pt x="95" y="226"/>
                    <a:pt x="107" y="219"/>
                  </a:cubicBezTo>
                  <a:cubicBezTo>
                    <a:pt x="113" y="216"/>
                    <a:pt x="117" y="213"/>
                    <a:pt x="121" y="211"/>
                  </a:cubicBezTo>
                  <a:cubicBezTo>
                    <a:pt x="124" y="209"/>
                    <a:pt x="125" y="208"/>
                    <a:pt x="126" y="208"/>
                  </a:cubicBezTo>
                  <a:cubicBezTo>
                    <a:pt x="126" y="208"/>
                    <a:pt x="126" y="208"/>
                    <a:pt x="126" y="208"/>
                  </a:cubicBezTo>
                  <a:cubicBezTo>
                    <a:pt x="126" y="208"/>
                    <a:pt x="126" y="208"/>
                    <a:pt x="126" y="208"/>
                  </a:cubicBezTo>
                  <a:cubicBezTo>
                    <a:pt x="127" y="208"/>
                    <a:pt x="127" y="208"/>
                    <a:pt x="127" y="208"/>
                  </a:cubicBezTo>
                  <a:cubicBezTo>
                    <a:pt x="127" y="208"/>
                    <a:pt x="127" y="208"/>
                    <a:pt x="127" y="209"/>
                  </a:cubicBezTo>
                  <a:cubicBezTo>
                    <a:pt x="127" y="209"/>
                    <a:pt x="127" y="209"/>
                    <a:pt x="127" y="209"/>
                  </a:cubicBezTo>
                  <a:cubicBezTo>
                    <a:pt x="127" y="209"/>
                    <a:pt x="127" y="209"/>
                    <a:pt x="126" y="209"/>
                  </a:cubicBezTo>
                  <a:cubicBezTo>
                    <a:pt x="125" y="210"/>
                    <a:pt x="122" y="212"/>
                    <a:pt x="115" y="217"/>
                  </a:cubicBezTo>
                  <a:cubicBezTo>
                    <a:pt x="107" y="221"/>
                    <a:pt x="97" y="228"/>
                    <a:pt x="86" y="235"/>
                  </a:cubicBezTo>
                  <a:cubicBezTo>
                    <a:pt x="65" y="250"/>
                    <a:pt x="37" y="267"/>
                    <a:pt x="23" y="277"/>
                  </a:cubicBezTo>
                  <a:cubicBezTo>
                    <a:pt x="52" y="260"/>
                    <a:pt x="134" y="213"/>
                    <a:pt x="135" y="212"/>
                  </a:cubicBezTo>
                  <a:cubicBezTo>
                    <a:pt x="135" y="212"/>
                    <a:pt x="136" y="212"/>
                    <a:pt x="136" y="212"/>
                  </a:cubicBezTo>
                  <a:cubicBezTo>
                    <a:pt x="136" y="212"/>
                    <a:pt x="136" y="213"/>
                    <a:pt x="136" y="213"/>
                  </a:cubicBezTo>
                  <a:cubicBezTo>
                    <a:pt x="20" y="290"/>
                    <a:pt x="20" y="290"/>
                    <a:pt x="20" y="290"/>
                  </a:cubicBezTo>
                  <a:cubicBezTo>
                    <a:pt x="29" y="284"/>
                    <a:pt x="44" y="276"/>
                    <a:pt x="59" y="267"/>
                  </a:cubicBezTo>
                  <a:cubicBezTo>
                    <a:pt x="114" y="235"/>
                    <a:pt x="127" y="227"/>
                    <a:pt x="128" y="227"/>
                  </a:cubicBezTo>
                  <a:cubicBezTo>
                    <a:pt x="128" y="227"/>
                    <a:pt x="128" y="227"/>
                    <a:pt x="128" y="227"/>
                  </a:cubicBezTo>
                  <a:cubicBezTo>
                    <a:pt x="128" y="227"/>
                    <a:pt x="129" y="227"/>
                    <a:pt x="129" y="227"/>
                  </a:cubicBezTo>
                  <a:cubicBezTo>
                    <a:pt x="129" y="228"/>
                    <a:pt x="129" y="228"/>
                    <a:pt x="115" y="238"/>
                  </a:cubicBezTo>
                  <a:cubicBezTo>
                    <a:pt x="107" y="243"/>
                    <a:pt x="97" y="251"/>
                    <a:pt x="84" y="260"/>
                  </a:cubicBezTo>
                  <a:cubicBezTo>
                    <a:pt x="69" y="271"/>
                    <a:pt x="54" y="282"/>
                    <a:pt x="46" y="288"/>
                  </a:cubicBezTo>
                  <a:cubicBezTo>
                    <a:pt x="66" y="276"/>
                    <a:pt x="125" y="242"/>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7" y="225"/>
                    <a:pt x="147" y="232"/>
                    <a:pt x="91" y="269"/>
                  </a:cubicBezTo>
                  <a:cubicBezTo>
                    <a:pt x="74" y="279"/>
                    <a:pt x="58" y="290"/>
                    <a:pt x="47" y="297"/>
                  </a:cubicBezTo>
                  <a:cubicBezTo>
                    <a:pt x="173" y="224"/>
                    <a:pt x="240" y="186"/>
                    <a:pt x="246" y="182"/>
                  </a:cubicBezTo>
                  <a:cubicBezTo>
                    <a:pt x="246" y="182"/>
                    <a:pt x="246" y="182"/>
                    <a:pt x="246" y="182"/>
                  </a:cubicBezTo>
                  <a:cubicBezTo>
                    <a:pt x="246" y="182"/>
                    <a:pt x="246" y="182"/>
                    <a:pt x="246" y="182"/>
                  </a:cubicBezTo>
                  <a:cubicBezTo>
                    <a:pt x="246" y="182"/>
                    <a:pt x="247" y="182"/>
                    <a:pt x="247" y="182"/>
                  </a:cubicBezTo>
                  <a:cubicBezTo>
                    <a:pt x="247" y="182"/>
                    <a:pt x="247" y="182"/>
                    <a:pt x="247" y="182"/>
                  </a:cubicBezTo>
                  <a:cubicBezTo>
                    <a:pt x="247" y="183"/>
                    <a:pt x="247" y="183"/>
                    <a:pt x="247" y="183"/>
                  </a:cubicBezTo>
                  <a:cubicBezTo>
                    <a:pt x="247" y="183"/>
                    <a:pt x="247" y="183"/>
                    <a:pt x="247" y="183"/>
                  </a:cubicBezTo>
                  <a:cubicBezTo>
                    <a:pt x="247" y="183"/>
                    <a:pt x="247" y="183"/>
                    <a:pt x="247" y="183"/>
                  </a:cubicBezTo>
                  <a:cubicBezTo>
                    <a:pt x="245" y="185"/>
                    <a:pt x="239" y="189"/>
                    <a:pt x="212" y="207"/>
                  </a:cubicBezTo>
                  <a:cubicBezTo>
                    <a:pt x="192" y="220"/>
                    <a:pt x="166" y="238"/>
                    <a:pt x="142" y="254"/>
                  </a:cubicBezTo>
                  <a:cubicBezTo>
                    <a:pt x="121" y="268"/>
                    <a:pt x="100" y="282"/>
                    <a:pt x="88" y="290"/>
                  </a:cubicBezTo>
                  <a:cubicBezTo>
                    <a:pt x="256" y="193"/>
                    <a:pt x="256" y="193"/>
                    <a:pt x="256" y="193"/>
                  </a:cubicBezTo>
                  <a:cubicBezTo>
                    <a:pt x="256" y="193"/>
                    <a:pt x="256" y="193"/>
                    <a:pt x="256" y="194"/>
                  </a:cubicBezTo>
                  <a:cubicBezTo>
                    <a:pt x="256" y="194"/>
                    <a:pt x="256" y="194"/>
                    <a:pt x="256" y="194"/>
                  </a:cubicBezTo>
                  <a:cubicBezTo>
                    <a:pt x="216" y="223"/>
                    <a:pt x="145" y="274"/>
                    <a:pt x="127" y="288"/>
                  </a:cubicBezTo>
                  <a:cubicBezTo>
                    <a:pt x="207" y="242"/>
                    <a:pt x="248" y="218"/>
                    <a:pt x="249" y="218"/>
                  </a:cubicBezTo>
                  <a:cubicBezTo>
                    <a:pt x="249" y="218"/>
                    <a:pt x="249" y="218"/>
                    <a:pt x="249" y="218"/>
                  </a:cubicBezTo>
                  <a:cubicBezTo>
                    <a:pt x="249" y="218"/>
                    <a:pt x="249" y="218"/>
                    <a:pt x="249" y="218"/>
                  </a:cubicBezTo>
                  <a:cubicBezTo>
                    <a:pt x="249" y="218"/>
                    <a:pt x="250" y="218"/>
                    <a:pt x="249" y="219"/>
                  </a:cubicBezTo>
                  <a:cubicBezTo>
                    <a:pt x="249" y="219"/>
                    <a:pt x="249" y="219"/>
                    <a:pt x="249" y="219"/>
                  </a:cubicBezTo>
                  <a:cubicBezTo>
                    <a:pt x="249" y="219"/>
                    <a:pt x="249" y="219"/>
                    <a:pt x="249" y="219"/>
                  </a:cubicBezTo>
                  <a:cubicBezTo>
                    <a:pt x="247" y="221"/>
                    <a:pt x="238" y="227"/>
                    <a:pt x="194" y="255"/>
                  </a:cubicBezTo>
                  <a:cubicBezTo>
                    <a:pt x="181" y="264"/>
                    <a:pt x="167" y="272"/>
                    <a:pt x="157" y="279"/>
                  </a:cubicBezTo>
                  <a:cubicBezTo>
                    <a:pt x="161" y="277"/>
                    <a:pt x="165" y="275"/>
                    <a:pt x="169" y="272"/>
                  </a:cubicBezTo>
                  <a:cubicBezTo>
                    <a:pt x="238" y="231"/>
                    <a:pt x="262" y="217"/>
                    <a:pt x="266" y="216"/>
                  </a:cubicBezTo>
                  <a:cubicBezTo>
                    <a:pt x="266" y="216"/>
                    <a:pt x="266" y="216"/>
                    <a:pt x="266" y="216"/>
                  </a:cubicBezTo>
                  <a:cubicBezTo>
                    <a:pt x="266" y="216"/>
                    <a:pt x="266" y="216"/>
                    <a:pt x="266" y="216"/>
                  </a:cubicBezTo>
                  <a:cubicBezTo>
                    <a:pt x="266" y="216"/>
                    <a:pt x="266" y="216"/>
                    <a:pt x="266" y="216"/>
                  </a:cubicBezTo>
                  <a:cubicBezTo>
                    <a:pt x="266" y="216"/>
                    <a:pt x="266" y="216"/>
                    <a:pt x="267" y="216"/>
                  </a:cubicBezTo>
                  <a:cubicBezTo>
                    <a:pt x="267" y="216"/>
                    <a:pt x="267" y="217"/>
                    <a:pt x="266" y="217"/>
                  </a:cubicBezTo>
                  <a:cubicBezTo>
                    <a:pt x="266" y="218"/>
                    <a:pt x="194" y="271"/>
                    <a:pt x="173" y="287"/>
                  </a:cubicBezTo>
                  <a:cubicBezTo>
                    <a:pt x="180" y="283"/>
                    <a:pt x="191" y="276"/>
                    <a:pt x="203" y="269"/>
                  </a:cubicBezTo>
                  <a:cubicBezTo>
                    <a:pt x="253" y="240"/>
                    <a:pt x="262" y="235"/>
                    <a:pt x="264" y="234"/>
                  </a:cubicBezTo>
                  <a:cubicBezTo>
                    <a:pt x="264" y="234"/>
                    <a:pt x="264" y="234"/>
                    <a:pt x="264" y="234"/>
                  </a:cubicBezTo>
                  <a:cubicBezTo>
                    <a:pt x="264" y="234"/>
                    <a:pt x="264" y="234"/>
                    <a:pt x="264" y="234"/>
                  </a:cubicBezTo>
                  <a:cubicBezTo>
                    <a:pt x="264" y="234"/>
                    <a:pt x="264" y="234"/>
                    <a:pt x="264" y="234"/>
                  </a:cubicBezTo>
                  <a:cubicBezTo>
                    <a:pt x="264" y="234"/>
                    <a:pt x="264" y="234"/>
                    <a:pt x="264" y="234"/>
                  </a:cubicBezTo>
                  <a:cubicBezTo>
                    <a:pt x="264" y="234"/>
                    <a:pt x="264" y="235"/>
                    <a:pt x="264" y="235"/>
                  </a:cubicBezTo>
                  <a:cubicBezTo>
                    <a:pt x="263" y="235"/>
                    <a:pt x="200" y="280"/>
                    <a:pt x="181" y="294"/>
                  </a:cubicBezTo>
                  <a:cubicBezTo>
                    <a:pt x="197" y="285"/>
                    <a:pt x="243" y="258"/>
                    <a:pt x="269" y="243"/>
                  </a:cubicBezTo>
                  <a:cubicBezTo>
                    <a:pt x="269" y="243"/>
                    <a:pt x="269" y="243"/>
                    <a:pt x="270" y="243"/>
                  </a:cubicBezTo>
                  <a:cubicBezTo>
                    <a:pt x="270" y="243"/>
                    <a:pt x="270" y="243"/>
                    <a:pt x="270" y="243"/>
                  </a:cubicBezTo>
                  <a:cubicBezTo>
                    <a:pt x="270" y="243"/>
                    <a:pt x="270" y="243"/>
                    <a:pt x="270" y="243"/>
                  </a:cubicBezTo>
                  <a:cubicBezTo>
                    <a:pt x="270" y="243"/>
                    <a:pt x="270" y="243"/>
                    <a:pt x="270" y="243"/>
                  </a:cubicBezTo>
                  <a:cubicBezTo>
                    <a:pt x="270" y="243"/>
                    <a:pt x="270" y="243"/>
                    <a:pt x="270" y="244"/>
                  </a:cubicBezTo>
                  <a:cubicBezTo>
                    <a:pt x="268" y="245"/>
                    <a:pt x="262" y="249"/>
                    <a:pt x="240" y="264"/>
                  </a:cubicBezTo>
                  <a:cubicBezTo>
                    <a:pt x="228" y="272"/>
                    <a:pt x="214" y="281"/>
                    <a:pt x="206" y="286"/>
                  </a:cubicBezTo>
                  <a:cubicBezTo>
                    <a:pt x="248" y="262"/>
                    <a:pt x="248" y="262"/>
                    <a:pt x="248" y="262"/>
                  </a:cubicBezTo>
                  <a:cubicBezTo>
                    <a:pt x="249" y="262"/>
                    <a:pt x="249" y="262"/>
                    <a:pt x="249" y="262"/>
                  </a:cubicBezTo>
                  <a:cubicBezTo>
                    <a:pt x="249" y="262"/>
                    <a:pt x="249" y="262"/>
                    <a:pt x="249" y="263"/>
                  </a:cubicBezTo>
                  <a:cubicBezTo>
                    <a:pt x="263" y="255"/>
                    <a:pt x="263" y="255"/>
                    <a:pt x="263" y="255"/>
                  </a:cubicBezTo>
                  <a:cubicBezTo>
                    <a:pt x="263" y="254"/>
                    <a:pt x="263" y="254"/>
                    <a:pt x="263" y="255"/>
                  </a:cubicBezTo>
                  <a:cubicBezTo>
                    <a:pt x="263" y="255"/>
                    <a:pt x="263" y="255"/>
                    <a:pt x="263" y="255"/>
                  </a:cubicBezTo>
                  <a:cubicBezTo>
                    <a:pt x="263" y="255"/>
                    <a:pt x="263" y="255"/>
                    <a:pt x="263" y="255"/>
                  </a:cubicBezTo>
                  <a:cubicBezTo>
                    <a:pt x="263" y="255"/>
                    <a:pt x="263" y="255"/>
                    <a:pt x="263" y="255"/>
                  </a:cubicBezTo>
                  <a:cubicBezTo>
                    <a:pt x="262" y="256"/>
                    <a:pt x="260" y="258"/>
                    <a:pt x="254" y="264"/>
                  </a:cubicBezTo>
                  <a:cubicBezTo>
                    <a:pt x="248" y="268"/>
                    <a:pt x="240" y="275"/>
                    <a:pt x="232" y="282"/>
                  </a:cubicBezTo>
                  <a:cubicBezTo>
                    <a:pt x="222" y="290"/>
                    <a:pt x="211" y="299"/>
                    <a:pt x="205" y="304"/>
                  </a:cubicBezTo>
                  <a:cubicBezTo>
                    <a:pt x="211" y="301"/>
                    <a:pt x="220" y="296"/>
                    <a:pt x="229" y="290"/>
                  </a:cubicBezTo>
                  <a:cubicBezTo>
                    <a:pt x="236" y="286"/>
                    <a:pt x="244" y="282"/>
                    <a:pt x="249" y="279"/>
                  </a:cubicBezTo>
                  <a:cubicBezTo>
                    <a:pt x="254" y="276"/>
                    <a:pt x="257" y="275"/>
                    <a:pt x="258" y="274"/>
                  </a:cubicBezTo>
                  <a:cubicBezTo>
                    <a:pt x="258" y="274"/>
                    <a:pt x="258" y="274"/>
                    <a:pt x="258" y="274"/>
                  </a:cubicBezTo>
                  <a:cubicBezTo>
                    <a:pt x="258" y="274"/>
                    <a:pt x="258" y="274"/>
                    <a:pt x="258" y="274"/>
                  </a:cubicBezTo>
                  <a:cubicBezTo>
                    <a:pt x="258" y="274"/>
                    <a:pt x="258" y="274"/>
                    <a:pt x="259" y="274"/>
                  </a:cubicBezTo>
                  <a:cubicBezTo>
                    <a:pt x="259" y="274"/>
                    <a:pt x="259" y="274"/>
                    <a:pt x="258" y="275"/>
                  </a:cubicBezTo>
                  <a:cubicBezTo>
                    <a:pt x="233" y="297"/>
                    <a:pt x="233" y="297"/>
                    <a:pt x="233" y="297"/>
                  </a:cubicBezTo>
                  <a:cubicBezTo>
                    <a:pt x="240" y="293"/>
                    <a:pt x="255" y="285"/>
                    <a:pt x="264" y="279"/>
                  </a:cubicBezTo>
                  <a:cubicBezTo>
                    <a:pt x="264" y="279"/>
                    <a:pt x="264" y="279"/>
                    <a:pt x="264" y="279"/>
                  </a:cubicBezTo>
                  <a:cubicBezTo>
                    <a:pt x="264" y="279"/>
                    <a:pt x="264" y="280"/>
                    <a:pt x="264" y="280"/>
                  </a:cubicBezTo>
                  <a:cubicBezTo>
                    <a:pt x="264" y="280"/>
                    <a:pt x="264" y="280"/>
                    <a:pt x="264" y="280"/>
                  </a:cubicBezTo>
                  <a:cubicBezTo>
                    <a:pt x="264" y="280"/>
                    <a:pt x="264" y="280"/>
                    <a:pt x="264" y="280"/>
                  </a:cubicBezTo>
                  <a:cubicBezTo>
                    <a:pt x="264" y="280"/>
                    <a:pt x="264" y="280"/>
                    <a:pt x="264" y="280"/>
                  </a:cubicBezTo>
                  <a:cubicBezTo>
                    <a:pt x="263" y="281"/>
                    <a:pt x="259" y="284"/>
                    <a:pt x="246" y="294"/>
                  </a:cubicBezTo>
                  <a:cubicBezTo>
                    <a:pt x="255" y="289"/>
                    <a:pt x="255" y="289"/>
                    <a:pt x="255" y="289"/>
                  </a:cubicBezTo>
                  <a:cubicBezTo>
                    <a:pt x="255" y="289"/>
                    <a:pt x="255" y="289"/>
                    <a:pt x="255" y="289"/>
                  </a:cubicBezTo>
                  <a:cubicBezTo>
                    <a:pt x="260" y="294"/>
                    <a:pt x="260" y="294"/>
                    <a:pt x="260" y="294"/>
                  </a:cubicBezTo>
                  <a:cubicBezTo>
                    <a:pt x="261" y="293"/>
                    <a:pt x="261" y="293"/>
                    <a:pt x="261" y="293"/>
                  </a:cubicBezTo>
                  <a:cubicBezTo>
                    <a:pt x="261" y="294"/>
                    <a:pt x="261" y="294"/>
                    <a:pt x="261" y="294"/>
                  </a:cubicBezTo>
                  <a:cubicBezTo>
                    <a:pt x="261" y="294"/>
                    <a:pt x="261" y="294"/>
                    <a:pt x="261" y="294"/>
                  </a:cubicBezTo>
                  <a:cubicBezTo>
                    <a:pt x="261" y="294"/>
                    <a:pt x="261" y="294"/>
                    <a:pt x="261" y="294"/>
                  </a:cubicBezTo>
                  <a:cubicBezTo>
                    <a:pt x="261" y="294"/>
                    <a:pt x="260" y="295"/>
                    <a:pt x="260" y="295"/>
                  </a:cubicBezTo>
                  <a:cubicBezTo>
                    <a:pt x="260" y="295"/>
                    <a:pt x="260" y="295"/>
                    <a:pt x="260" y="294"/>
                  </a:cubicBezTo>
                  <a:cubicBezTo>
                    <a:pt x="255" y="290"/>
                    <a:pt x="255" y="290"/>
                    <a:pt x="255" y="290"/>
                  </a:cubicBezTo>
                  <a:cubicBezTo>
                    <a:pt x="240" y="299"/>
                    <a:pt x="240" y="299"/>
                    <a:pt x="240" y="299"/>
                  </a:cubicBezTo>
                  <a:cubicBezTo>
                    <a:pt x="240" y="299"/>
                    <a:pt x="239" y="299"/>
                    <a:pt x="239" y="299"/>
                  </a:cubicBezTo>
                  <a:cubicBezTo>
                    <a:pt x="239" y="298"/>
                    <a:pt x="239" y="298"/>
                    <a:pt x="239" y="298"/>
                  </a:cubicBezTo>
                  <a:cubicBezTo>
                    <a:pt x="245" y="293"/>
                    <a:pt x="253" y="287"/>
                    <a:pt x="259" y="284"/>
                  </a:cubicBezTo>
                  <a:cubicBezTo>
                    <a:pt x="236" y="297"/>
                    <a:pt x="231" y="300"/>
                    <a:pt x="229" y="300"/>
                  </a:cubicBezTo>
                  <a:cubicBezTo>
                    <a:pt x="229" y="300"/>
                    <a:pt x="229" y="300"/>
                    <a:pt x="229" y="300"/>
                  </a:cubicBezTo>
                  <a:cubicBezTo>
                    <a:pt x="229" y="300"/>
                    <a:pt x="229" y="300"/>
                    <a:pt x="229" y="300"/>
                  </a:cubicBezTo>
                  <a:cubicBezTo>
                    <a:pt x="229" y="301"/>
                    <a:pt x="229" y="300"/>
                    <a:pt x="229" y="300"/>
                  </a:cubicBezTo>
                  <a:cubicBezTo>
                    <a:pt x="229" y="300"/>
                    <a:pt x="229" y="300"/>
                    <a:pt x="229" y="300"/>
                  </a:cubicBezTo>
                  <a:cubicBezTo>
                    <a:pt x="229" y="300"/>
                    <a:pt x="229" y="300"/>
                    <a:pt x="229" y="300"/>
                  </a:cubicBezTo>
                  <a:cubicBezTo>
                    <a:pt x="254" y="277"/>
                    <a:pt x="254" y="277"/>
                    <a:pt x="254" y="277"/>
                  </a:cubicBezTo>
                  <a:cubicBezTo>
                    <a:pt x="242" y="284"/>
                    <a:pt x="202" y="307"/>
                    <a:pt x="201" y="308"/>
                  </a:cubicBezTo>
                  <a:cubicBezTo>
                    <a:pt x="201" y="308"/>
                    <a:pt x="201" y="308"/>
                    <a:pt x="201" y="30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0" name="橙子演示">
              <a:extLst>
                <a:ext uri="{FF2B5EF4-FFF2-40B4-BE49-F238E27FC236}">
                  <a16:creationId xmlns:a16="http://schemas.microsoft.com/office/drawing/2014/main" id="{E23B30D3-8E61-442B-A2AD-2A7E00998573}"/>
                </a:ext>
              </a:extLst>
            </p:cNvPr>
            <p:cNvSpPr/>
            <p:nvPr/>
          </p:nvSpPr>
          <p:spPr bwMode="auto">
            <a:xfrm>
              <a:off x="2982913" y="5695950"/>
              <a:ext cx="557213" cy="534988"/>
            </a:xfrm>
            <a:custGeom>
              <a:avLst/>
              <a:gdLst>
                <a:gd name="T0" fmla="*/ 76 w 172"/>
                <a:gd name="T1" fmla="*/ 165 h 165"/>
                <a:gd name="T2" fmla="*/ 132 w 172"/>
                <a:gd name="T3" fmla="*/ 129 h 165"/>
                <a:gd name="T4" fmla="*/ 89 w 172"/>
                <a:gd name="T5" fmla="*/ 154 h 165"/>
                <a:gd name="T6" fmla="*/ 75 w 172"/>
                <a:gd name="T7" fmla="*/ 162 h 165"/>
                <a:gd name="T8" fmla="*/ 135 w 172"/>
                <a:gd name="T9" fmla="*/ 115 h 165"/>
                <a:gd name="T10" fmla="*/ 85 w 172"/>
                <a:gd name="T11" fmla="*/ 143 h 165"/>
                <a:gd name="T12" fmla="*/ 158 w 172"/>
                <a:gd name="T13" fmla="*/ 81 h 165"/>
                <a:gd name="T14" fmla="*/ 77 w 172"/>
                <a:gd name="T15" fmla="*/ 126 h 165"/>
                <a:gd name="T16" fmla="*/ 146 w 172"/>
                <a:gd name="T17" fmla="*/ 73 h 165"/>
                <a:gd name="T18" fmla="*/ 126 w 172"/>
                <a:gd name="T19" fmla="*/ 81 h 165"/>
                <a:gd name="T20" fmla="*/ 81 w 172"/>
                <a:gd name="T21" fmla="*/ 106 h 165"/>
                <a:gd name="T22" fmla="*/ 141 w 172"/>
                <a:gd name="T23" fmla="*/ 56 h 165"/>
                <a:gd name="T24" fmla="*/ 80 w 172"/>
                <a:gd name="T25" fmla="*/ 91 h 165"/>
                <a:gd name="T26" fmla="*/ 118 w 172"/>
                <a:gd name="T27" fmla="*/ 62 h 165"/>
                <a:gd name="T28" fmla="*/ 80 w 172"/>
                <a:gd name="T29" fmla="*/ 77 h 165"/>
                <a:gd name="T30" fmla="*/ 117 w 172"/>
                <a:gd name="T31" fmla="*/ 49 h 165"/>
                <a:gd name="T32" fmla="*/ 83 w 172"/>
                <a:gd name="T33" fmla="*/ 63 h 165"/>
                <a:gd name="T34" fmla="*/ 58 w 172"/>
                <a:gd name="T35" fmla="*/ 63 h 165"/>
                <a:gd name="T36" fmla="*/ 71 w 172"/>
                <a:gd name="T37" fmla="*/ 55 h 165"/>
                <a:gd name="T38" fmla="*/ 72 w 172"/>
                <a:gd name="T39" fmla="*/ 53 h 165"/>
                <a:gd name="T40" fmla="*/ 56 w 172"/>
                <a:gd name="T41" fmla="*/ 61 h 165"/>
                <a:gd name="T42" fmla="*/ 24 w 172"/>
                <a:gd name="T43" fmla="*/ 72 h 165"/>
                <a:gd name="T44" fmla="*/ 24 w 172"/>
                <a:gd name="T45" fmla="*/ 71 h 165"/>
                <a:gd name="T46" fmla="*/ 31 w 172"/>
                <a:gd name="T47" fmla="*/ 67 h 165"/>
                <a:gd name="T48" fmla="*/ 75 w 172"/>
                <a:gd name="T49" fmla="*/ 37 h 165"/>
                <a:gd name="T50" fmla="*/ 0 w 172"/>
                <a:gd name="T51" fmla="*/ 77 h 165"/>
                <a:gd name="T52" fmla="*/ 57 w 172"/>
                <a:gd name="T53" fmla="*/ 38 h 165"/>
                <a:gd name="T54" fmla="*/ 1 w 172"/>
                <a:gd name="T55" fmla="*/ 66 h 165"/>
                <a:gd name="T56" fmla="*/ 115 w 172"/>
                <a:gd name="T57" fmla="*/ 0 h 165"/>
                <a:gd name="T58" fmla="*/ 55 w 172"/>
                <a:gd name="T59" fmla="*/ 45 h 165"/>
                <a:gd name="T60" fmla="*/ 120 w 172"/>
                <a:gd name="T61" fmla="*/ 7 h 165"/>
                <a:gd name="T62" fmla="*/ 74 w 172"/>
                <a:gd name="T63" fmla="*/ 42 h 165"/>
                <a:gd name="T64" fmla="*/ 126 w 172"/>
                <a:gd name="T65" fmla="*/ 12 h 165"/>
                <a:gd name="T66" fmla="*/ 103 w 172"/>
                <a:gd name="T67" fmla="*/ 33 h 165"/>
                <a:gd name="T68" fmla="*/ 137 w 172"/>
                <a:gd name="T69" fmla="*/ 14 h 165"/>
                <a:gd name="T70" fmla="*/ 136 w 172"/>
                <a:gd name="T71" fmla="*/ 18 h 165"/>
                <a:gd name="T72" fmla="*/ 154 w 172"/>
                <a:gd name="T73" fmla="*/ 22 h 165"/>
                <a:gd name="T74" fmla="*/ 156 w 172"/>
                <a:gd name="T75" fmla="*/ 33 h 165"/>
                <a:gd name="T76" fmla="*/ 158 w 172"/>
                <a:gd name="T77" fmla="*/ 33 h 165"/>
                <a:gd name="T78" fmla="*/ 145 w 172"/>
                <a:gd name="T79" fmla="*/ 53 h 165"/>
                <a:gd name="T80" fmla="*/ 85 w 172"/>
                <a:gd name="T81" fmla="*/ 103 h 165"/>
                <a:gd name="T82" fmla="*/ 144 w 172"/>
                <a:gd name="T83" fmla="*/ 69 h 165"/>
                <a:gd name="T84" fmla="*/ 88 w 172"/>
                <a:gd name="T85" fmla="*/ 106 h 165"/>
                <a:gd name="T86" fmla="*/ 152 w 172"/>
                <a:gd name="T87" fmla="*/ 70 h 165"/>
                <a:gd name="T88" fmla="*/ 83 w 172"/>
                <a:gd name="T89" fmla="*/ 123 h 165"/>
                <a:gd name="T90" fmla="*/ 162 w 172"/>
                <a:gd name="T91" fmla="*/ 78 h 165"/>
                <a:gd name="T92" fmla="*/ 135 w 172"/>
                <a:gd name="T93" fmla="*/ 115 h 165"/>
                <a:gd name="T94" fmla="*/ 172 w 172"/>
                <a:gd name="T95" fmla="*/ 93 h 165"/>
                <a:gd name="T96" fmla="*/ 166 w 172"/>
                <a:gd name="T97" fmla="*/ 108 h 165"/>
                <a:gd name="T98" fmla="*/ 167 w 172"/>
                <a:gd name="T99" fmla="*/ 109 h 165"/>
                <a:gd name="T100" fmla="*/ 144 w 172"/>
                <a:gd name="T101" fmla="*/ 123 h 165"/>
                <a:gd name="T102" fmla="*/ 171 w 172"/>
                <a:gd name="T103" fmla="*/ 11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5">
                  <a:moveTo>
                    <a:pt x="76" y="165"/>
                  </a:moveTo>
                  <a:cubicBezTo>
                    <a:pt x="76" y="165"/>
                    <a:pt x="76" y="165"/>
                    <a:pt x="76" y="165"/>
                  </a:cubicBezTo>
                  <a:cubicBezTo>
                    <a:pt x="76" y="165"/>
                    <a:pt x="76" y="165"/>
                    <a:pt x="76" y="165"/>
                  </a:cubicBezTo>
                  <a:cubicBezTo>
                    <a:pt x="75" y="165"/>
                    <a:pt x="75" y="165"/>
                    <a:pt x="76" y="165"/>
                  </a:cubicBezTo>
                  <a:cubicBezTo>
                    <a:pt x="76" y="164"/>
                    <a:pt x="76" y="164"/>
                    <a:pt x="76" y="164"/>
                  </a:cubicBezTo>
                  <a:cubicBezTo>
                    <a:pt x="76" y="164"/>
                    <a:pt x="76" y="164"/>
                    <a:pt x="76" y="164"/>
                  </a:cubicBezTo>
                  <a:cubicBezTo>
                    <a:pt x="78" y="163"/>
                    <a:pt x="87" y="157"/>
                    <a:pt x="129" y="131"/>
                  </a:cubicBezTo>
                  <a:cubicBezTo>
                    <a:pt x="130" y="130"/>
                    <a:pt x="131" y="130"/>
                    <a:pt x="132" y="129"/>
                  </a:cubicBezTo>
                  <a:cubicBezTo>
                    <a:pt x="131" y="130"/>
                    <a:pt x="129" y="131"/>
                    <a:pt x="128" y="131"/>
                  </a:cubicBezTo>
                  <a:cubicBezTo>
                    <a:pt x="109" y="143"/>
                    <a:pt x="90" y="154"/>
                    <a:pt x="90" y="154"/>
                  </a:cubicBezTo>
                  <a:cubicBezTo>
                    <a:pt x="89" y="154"/>
                    <a:pt x="89" y="154"/>
                    <a:pt x="89" y="154"/>
                  </a:cubicBezTo>
                  <a:cubicBezTo>
                    <a:pt x="89" y="154"/>
                    <a:pt x="89" y="154"/>
                    <a:pt x="89" y="154"/>
                  </a:cubicBezTo>
                  <a:cubicBezTo>
                    <a:pt x="79" y="159"/>
                    <a:pt x="76" y="161"/>
                    <a:pt x="75" y="161"/>
                  </a:cubicBezTo>
                  <a:cubicBezTo>
                    <a:pt x="75" y="162"/>
                    <a:pt x="75" y="162"/>
                    <a:pt x="75" y="162"/>
                  </a:cubicBezTo>
                  <a:cubicBezTo>
                    <a:pt x="75" y="162"/>
                    <a:pt x="75" y="162"/>
                    <a:pt x="75" y="162"/>
                  </a:cubicBezTo>
                  <a:cubicBezTo>
                    <a:pt x="75" y="162"/>
                    <a:pt x="75" y="162"/>
                    <a:pt x="75" y="162"/>
                  </a:cubicBezTo>
                  <a:cubicBezTo>
                    <a:pt x="74" y="162"/>
                    <a:pt x="74" y="162"/>
                    <a:pt x="74" y="161"/>
                  </a:cubicBezTo>
                  <a:cubicBezTo>
                    <a:pt x="74" y="161"/>
                    <a:pt x="74" y="161"/>
                    <a:pt x="74" y="161"/>
                  </a:cubicBezTo>
                  <a:cubicBezTo>
                    <a:pt x="163" y="99"/>
                    <a:pt x="163" y="99"/>
                    <a:pt x="163" y="99"/>
                  </a:cubicBezTo>
                  <a:cubicBezTo>
                    <a:pt x="156" y="103"/>
                    <a:pt x="146" y="109"/>
                    <a:pt x="135" y="115"/>
                  </a:cubicBezTo>
                  <a:cubicBezTo>
                    <a:pt x="88" y="143"/>
                    <a:pt x="85" y="144"/>
                    <a:pt x="85" y="144"/>
                  </a:cubicBezTo>
                  <a:cubicBezTo>
                    <a:pt x="85" y="144"/>
                    <a:pt x="85" y="144"/>
                    <a:pt x="85" y="144"/>
                  </a:cubicBezTo>
                  <a:cubicBezTo>
                    <a:pt x="84" y="144"/>
                    <a:pt x="84" y="144"/>
                    <a:pt x="85" y="143"/>
                  </a:cubicBezTo>
                  <a:cubicBezTo>
                    <a:pt x="85" y="143"/>
                    <a:pt x="85" y="143"/>
                    <a:pt x="85" y="143"/>
                  </a:cubicBezTo>
                  <a:cubicBezTo>
                    <a:pt x="85" y="143"/>
                    <a:pt x="85" y="143"/>
                    <a:pt x="85" y="143"/>
                  </a:cubicBezTo>
                  <a:cubicBezTo>
                    <a:pt x="86" y="143"/>
                    <a:pt x="88" y="140"/>
                    <a:pt x="97" y="133"/>
                  </a:cubicBezTo>
                  <a:cubicBezTo>
                    <a:pt x="104" y="127"/>
                    <a:pt x="114" y="119"/>
                    <a:pt x="123" y="111"/>
                  </a:cubicBezTo>
                  <a:cubicBezTo>
                    <a:pt x="137" y="98"/>
                    <a:pt x="152" y="86"/>
                    <a:pt x="158" y="81"/>
                  </a:cubicBezTo>
                  <a:cubicBezTo>
                    <a:pt x="145" y="88"/>
                    <a:pt x="102" y="113"/>
                    <a:pt x="78" y="127"/>
                  </a:cubicBezTo>
                  <a:cubicBezTo>
                    <a:pt x="78" y="127"/>
                    <a:pt x="78" y="127"/>
                    <a:pt x="78" y="127"/>
                  </a:cubicBezTo>
                  <a:cubicBezTo>
                    <a:pt x="77" y="127"/>
                    <a:pt x="77" y="127"/>
                    <a:pt x="77" y="127"/>
                  </a:cubicBezTo>
                  <a:cubicBezTo>
                    <a:pt x="77" y="127"/>
                    <a:pt x="77" y="127"/>
                    <a:pt x="77" y="126"/>
                  </a:cubicBezTo>
                  <a:cubicBezTo>
                    <a:pt x="77" y="126"/>
                    <a:pt x="77" y="126"/>
                    <a:pt x="77" y="126"/>
                  </a:cubicBezTo>
                  <a:cubicBezTo>
                    <a:pt x="77" y="126"/>
                    <a:pt x="78" y="126"/>
                    <a:pt x="78" y="126"/>
                  </a:cubicBezTo>
                  <a:cubicBezTo>
                    <a:pt x="79" y="125"/>
                    <a:pt x="87" y="119"/>
                    <a:pt x="118" y="95"/>
                  </a:cubicBezTo>
                  <a:cubicBezTo>
                    <a:pt x="129" y="87"/>
                    <a:pt x="140" y="78"/>
                    <a:pt x="146" y="73"/>
                  </a:cubicBezTo>
                  <a:cubicBezTo>
                    <a:pt x="70" y="117"/>
                    <a:pt x="70" y="117"/>
                    <a:pt x="70" y="117"/>
                  </a:cubicBezTo>
                  <a:cubicBezTo>
                    <a:pt x="70" y="118"/>
                    <a:pt x="69" y="118"/>
                    <a:pt x="69" y="117"/>
                  </a:cubicBezTo>
                  <a:cubicBezTo>
                    <a:pt x="69" y="117"/>
                    <a:pt x="69" y="117"/>
                    <a:pt x="69" y="117"/>
                  </a:cubicBezTo>
                  <a:cubicBezTo>
                    <a:pt x="126" y="81"/>
                    <a:pt x="126" y="81"/>
                    <a:pt x="126" y="81"/>
                  </a:cubicBezTo>
                  <a:cubicBezTo>
                    <a:pt x="112" y="89"/>
                    <a:pt x="94" y="99"/>
                    <a:pt x="82" y="106"/>
                  </a:cubicBezTo>
                  <a:cubicBezTo>
                    <a:pt x="81" y="106"/>
                    <a:pt x="81" y="106"/>
                    <a:pt x="81" y="106"/>
                  </a:cubicBezTo>
                  <a:cubicBezTo>
                    <a:pt x="81" y="106"/>
                    <a:pt x="81" y="106"/>
                    <a:pt x="81" y="106"/>
                  </a:cubicBezTo>
                  <a:cubicBezTo>
                    <a:pt x="81" y="106"/>
                    <a:pt x="81" y="106"/>
                    <a:pt x="81" y="106"/>
                  </a:cubicBezTo>
                  <a:cubicBezTo>
                    <a:pt x="81" y="106"/>
                    <a:pt x="81" y="106"/>
                    <a:pt x="81" y="106"/>
                  </a:cubicBezTo>
                  <a:cubicBezTo>
                    <a:pt x="81" y="106"/>
                    <a:pt x="81" y="106"/>
                    <a:pt x="81" y="105"/>
                  </a:cubicBezTo>
                  <a:cubicBezTo>
                    <a:pt x="83" y="104"/>
                    <a:pt x="92" y="96"/>
                    <a:pt x="137" y="60"/>
                  </a:cubicBezTo>
                  <a:cubicBezTo>
                    <a:pt x="139" y="58"/>
                    <a:pt x="140" y="57"/>
                    <a:pt x="141" y="56"/>
                  </a:cubicBezTo>
                  <a:cubicBezTo>
                    <a:pt x="132" y="61"/>
                    <a:pt x="108" y="76"/>
                    <a:pt x="93" y="84"/>
                  </a:cubicBezTo>
                  <a:cubicBezTo>
                    <a:pt x="80" y="92"/>
                    <a:pt x="80" y="92"/>
                    <a:pt x="80" y="92"/>
                  </a:cubicBezTo>
                  <a:cubicBezTo>
                    <a:pt x="79" y="92"/>
                    <a:pt x="79" y="92"/>
                    <a:pt x="79" y="92"/>
                  </a:cubicBezTo>
                  <a:cubicBezTo>
                    <a:pt x="79" y="91"/>
                    <a:pt x="79" y="91"/>
                    <a:pt x="80" y="91"/>
                  </a:cubicBezTo>
                  <a:cubicBezTo>
                    <a:pt x="80" y="91"/>
                    <a:pt x="80" y="91"/>
                    <a:pt x="80" y="91"/>
                  </a:cubicBezTo>
                  <a:cubicBezTo>
                    <a:pt x="80" y="91"/>
                    <a:pt x="80" y="91"/>
                    <a:pt x="80" y="91"/>
                  </a:cubicBezTo>
                  <a:cubicBezTo>
                    <a:pt x="80" y="90"/>
                    <a:pt x="83" y="88"/>
                    <a:pt x="91" y="82"/>
                  </a:cubicBezTo>
                  <a:cubicBezTo>
                    <a:pt x="99" y="76"/>
                    <a:pt x="108" y="69"/>
                    <a:pt x="118" y="62"/>
                  </a:cubicBezTo>
                  <a:cubicBezTo>
                    <a:pt x="131" y="52"/>
                    <a:pt x="143" y="43"/>
                    <a:pt x="151" y="37"/>
                  </a:cubicBezTo>
                  <a:cubicBezTo>
                    <a:pt x="132" y="48"/>
                    <a:pt x="81" y="77"/>
                    <a:pt x="81" y="78"/>
                  </a:cubicBezTo>
                  <a:cubicBezTo>
                    <a:pt x="80" y="78"/>
                    <a:pt x="80" y="78"/>
                    <a:pt x="80" y="77"/>
                  </a:cubicBezTo>
                  <a:cubicBezTo>
                    <a:pt x="80" y="77"/>
                    <a:pt x="80" y="77"/>
                    <a:pt x="80" y="77"/>
                  </a:cubicBezTo>
                  <a:cubicBezTo>
                    <a:pt x="80" y="77"/>
                    <a:pt x="80" y="77"/>
                    <a:pt x="80" y="77"/>
                  </a:cubicBezTo>
                  <a:cubicBezTo>
                    <a:pt x="80" y="77"/>
                    <a:pt x="80" y="77"/>
                    <a:pt x="80" y="77"/>
                  </a:cubicBezTo>
                  <a:cubicBezTo>
                    <a:pt x="81" y="76"/>
                    <a:pt x="84" y="74"/>
                    <a:pt x="92" y="68"/>
                  </a:cubicBezTo>
                  <a:cubicBezTo>
                    <a:pt x="99" y="63"/>
                    <a:pt x="108" y="56"/>
                    <a:pt x="117" y="49"/>
                  </a:cubicBezTo>
                  <a:cubicBezTo>
                    <a:pt x="129" y="40"/>
                    <a:pt x="141" y="32"/>
                    <a:pt x="148" y="27"/>
                  </a:cubicBezTo>
                  <a:cubicBezTo>
                    <a:pt x="84" y="64"/>
                    <a:pt x="84" y="64"/>
                    <a:pt x="84" y="64"/>
                  </a:cubicBezTo>
                  <a:cubicBezTo>
                    <a:pt x="83" y="64"/>
                    <a:pt x="83" y="64"/>
                    <a:pt x="83" y="63"/>
                  </a:cubicBezTo>
                  <a:cubicBezTo>
                    <a:pt x="83" y="63"/>
                    <a:pt x="83" y="63"/>
                    <a:pt x="83" y="63"/>
                  </a:cubicBezTo>
                  <a:cubicBezTo>
                    <a:pt x="95" y="53"/>
                    <a:pt x="125" y="28"/>
                    <a:pt x="134" y="20"/>
                  </a:cubicBezTo>
                  <a:cubicBezTo>
                    <a:pt x="122" y="27"/>
                    <a:pt x="82" y="50"/>
                    <a:pt x="59" y="64"/>
                  </a:cubicBezTo>
                  <a:cubicBezTo>
                    <a:pt x="59" y="64"/>
                    <a:pt x="58" y="64"/>
                    <a:pt x="58" y="64"/>
                  </a:cubicBezTo>
                  <a:cubicBezTo>
                    <a:pt x="58" y="63"/>
                    <a:pt x="58" y="63"/>
                    <a:pt x="58" y="63"/>
                  </a:cubicBezTo>
                  <a:cubicBezTo>
                    <a:pt x="58" y="63"/>
                    <a:pt x="58" y="63"/>
                    <a:pt x="58" y="63"/>
                  </a:cubicBezTo>
                  <a:cubicBezTo>
                    <a:pt x="59" y="63"/>
                    <a:pt x="59" y="63"/>
                    <a:pt x="59" y="63"/>
                  </a:cubicBezTo>
                  <a:cubicBezTo>
                    <a:pt x="59" y="62"/>
                    <a:pt x="60" y="62"/>
                    <a:pt x="62" y="61"/>
                  </a:cubicBezTo>
                  <a:cubicBezTo>
                    <a:pt x="64" y="59"/>
                    <a:pt x="67" y="58"/>
                    <a:pt x="71" y="55"/>
                  </a:cubicBezTo>
                  <a:cubicBezTo>
                    <a:pt x="78" y="51"/>
                    <a:pt x="88" y="45"/>
                    <a:pt x="98" y="38"/>
                  </a:cubicBezTo>
                  <a:cubicBezTo>
                    <a:pt x="103" y="35"/>
                    <a:pt x="108" y="32"/>
                    <a:pt x="113" y="29"/>
                  </a:cubicBezTo>
                  <a:cubicBezTo>
                    <a:pt x="110" y="31"/>
                    <a:pt x="107" y="33"/>
                    <a:pt x="104" y="34"/>
                  </a:cubicBezTo>
                  <a:cubicBezTo>
                    <a:pt x="93" y="41"/>
                    <a:pt x="81" y="48"/>
                    <a:pt x="72" y="53"/>
                  </a:cubicBezTo>
                  <a:cubicBezTo>
                    <a:pt x="62" y="59"/>
                    <a:pt x="59" y="61"/>
                    <a:pt x="57" y="61"/>
                  </a:cubicBezTo>
                  <a:cubicBezTo>
                    <a:pt x="57" y="61"/>
                    <a:pt x="57" y="61"/>
                    <a:pt x="57" y="61"/>
                  </a:cubicBezTo>
                  <a:cubicBezTo>
                    <a:pt x="57" y="61"/>
                    <a:pt x="57" y="61"/>
                    <a:pt x="57" y="61"/>
                  </a:cubicBezTo>
                  <a:cubicBezTo>
                    <a:pt x="57" y="61"/>
                    <a:pt x="56" y="61"/>
                    <a:pt x="56" y="61"/>
                  </a:cubicBezTo>
                  <a:cubicBezTo>
                    <a:pt x="56" y="61"/>
                    <a:pt x="56" y="61"/>
                    <a:pt x="57" y="61"/>
                  </a:cubicBezTo>
                  <a:cubicBezTo>
                    <a:pt x="120" y="17"/>
                    <a:pt x="120" y="17"/>
                    <a:pt x="120" y="17"/>
                  </a:cubicBezTo>
                  <a:cubicBezTo>
                    <a:pt x="59" y="52"/>
                    <a:pt x="59" y="52"/>
                    <a:pt x="59" y="52"/>
                  </a:cubicBezTo>
                  <a:cubicBezTo>
                    <a:pt x="46" y="59"/>
                    <a:pt x="34" y="66"/>
                    <a:pt x="24" y="72"/>
                  </a:cubicBezTo>
                  <a:cubicBezTo>
                    <a:pt x="24" y="72"/>
                    <a:pt x="24" y="72"/>
                    <a:pt x="24" y="72"/>
                  </a:cubicBezTo>
                  <a:cubicBezTo>
                    <a:pt x="24" y="72"/>
                    <a:pt x="24" y="72"/>
                    <a:pt x="24" y="72"/>
                  </a:cubicBezTo>
                  <a:cubicBezTo>
                    <a:pt x="24" y="72"/>
                    <a:pt x="24" y="72"/>
                    <a:pt x="24" y="72"/>
                  </a:cubicBezTo>
                  <a:cubicBezTo>
                    <a:pt x="24" y="72"/>
                    <a:pt x="24" y="71"/>
                    <a:pt x="24" y="71"/>
                  </a:cubicBezTo>
                  <a:cubicBezTo>
                    <a:pt x="24" y="71"/>
                    <a:pt x="24" y="71"/>
                    <a:pt x="24" y="71"/>
                  </a:cubicBezTo>
                  <a:cubicBezTo>
                    <a:pt x="24" y="71"/>
                    <a:pt x="24" y="71"/>
                    <a:pt x="25" y="71"/>
                  </a:cubicBezTo>
                  <a:cubicBezTo>
                    <a:pt x="26" y="70"/>
                    <a:pt x="28" y="69"/>
                    <a:pt x="31" y="67"/>
                  </a:cubicBezTo>
                  <a:cubicBezTo>
                    <a:pt x="31" y="67"/>
                    <a:pt x="31" y="67"/>
                    <a:pt x="31" y="67"/>
                  </a:cubicBezTo>
                  <a:cubicBezTo>
                    <a:pt x="31" y="67"/>
                    <a:pt x="31" y="67"/>
                    <a:pt x="31" y="67"/>
                  </a:cubicBezTo>
                  <a:cubicBezTo>
                    <a:pt x="31" y="67"/>
                    <a:pt x="31" y="67"/>
                    <a:pt x="31" y="67"/>
                  </a:cubicBezTo>
                  <a:cubicBezTo>
                    <a:pt x="33" y="66"/>
                    <a:pt x="36" y="63"/>
                    <a:pt x="45" y="58"/>
                  </a:cubicBezTo>
                  <a:cubicBezTo>
                    <a:pt x="53" y="52"/>
                    <a:pt x="64" y="44"/>
                    <a:pt x="75" y="37"/>
                  </a:cubicBezTo>
                  <a:cubicBezTo>
                    <a:pt x="88" y="28"/>
                    <a:pt x="101" y="20"/>
                    <a:pt x="109" y="14"/>
                  </a:cubicBezTo>
                  <a:cubicBezTo>
                    <a:pt x="97" y="21"/>
                    <a:pt x="75" y="34"/>
                    <a:pt x="55" y="45"/>
                  </a:cubicBezTo>
                  <a:cubicBezTo>
                    <a:pt x="1" y="77"/>
                    <a:pt x="1" y="77"/>
                    <a:pt x="0" y="77"/>
                  </a:cubicBezTo>
                  <a:cubicBezTo>
                    <a:pt x="0" y="77"/>
                    <a:pt x="0" y="77"/>
                    <a:pt x="0" y="77"/>
                  </a:cubicBezTo>
                  <a:cubicBezTo>
                    <a:pt x="0" y="77"/>
                    <a:pt x="0" y="77"/>
                    <a:pt x="0" y="76"/>
                  </a:cubicBezTo>
                  <a:cubicBezTo>
                    <a:pt x="0" y="76"/>
                    <a:pt x="0" y="76"/>
                    <a:pt x="0" y="76"/>
                  </a:cubicBezTo>
                  <a:cubicBezTo>
                    <a:pt x="0" y="76"/>
                    <a:pt x="0" y="76"/>
                    <a:pt x="0" y="76"/>
                  </a:cubicBezTo>
                  <a:cubicBezTo>
                    <a:pt x="2" y="74"/>
                    <a:pt x="12" y="68"/>
                    <a:pt x="57" y="38"/>
                  </a:cubicBezTo>
                  <a:cubicBezTo>
                    <a:pt x="76" y="25"/>
                    <a:pt x="95" y="13"/>
                    <a:pt x="106" y="6"/>
                  </a:cubicBezTo>
                  <a:cubicBezTo>
                    <a:pt x="85" y="17"/>
                    <a:pt x="32" y="48"/>
                    <a:pt x="1" y="67"/>
                  </a:cubicBezTo>
                  <a:cubicBezTo>
                    <a:pt x="1" y="67"/>
                    <a:pt x="1" y="67"/>
                    <a:pt x="0" y="66"/>
                  </a:cubicBezTo>
                  <a:cubicBezTo>
                    <a:pt x="0" y="66"/>
                    <a:pt x="0" y="66"/>
                    <a:pt x="1" y="66"/>
                  </a:cubicBezTo>
                  <a:cubicBezTo>
                    <a:pt x="41" y="42"/>
                    <a:pt x="108" y="3"/>
                    <a:pt x="114" y="0"/>
                  </a:cubicBezTo>
                  <a:cubicBezTo>
                    <a:pt x="114" y="0"/>
                    <a:pt x="114" y="0"/>
                    <a:pt x="114" y="0"/>
                  </a:cubicBezTo>
                  <a:cubicBezTo>
                    <a:pt x="115" y="0"/>
                    <a:pt x="115" y="0"/>
                    <a:pt x="115" y="0"/>
                  </a:cubicBezTo>
                  <a:cubicBezTo>
                    <a:pt x="115" y="0"/>
                    <a:pt x="115" y="0"/>
                    <a:pt x="115" y="0"/>
                  </a:cubicBezTo>
                  <a:cubicBezTo>
                    <a:pt x="115" y="0"/>
                    <a:pt x="115" y="0"/>
                    <a:pt x="115" y="0"/>
                  </a:cubicBezTo>
                  <a:cubicBezTo>
                    <a:pt x="115" y="0"/>
                    <a:pt x="115" y="1"/>
                    <a:pt x="115" y="1"/>
                  </a:cubicBezTo>
                  <a:cubicBezTo>
                    <a:pt x="82" y="22"/>
                    <a:pt x="25" y="60"/>
                    <a:pt x="7" y="72"/>
                  </a:cubicBezTo>
                  <a:cubicBezTo>
                    <a:pt x="17" y="67"/>
                    <a:pt x="36" y="55"/>
                    <a:pt x="55" y="45"/>
                  </a:cubicBezTo>
                  <a:cubicBezTo>
                    <a:pt x="108" y="14"/>
                    <a:pt x="117" y="8"/>
                    <a:pt x="119" y="7"/>
                  </a:cubicBezTo>
                  <a:cubicBezTo>
                    <a:pt x="119" y="7"/>
                    <a:pt x="119" y="7"/>
                    <a:pt x="119" y="7"/>
                  </a:cubicBezTo>
                  <a:cubicBezTo>
                    <a:pt x="119" y="7"/>
                    <a:pt x="119" y="7"/>
                    <a:pt x="119" y="7"/>
                  </a:cubicBezTo>
                  <a:cubicBezTo>
                    <a:pt x="120" y="7"/>
                    <a:pt x="120" y="7"/>
                    <a:pt x="120" y="7"/>
                  </a:cubicBezTo>
                  <a:cubicBezTo>
                    <a:pt x="120" y="7"/>
                    <a:pt x="120" y="7"/>
                    <a:pt x="120" y="8"/>
                  </a:cubicBezTo>
                  <a:cubicBezTo>
                    <a:pt x="120" y="8"/>
                    <a:pt x="120" y="8"/>
                    <a:pt x="120" y="8"/>
                  </a:cubicBezTo>
                  <a:cubicBezTo>
                    <a:pt x="97" y="23"/>
                    <a:pt x="60" y="48"/>
                    <a:pt x="42" y="61"/>
                  </a:cubicBezTo>
                  <a:cubicBezTo>
                    <a:pt x="50" y="56"/>
                    <a:pt x="60" y="50"/>
                    <a:pt x="74" y="42"/>
                  </a:cubicBezTo>
                  <a:cubicBezTo>
                    <a:pt x="92" y="32"/>
                    <a:pt x="109" y="22"/>
                    <a:pt x="118" y="16"/>
                  </a:cubicBezTo>
                  <a:cubicBezTo>
                    <a:pt x="121" y="15"/>
                    <a:pt x="123" y="13"/>
                    <a:pt x="126" y="12"/>
                  </a:cubicBezTo>
                  <a:cubicBezTo>
                    <a:pt x="126" y="12"/>
                    <a:pt x="126" y="12"/>
                    <a:pt x="126" y="12"/>
                  </a:cubicBezTo>
                  <a:cubicBezTo>
                    <a:pt x="126" y="12"/>
                    <a:pt x="126" y="12"/>
                    <a:pt x="126" y="12"/>
                  </a:cubicBezTo>
                  <a:cubicBezTo>
                    <a:pt x="127" y="12"/>
                    <a:pt x="127" y="13"/>
                    <a:pt x="127" y="13"/>
                  </a:cubicBezTo>
                  <a:cubicBezTo>
                    <a:pt x="127" y="13"/>
                    <a:pt x="127" y="13"/>
                    <a:pt x="126" y="13"/>
                  </a:cubicBezTo>
                  <a:cubicBezTo>
                    <a:pt x="65" y="56"/>
                    <a:pt x="65" y="56"/>
                    <a:pt x="65" y="56"/>
                  </a:cubicBezTo>
                  <a:cubicBezTo>
                    <a:pt x="74" y="50"/>
                    <a:pt x="90" y="41"/>
                    <a:pt x="103" y="33"/>
                  </a:cubicBezTo>
                  <a:cubicBezTo>
                    <a:pt x="129" y="18"/>
                    <a:pt x="135" y="15"/>
                    <a:pt x="137" y="14"/>
                  </a:cubicBezTo>
                  <a:cubicBezTo>
                    <a:pt x="137" y="14"/>
                    <a:pt x="137" y="14"/>
                    <a:pt x="137" y="14"/>
                  </a:cubicBezTo>
                  <a:cubicBezTo>
                    <a:pt x="137" y="14"/>
                    <a:pt x="137" y="14"/>
                    <a:pt x="137" y="14"/>
                  </a:cubicBezTo>
                  <a:cubicBezTo>
                    <a:pt x="137" y="14"/>
                    <a:pt x="137" y="14"/>
                    <a:pt x="137" y="14"/>
                  </a:cubicBezTo>
                  <a:cubicBezTo>
                    <a:pt x="138" y="14"/>
                    <a:pt x="138" y="14"/>
                    <a:pt x="138" y="14"/>
                  </a:cubicBezTo>
                  <a:cubicBezTo>
                    <a:pt x="138" y="15"/>
                    <a:pt x="138" y="15"/>
                    <a:pt x="138" y="15"/>
                  </a:cubicBezTo>
                  <a:cubicBezTo>
                    <a:pt x="137" y="15"/>
                    <a:pt x="108" y="33"/>
                    <a:pt x="85" y="47"/>
                  </a:cubicBezTo>
                  <a:cubicBezTo>
                    <a:pt x="136" y="18"/>
                    <a:pt x="136" y="18"/>
                    <a:pt x="136" y="18"/>
                  </a:cubicBezTo>
                  <a:cubicBezTo>
                    <a:pt x="137" y="18"/>
                    <a:pt x="137" y="18"/>
                    <a:pt x="137" y="18"/>
                  </a:cubicBezTo>
                  <a:cubicBezTo>
                    <a:pt x="137" y="19"/>
                    <a:pt x="137" y="19"/>
                    <a:pt x="110" y="41"/>
                  </a:cubicBezTo>
                  <a:cubicBezTo>
                    <a:pt x="102" y="49"/>
                    <a:pt x="93" y="56"/>
                    <a:pt x="88" y="60"/>
                  </a:cubicBezTo>
                  <a:cubicBezTo>
                    <a:pt x="154" y="22"/>
                    <a:pt x="154" y="22"/>
                    <a:pt x="154" y="22"/>
                  </a:cubicBezTo>
                  <a:cubicBezTo>
                    <a:pt x="154" y="22"/>
                    <a:pt x="155" y="22"/>
                    <a:pt x="155" y="22"/>
                  </a:cubicBezTo>
                  <a:cubicBezTo>
                    <a:pt x="155" y="22"/>
                    <a:pt x="155" y="22"/>
                    <a:pt x="155" y="22"/>
                  </a:cubicBezTo>
                  <a:cubicBezTo>
                    <a:pt x="135" y="37"/>
                    <a:pt x="100" y="63"/>
                    <a:pt x="86" y="73"/>
                  </a:cubicBezTo>
                  <a:cubicBezTo>
                    <a:pt x="142" y="41"/>
                    <a:pt x="154" y="34"/>
                    <a:pt x="156" y="33"/>
                  </a:cubicBezTo>
                  <a:cubicBezTo>
                    <a:pt x="157" y="33"/>
                    <a:pt x="157" y="33"/>
                    <a:pt x="157" y="33"/>
                  </a:cubicBezTo>
                  <a:cubicBezTo>
                    <a:pt x="157" y="33"/>
                    <a:pt x="157" y="33"/>
                    <a:pt x="157" y="33"/>
                  </a:cubicBezTo>
                  <a:cubicBezTo>
                    <a:pt x="157" y="32"/>
                    <a:pt x="157" y="32"/>
                    <a:pt x="157" y="32"/>
                  </a:cubicBezTo>
                  <a:cubicBezTo>
                    <a:pt x="157" y="33"/>
                    <a:pt x="158" y="33"/>
                    <a:pt x="158" y="33"/>
                  </a:cubicBezTo>
                  <a:cubicBezTo>
                    <a:pt x="158" y="33"/>
                    <a:pt x="158" y="33"/>
                    <a:pt x="157" y="33"/>
                  </a:cubicBezTo>
                  <a:cubicBezTo>
                    <a:pt x="136" y="49"/>
                    <a:pt x="99" y="77"/>
                    <a:pt x="85" y="88"/>
                  </a:cubicBezTo>
                  <a:cubicBezTo>
                    <a:pt x="87" y="86"/>
                    <a:pt x="90" y="85"/>
                    <a:pt x="93" y="83"/>
                  </a:cubicBezTo>
                  <a:cubicBezTo>
                    <a:pt x="136" y="58"/>
                    <a:pt x="144" y="53"/>
                    <a:pt x="145" y="53"/>
                  </a:cubicBezTo>
                  <a:cubicBezTo>
                    <a:pt x="145" y="53"/>
                    <a:pt x="145" y="53"/>
                    <a:pt x="145" y="53"/>
                  </a:cubicBezTo>
                  <a:cubicBezTo>
                    <a:pt x="145" y="53"/>
                    <a:pt x="145" y="53"/>
                    <a:pt x="145" y="53"/>
                  </a:cubicBezTo>
                  <a:cubicBezTo>
                    <a:pt x="146" y="54"/>
                    <a:pt x="146" y="54"/>
                    <a:pt x="138" y="60"/>
                  </a:cubicBezTo>
                  <a:cubicBezTo>
                    <a:pt x="125" y="70"/>
                    <a:pt x="95" y="95"/>
                    <a:pt x="85" y="103"/>
                  </a:cubicBezTo>
                  <a:cubicBezTo>
                    <a:pt x="91" y="100"/>
                    <a:pt x="101" y="94"/>
                    <a:pt x="112" y="87"/>
                  </a:cubicBezTo>
                  <a:cubicBezTo>
                    <a:pt x="120" y="83"/>
                    <a:pt x="128" y="78"/>
                    <a:pt x="134" y="75"/>
                  </a:cubicBezTo>
                  <a:cubicBezTo>
                    <a:pt x="139" y="72"/>
                    <a:pt x="142" y="71"/>
                    <a:pt x="143" y="70"/>
                  </a:cubicBezTo>
                  <a:cubicBezTo>
                    <a:pt x="144" y="69"/>
                    <a:pt x="144" y="69"/>
                    <a:pt x="144" y="69"/>
                  </a:cubicBezTo>
                  <a:cubicBezTo>
                    <a:pt x="144" y="70"/>
                    <a:pt x="144" y="70"/>
                    <a:pt x="144" y="70"/>
                  </a:cubicBezTo>
                  <a:cubicBezTo>
                    <a:pt x="144" y="69"/>
                    <a:pt x="144" y="69"/>
                    <a:pt x="144" y="70"/>
                  </a:cubicBezTo>
                  <a:cubicBezTo>
                    <a:pt x="144" y="70"/>
                    <a:pt x="144" y="70"/>
                    <a:pt x="144" y="70"/>
                  </a:cubicBezTo>
                  <a:cubicBezTo>
                    <a:pt x="88" y="106"/>
                    <a:pt x="88" y="106"/>
                    <a:pt x="88" y="106"/>
                  </a:cubicBezTo>
                  <a:cubicBezTo>
                    <a:pt x="151" y="69"/>
                    <a:pt x="151" y="69"/>
                    <a:pt x="151" y="69"/>
                  </a:cubicBezTo>
                  <a:cubicBezTo>
                    <a:pt x="151" y="69"/>
                    <a:pt x="152" y="69"/>
                    <a:pt x="152" y="70"/>
                  </a:cubicBezTo>
                  <a:cubicBezTo>
                    <a:pt x="152" y="70"/>
                    <a:pt x="152" y="70"/>
                    <a:pt x="152" y="70"/>
                  </a:cubicBezTo>
                  <a:cubicBezTo>
                    <a:pt x="152" y="70"/>
                    <a:pt x="152" y="70"/>
                    <a:pt x="152" y="70"/>
                  </a:cubicBezTo>
                  <a:cubicBezTo>
                    <a:pt x="151" y="70"/>
                    <a:pt x="151" y="70"/>
                    <a:pt x="151" y="70"/>
                  </a:cubicBezTo>
                  <a:cubicBezTo>
                    <a:pt x="151" y="71"/>
                    <a:pt x="148" y="73"/>
                    <a:pt x="142" y="78"/>
                  </a:cubicBezTo>
                  <a:cubicBezTo>
                    <a:pt x="136" y="83"/>
                    <a:pt x="127" y="89"/>
                    <a:pt x="119" y="95"/>
                  </a:cubicBezTo>
                  <a:cubicBezTo>
                    <a:pt x="105" y="106"/>
                    <a:pt x="90" y="118"/>
                    <a:pt x="83" y="123"/>
                  </a:cubicBezTo>
                  <a:cubicBezTo>
                    <a:pt x="148" y="86"/>
                    <a:pt x="159" y="79"/>
                    <a:pt x="162" y="78"/>
                  </a:cubicBezTo>
                  <a:cubicBezTo>
                    <a:pt x="162" y="78"/>
                    <a:pt x="162" y="78"/>
                    <a:pt x="162" y="78"/>
                  </a:cubicBezTo>
                  <a:cubicBezTo>
                    <a:pt x="162" y="78"/>
                    <a:pt x="162" y="78"/>
                    <a:pt x="162" y="78"/>
                  </a:cubicBezTo>
                  <a:cubicBezTo>
                    <a:pt x="162" y="78"/>
                    <a:pt x="162" y="78"/>
                    <a:pt x="162" y="78"/>
                  </a:cubicBezTo>
                  <a:cubicBezTo>
                    <a:pt x="162" y="78"/>
                    <a:pt x="162" y="78"/>
                    <a:pt x="163" y="78"/>
                  </a:cubicBezTo>
                  <a:cubicBezTo>
                    <a:pt x="163" y="78"/>
                    <a:pt x="163" y="78"/>
                    <a:pt x="162" y="78"/>
                  </a:cubicBezTo>
                  <a:cubicBezTo>
                    <a:pt x="140" y="98"/>
                    <a:pt x="100" y="132"/>
                    <a:pt x="88" y="142"/>
                  </a:cubicBezTo>
                  <a:cubicBezTo>
                    <a:pt x="96" y="137"/>
                    <a:pt x="117" y="125"/>
                    <a:pt x="135" y="115"/>
                  </a:cubicBezTo>
                  <a:cubicBezTo>
                    <a:pt x="164" y="98"/>
                    <a:pt x="170" y="94"/>
                    <a:pt x="171" y="93"/>
                  </a:cubicBezTo>
                  <a:cubicBezTo>
                    <a:pt x="171" y="93"/>
                    <a:pt x="171" y="93"/>
                    <a:pt x="171" y="93"/>
                  </a:cubicBezTo>
                  <a:cubicBezTo>
                    <a:pt x="171" y="93"/>
                    <a:pt x="171" y="93"/>
                    <a:pt x="171" y="93"/>
                  </a:cubicBezTo>
                  <a:cubicBezTo>
                    <a:pt x="172" y="93"/>
                    <a:pt x="172" y="93"/>
                    <a:pt x="172" y="93"/>
                  </a:cubicBezTo>
                  <a:cubicBezTo>
                    <a:pt x="172" y="93"/>
                    <a:pt x="172" y="94"/>
                    <a:pt x="172" y="94"/>
                  </a:cubicBezTo>
                  <a:cubicBezTo>
                    <a:pt x="172" y="94"/>
                    <a:pt x="172" y="94"/>
                    <a:pt x="172" y="94"/>
                  </a:cubicBezTo>
                  <a:cubicBezTo>
                    <a:pt x="82" y="157"/>
                    <a:pt x="82" y="157"/>
                    <a:pt x="82" y="157"/>
                  </a:cubicBezTo>
                  <a:cubicBezTo>
                    <a:pt x="99" y="147"/>
                    <a:pt x="142" y="122"/>
                    <a:pt x="166" y="108"/>
                  </a:cubicBezTo>
                  <a:cubicBezTo>
                    <a:pt x="166" y="108"/>
                    <a:pt x="166" y="108"/>
                    <a:pt x="167" y="108"/>
                  </a:cubicBezTo>
                  <a:cubicBezTo>
                    <a:pt x="167" y="108"/>
                    <a:pt x="167" y="108"/>
                    <a:pt x="167" y="108"/>
                  </a:cubicBezTo>
                  <a:cubicBezTo>
                    <a:pt x="167" y="108"/>
                    <a:pt x="167" y="108"/>
                    <a:pt x="167" y="109"/>
                  </a:cubicBezTo>
                  <a:cubicBezTo>
                    <a:pt x="167" y="109"/>
                    <a:pt x="167" y="109"/>
                    <a:pt x="167" y="109"/>
                  </a:cubicBezTo>
                  <a:cubicBezTo>
                    <a:pt x="167" y="109"/>
                    <a:pt x="166" y="109"/>
                    <a:pt x="166" y="109"/>
                  </a:cubicBezTo>
                  <a:cubicBezTo>
                    <a:pt x="165" y="110"/>
                    <a:pt x="162" y="111"/>
                    <a:pt x="155" y="116"/>
                  </a:cubicBezTo>
                  <a:cubicBezTo>
                    <a:pt x="153" y="117"/>
                    <a:pt x="152" y="118"/>
                    <a:pt x="150" y="119"/>
                  </a:cubicBezTo>
                  <a:cubicBezTo>
                    <a:pt x="150" y="119"/>
                    <a:pt x="150" y="119"/>
                    <a:pt x="144" y="123"/>
                  </a:cubicBezTo>
                  <a:cubicBezTo>
                    <a:pt x="140" y="125"/>
                    <a:pt x="135" y="128"/>
                    <a:pt x="129" y="132"/>
                  </a:cubicBezTo>
                  <a:cubicBezTo>
                    <a:pt x="117" y="139"/>
                    <a:pt x="102" y="149"/>
                    <a:pt x="91" y="156"/>
                  </a:cubicBezTo>
                  <a:cubicBezTo>
                    <a:pt x="171" y="110"/>
                    <a:pt x="171" y="110"/>
                    <a:pt x="171" y="110"/>
                  </a:cubicBezTo>
                  <a:cubicBezTo>
                    <a:pt x="171" y="110"/>
                    <a:pt x="171" y="110"/>
                    <a:pt x="171" y="110"/>
                  </a:cubicBezTo>
                  <a:cubicBezTo>
                    <a:pt x="171" y="110"/>
                    <a:pt x="171" y="110"/>
                    <a:pt x="171" y="110"/>
                  </a:cubicBezTo>
                  <a:cubicBezTo>
                    <a:pt x="76" y="165"/>
                    <a:pt x="76" y="165"/>
                    <a:pt x="76" y="165"/>
                  </a:cubicBezTo>
                  <a:cubicBezTo>
                    <a:pt x="76" y="165"/>
                    <a:pt x="76" y="165"/>
                    <a:pt x="76" y="16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1" name="橙子演示">
              <a:extLst>
                <a:ext uri="{FF2B5EF4-FFF2-40B4-BE49-F238E27FC236}">
                  <a16:creationId xmlns:a16="http://schemas.microsoft.com/office/drawing/2014/main" id="{D197C907-C0F5-4717-AEB6-475EA56A0980}"/>
                </a:ext>
              </a:extLst>
            </p:cNvPr>
            <p:cNvSpPr/>
            <p:nvPr/>
          </p:nvSpPr>
          <p:spPr bwMode="auto">
            <a:xfrm>
              <a:off x="2940051" y="5630863"/>
              <a:ext cx="168275" cy="120650"/>
            </a:xfrm>
            <a:custGeom>
              <a:avLst/>
              <a:gdLst>
                <a:gd name="T0" fmla="*/ 1 w 52"/>
                <a:gd name="T1" fmla="*/ 37 h 37"/>
                <a:gd name="T2" fmla="*/ 0 w 52"/>
                <a:gd name="T3" fmla="*/ 37 h 37"/>
                <a:gd name="T4" fmla="*/ 0 w 52"/>
                <a:gd name="T5" fmla="*/ 37 h 37"/>
                <a:gd name="T6" fmla="*/ 0 w 52"/>
                <a:gd name="T7" fmla="*/ 36 h 37"/>
                <a:gd name="T8" fmla="*/ 0 w 52"/>
                <a:gd name="T9" fmla="*/ 36 h 37"/>
                <a:gd name="T10" fmla="*/ 1 w 52"/>
                <a:gd name="T11" fmla="*/ 36 h 37"/>
                <a:gd name="T12" fmla="*/ 15 w 52"/>
                <a:gd name="T13" fmla="*/ 27 h 37"/>
                <a:gd name="T14" fmla="*/ 15 w 52"/>
                <a:gd name="T15" fmla="*/ 27 h 37"/>
                <a:gd name="T16" fmla="*/ 15 w 52"/>
                <a:gd name="T17" fmla="*/ 27 h 37"/>
                <a:gd name="T18" fmla="*/ 15 w 52"/>
                <a:gd name="T19" fmla="*/ 27 h 37"/>
                <a:gd name="T20" fmla="*/ 14 w 52"/>
                <a:gd name="T21" fmla="*/ 27 h 37"/>
                <a:gd name="T22" fmla="*/ 14 w 52"/>
                <a:gd name="T23" fmla="*/ 27 h 37"/>
                <a:gd name="T24" fmla="*/ 14 w 52"/>
                <a:gd name="T25" fmla="*/ 26 h 37"/>
                <a:gd name="T26" fmla="*/ 44 w 52"/>
                <a:gd name="T27" fmla="*/ 5 h 37"/>
                <a:gd name="T28" fmla="*/ 21 w 52"/>
                <a:gd name="T29" fmla="*/ 18 h 37"/>
                <a:gd name="T30" fmla="*/ 20 w 52"/>
                <a:gd name="T31" fmla="*/ 18 h 37"/>
                <a:gd name="T32" fmla="*/ 21 w 52"/>
                <a:gd name="T33" fmla="*/ 17 h 37"/>
                <a:gd name="T34" fmla="*/ 51 w 52"/>
                <a:gd name="T35" fmla="*/ 0 h 37"/>
                <a:gd name="T36" fmla="*/ 52 w 52"/>
                <a:gd name="T37" fmla="*/ 0 h 37"/>
                <a:gd name="T38" fmla="*/ 51 w 52"/>
                <a:gd name="T39" fmla="*/ 0 h 37"/>
                <a:gd name="T40" fmla="*/ 51 w 52"/>
                <a:gd name="T41" fmla="*/ 1 h 37"/>
                <a:gd name="T42" fmla="*/ 51 w 52"/>
                <a:gd name="T43" fmla="*/ 1 h 37"/>
                <a:gd name="T44" fmla="*/ 46 w 52"/>
                <a:gd name="T45" fmla="*/ 5 h 37"/>
                <a:gd name="T46" fmla="*/ 21 w 52"/>
                <a:gd name="T47" fmla="*/ 23 h 37"/>
                <a:gd name="T48" fmla="*/ 45 w 52"/>
                <a:gd name="T49" fmla="*/ 9 h 37"/>
                <a:gd name="T50" fmla="*/ 45 w 52"/>
                <a:gd name="T51" fmla="*/ 9 h 37"/>
                <a:gd name="T52" fmla="*/ 45 w 52"/>
                <a:gd name="T53" fmla="*/ 9 h 37"/>
                <a:gd name="T54" fmla="*/ 45 w 52"/>
                <a:gd name="T55" fmla="*/ 9 h 37"/>
                <a:gd name="T56" fmla="*/ 45 w 52"/>
                <a:gd name="T57" fmla="*/ 10 h 37"/>
                <a:gd name="T58" fmla="*/ 45 w 52"/>
                <a:gd name="T59" fmla="*/ 10 h 37"/>
                <a:gd name="T60" fmla="*/ 35 w 52"/>
                <a:gd name="T61" fmla="*/ 16 h 37"/>
                <a:gd name="T62" fmla="*/ 36 w 52"/>
                <a:gd name="T63" fmla="*/ 16 h 37"/>
                <a:gd name="T64" fmla="*/ 36 w 52"/>
                <a:gd name="T65" fmla="*/ 16 h 37"/>
                <a:gd name="T66" fmla="*/ 36 w 52"/>
                <a:gd name="T67" fmla="*/ 17 h 37"/>
                <a:gd name="T68" fmla="*/ 36 w 52"/>
                <a:gd name="T69" fmla="*/ 17 h 37"/>
                <a:gd name="T70" fmla="*/ 1 w 52"/>
                <a:gd name="T71" fmla="*/ 37 h 37"/>
                <a:gd name="T72" fmla="*/ 1 w 52"/>
                <a:gd name="T7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37">
                  <a:moveTo>
                    <a:pt x="1" y="37"/>
                  </a:moveTo>
                  <a:cubicBezTo>
                    <a:pt x="1" y="37"/>
                    <a:pt x="0" y="37"/>
                    <a:pt x="0" y="37"/>
                  </a:cubicBezTo>
                  <a:cubicBezTo>
                    <a:pt x="0" y="37"/>
                    <a:pt x="0" y="37"/>
                    <a:pt x="0" y="37"/>
                  </a:cubicBezTo>
                  <a:cubicBezTo>
                    <a:pt x="0" y="37"/>
                    <a:pt x="0" y="36"/>
                    <a:pt x="0" y="36"/>
                  </a:cubicBezTo>
                  <a:cubicBezTo>
                    <a:pt x="0" y="36"/>
                    <a:pt x="0" y="36"/>
                    <a:pt x="0" y="36"/>
                  </a:cubicBezTo>
                  <a:cubicBezTo>
                    <a:pt x="0" y="36"/>
                    <a:pt x="1" y="36"/>
                    <a:pt x="1" y="36"/>
                  </a:cubicBezTo>
                  <a:cubicBezTo>
                    <a:pt x="2" y="35"/>
                    <a:pt x="6" y="33"/>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6"/>
                  </a:cubicBezTo>
                  <a:cubicBezTo>
                    <a:pt x="14" y="26"/>
                    <a:pt x="33" y="13"/>
                    <a:pt x="44" y="5"/>
                  </a:cubicBezTo>
                  <a:cubicBezTo>
                    <a:pt x="21" y="18"/>
                    <a:pt x="21" y="18"/>
                    <a:pt x="21" y="18"/>
                  </a:cubicBezTo>
                  <a:cubicBezTo>
                    <a:pt x="21" y="18"/>
                    <a:pt x="20" y="18"/>
                    <a:pt x="20" y="18"/>
                  </a:cubicBezTo>
                  <a:cubicBezTo>
                    <a:pt x="20" y="18"/>
                    <a:pt x="20" y="17"/>
                    <a:pt x="21" y="17"/>
                  </a:cubicBezTo>
                  <a:cubicBezTo>
                    <a:pt x="51" y="0"/>
                    <a:pt x="51" y="0"/>
                    <a:pt x="51" y="0"/>
                  </a:cubicBezTo>
                  <a:cubicBezTo>
                    <a:pt x="51" y="0"/>
                    <a:pt x="51" y="0"/>
                    <a:pt x="52" y="0"/>
                  </a:cubicBezTo>
                  <a:cubicBezTo>
                    <a:pt x="52" y="0"/>
                    <a:pt x="52" y="0"/>
                    <a:pt x="51" y="0"/>
                  </a:cubicBezTo>
                  <a:cubicBezTo>
                    <a:pt x="51" y="1"/>
                    <a:pt x="51" y="1"/>
                    <a:pt x="51" y="1"/>
                  </a:cubicBezTo>
                  <a:cubicBezTo>
                    <a:pt x="51" y="1"/>
                    <a:pt x="51" y="1"/>
                    <a:pt x="51" y="1"/>
                  </a:cubicBezTo>
                  <a:cubicBezTo>
                    <a:pt x="50" y="1"/>
                    <a:pt x="49" y="2"/>
                    <a:pt x="46" y="5"/>
                  </a:cubicBezTo>
                  <a:cubicBezTo>
                    <a:pt x="21" y="23"/>
                    <a:pt x="21" y="23"/>
                    <a:pt x="21" y="23"/>
                  </a:cubicBezTo>
                  <a:cubicBezTo>
                    <a:pt x="27" y="19"/>
                    <a:pt x="37" y="13"/>
                    <a:pt x="45" y="9"/>
                  </a:cubicBezTo>
                  <a:cubicBezTo>
                    <a:pt x="45" y="9"/>
                    <a:pt x="45" y="9"/>
                    <a:pt x="45" y="9"/>
                  </a:cubicBezTo>
                  <a:cubicBezTo>
                    <a:pt x="45" y="9"/>
                    <a:pt x="45" y="9"/>
                    <a:pt x="45" y="9"/>
                  </a:cubicBezTo>
                  <a:cubicBezTo>
                    <a:pt x="46" y="9"/>
                    <a:pt x="46" y="9"/>
                    <a:pt x="45" y="9"/>
                  </a:cubicBezTo>
                  <a:cubicBezTo>
                    <a:pt x="45" y="10"/>
                    <a:pt x="45" y="10"/>
                    <a:pt x="45" y="10"/>
                  </a:cubicBezTo>
                  <a:cubicBezTo>
                    <a:pt x="45" y="10"/>
                    <a:pt x="45" y="10"/>
                    <a:pt x="45" y="10"/>
                  </a:cubicBezTo>
                  <a:cubicBezTo>
                    <a:pt x="44" y="10"/>
                    <a:pt x="42" y="12"/>
                    <a:pt x="35" y="16"/>
                  </a:cubicBezTo>
                  <a:cubicBezTo>
                    <a:pt x="36" y="16"/>
                    <a:pt x="36" y="16"/>
                    <a:pt x="36" y="16"/>
                  </a:cubicBezTo>
                  <a:cubicBezTo>
                    <a:pt x="36" y="16"/>
                    <a:pt x="36" y="16"/>
                    <a:pt x="36" y="16"/>
                  </a:cubicBezTo>
                  <a:cubicBezTo>
                    <a:pt x="36" y="16"/>
                    <a:pt x="36" y="17"/>
                    <a:pt x="36" y="17"/>
                  </a:cubicBezTo>
                  <a:cubicBezTo>
                    <a:pt x="36" y="17"/>
                    <a:pt x="36" y="17"/>
                    <a:pt x="36" y="17"/>
                  </a:cubicBezTo>
                  <a:cubicBezTo>
                    <a:pt x="34" y="17"/>
                    <a:pt x="14" y="29"/>
                    <a:pt x="1" y="37"/>
                  </a:cubicBezTo>
                  <a:cubicBezTo>
                    <a:pt x="1" y="37"/>
                    <a:pt x="1" y="37"/>
                    <a:pt x="1" y="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2" name="橙子演示">
              <a:extLst>
                <a:ext uri="{FF2B5EF4-FFF2-40B4-BE49-F238E27FC236}">
                  <a16:creationId xmlns:a16="http://schemas.microsoft.com/office/drawing/2014/main" id="{DBD00513-07AB-427A-8D87-AE1B3A5739DD}"/>
                </a:ext>
              </a:extLst>
            </p:cNvPr>
            <p:cNvSpPr/>
            <p:nvPr/>
          </p:nvSpPr>
          <p:spPr bwMode="auto">
            <a:xfrm>
              <a:off x="2671763" y="5630863"/>
              <a:ext cx="698500" cy="415925"/>
            </a:xfrm>
            <a:custGeom>
              <a:avLst/>
              <a:gdLst>
                <a:gd name="T0" fmla="*/ 192 w 216"/>
                <a:gd name="T1" fmla="*/ 11 h 128"/>
                <a:gd name="T2" fmla="*/ 3 w 216"/>
                <a:gd name="T3" fmla="*/ 119 h 128"/>
                <a:gd name="T4" fmla="*/ 6 w 216"/>
                <a:gd name="T5" fmla="*/ 117 h 128"/>
                <a:gd name="T6" fmla="*/ 12 w 216"/>
                <a:gd name="T7" fmla="*/ 111 h 128"/>
                <a:gd name="T8" fmla="*/ 103 w 216"/>
                <a:gd name="T9" fmla="*/ 54 h 128"/>
                <a:gd name="T10" fmla="*/ 1 w 216"/>
                <a:gd name="T11" fmla="*/ 113 h 128"/>
                <a:gd name="T12" fmla="*/ 0 w 216"/>
                <a:gd name="T13" fmla="*/ 112 h 128"/>
                <a:gd name="T14" fmla="*/ 0 w 216"/>
                <a:gd name="T15" fmla="*/ 97 h 128"/>
                <a:gd name="T16" fmla="*/ 70 w 216"/>
                <a:gd name="T17" fmla="*/ 52 h 128"/>
                <a:gd name="T18" fmla="*/ 21 w 216"/>
                <a:gd name="T19" fmla="*/ 78 h 128"/>
                <a:gd name="T20" fmla="*/ 19 w 216"/>
                <a:gd name="T21" fmla="*/ 64 h 128"/>
                <a:gd name="T22" fmla="*/ 54 w 216"/>
                <a:gd name="T23" fmla="*/ 41 h 128"/>
                <a:gd name="T24" fmla="*/ 11 w 216"/>
                <a:gd name="T25" fmla="*/ 63 h 128"/>
                <a:gd name="T26" fmla="*/ 21 w 216"/>
                <a:gd name="T27" fmla="*/ 56 h 128"/>
                <a:gd name="T28" fmla="*/ 71 w 216"/>
                <a:gd name="T29" fmla="*/ 20 h 128"/>
                <a:gd name="T30" fmla="*/ 19 w 216"/>
                <a:gd name="T31" fmla="*/ 49 h 128"/>
                <a:gd name="T32" fmla="*/ 75 w 216"/>
                <a:gd name="T33" fmla="*/ 15 h 128"/>
                <a:gd name="T34" fmla="*/ 0 w 216"/>
                <a:gd name="T35" fmla="*/ 58 h 128"/>
                <a:gd name="T36" fmla="*/ 23 w 216"/>
                <a:gd name="T37" fmla="*/ 23 h 128"/>
                <a:gd name="T38" fmla="*/ 35 w 216"/>
                <a:gd name="T39" fmla="*/ 3 h 128"/>
                <a:gd name="T40" fmla="*/ 14 w 216"/>
                <a:gd name="T41" fmla="*/ 9 h 128"/>
                <a:gd name="T42" fmla="*/ 14 w 216"/>
                <a:gd name="T43" fmla="*/ 9 h 128"/>
                <a:gd name="T44" fmla="*/ 17 w 216"/>
                <a:gd name="T45" fmla="*/ 7 h 128"/>
                <a:gd name="T46" fmla="*/ 25 w 216"/>
                <a:gd name="T47" fmla="*/ 8 h 128"/>
                <a:gd name="T48" fmla="*/ 15 w 216"/>
                <a:gd name="T49" fmla="*/ 27 h 128"/>
                <a:gd name="T50" fmla="*/ 38 w 216"/>
                <a:gd name="T51" fmla="*/ 15 h 128"/>
                <a:gd name="T52" fmla="*/ 94 w 216"/>
                <a:gd name="T53" fmla="*/ 3 h 128"/>
                <a:gd name="T54" fmla="*/ 94 w 216"/>
                <a:gd name="T55" fmla="*/ 4 h 128"/>
                <a:gd name="T56" fmla="*/ 80 w 216"/>
                <a:gd name="T57" fmla="*/ 15 h 128"/>
                <a:gd name="T58" fmla="*/ 71 w 216"/>
                <a:gd name="T59" fmla="*/ 22 h 128"/>
                <a:gd name="T60" fmla="*/ 85 w 216"/>
                <a:gd name="T61" fmla="*/ 18 h 128"/>
                <a:gd name="T62" fmla="*/ 85 w 216"/>
                <a:gd name="T63" fmla="*/ 20 h 128"/>
                <a:gd name="T64" fmla="*/ 97 w 216"/>
                <a:gd name="T65" fmla="*/ 14 h 128"/>
                <a:gd name="T66" fmla="*/ 55 w 216"/>
                <a:gd name="T67" fmla="*/ 41 h 128"/>
                <a:gd name="T68" fmla="*/ 108 w 216"/>
                <a:gd name="T69" fmla="*/ 12 h 128"/>
                <a:gd name="T70" fmla="*/ 65 w 216"/>
                <a:gd name="T71" fmla="*/ 46 h 128"/>
                <a:gd name="T72" fmla="*/ 140 w 216"/>
                <a:gd name="T73" fmla="*/ 9 h 128"/>
                <a:gd name="T74" fmla="*/ 11 w 216"/>
                <a:gd name="T75" fmla="*/ 90 h 128"/>
                <a:gd name="T76" fmla="*/ 151 w 216"/>
                <a:gd name="T77" fmla="*/ 10 h 128"/>
                <a:gd name="T78" fmla="*/ 69 w 216"/>
                <a:gd name="T79" fmla="*/ 73 h 128"/>
                <a:gd name="T80" fmla="*/ 195 w 216"/>
                <a:gd name="T81" fmla="*/ 0 h 128"/>
                <a:gd name="T82" fmla="*/ 175 w 216"/>
                <a:gd name="T83" fmla="*/ 15 h 128"/>
                <a:gd name="T84" fmla="*/ 175 w 216"/>
                <a:gd name="T85" fmla="*/ 16 h 128"/>
                <a:gd name="T86" fmla="*/ 196 w 216"/>
                <a:gd name="T87" fmla="*/ 7 h 128"/>
                <a:gd name="T88" fmla="*/ 196 w 216"/>
                <a:gd name="T89" fmla="*/ 8 h 128"/>
                <a:gd name="T90" fmla="*/ 209 w 216"/>
                <a:gd name="T91" fmla="*/ 0 h 128"/>
                <a:gd name="T92" fmla="*/ 215 w 216"/>
                <a:gd name="T93" fmla="*/ 8 h 128"/>
                <a:gd name="T94" fmla="*/ 83 w 216"/>
                <a:gd name="T95" fmla="*/ 100 h 128"/>
                <a:gd name="T96" fmla="*/ 108 w 216"/>
                <a:gd name="T97" fmla="*/ 100 h 128"/>
                <a:gd name="T98" fmla="*/ 108 w 216"/>
                <a:gd name="T99" fmla="*/ 100 h 128"/>
                <a:gd name="T100" fmla="*/ 82 w 216"/>
                <a:gd name="T101" fmla="*/ 121 h 128"/>
                <a:gd name="T102" fmla="*/ 96 w 216"/>
                <a:gd name="T103" fmla="*/ 119 h 128"/>
                <a:gd name="T104" fmla="*/ 96 w 216"/>
                <a:gd name="T105" fmla="*/ 121 h 128"/>
                <a:gd name="T106" fmla="*/ 94 w 216"/>
                <a:gd name="T107" fmla="*/ 122 h 128"/>
                <a:gd name="T108" fmla="*/ 90 w 216"/>
                <a:gd name="T109" fmla="*/ 118 h 128"/>
                <a:gd name="T110" fmla="*/ 75 w 216"/>
                <a:gd name="T111" fmla="*/ 125 h 128"/>
                <a:gd name="T112" fmla="*/ 103 w 216"/>
                <a:gd name="T113" fmla="*/ 103 h 128"/>
                <a:gd name="T114" fmla="*/ 64 w 216"/>
                <a:gd name="T115" fmla="*/ 126 h 128"/>
                <a:gd name="T116" fmla="*/ 47 w 216"/>
                <a:gd name="T117" fmla="*/ 122 h 128"/>
                <a:gd name="T118" fmla="*/ 10 w 216"/>
                <a:gd name="T1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128">
                  <a:moveTo>
                    <a:pt x="10" y="128"/>
                  </a:moveTo>
                  <a:cubicBezTo>
                    <a:pt x="10" y="128"/>
                    <a:pt x="9" y="128"/>
                    <a:pt x="9" y="127"/>
                  </a:cubicBezTo>
                  <a:cubicBezTo>
                    <a:pt x="9" y="127"/>
                    <a:pt x="9" y="127"/>
                    <a:pt x="9" y="127"/>
                  </a:cubicBezTo>
                  <a:cubicBezTo>
                    <a:pt x="192" y="11"/>
                    <a:pt x="192" y="11"/>
                    <a:pt x="192" y="11"/>
                  </a:cubicBezTo>
                  <a:cubicBezTo>
                    <a:pt x="187" y="14"/>
                    <a:pt x="181" y="17"/>
                    <a:pt x="175" y="21"/>
                  </a:cubicBezTo>
                  <a:cubicBezTo>
                    <a:pt x="130" y="48"/>
                    <a:pt x="28" y="106"/>
                    <a:pt x="3" y="120"/>
                  </a:cubicBezTo>
                  <a:cubicBezTo>
                    <a:pt x="3" y="120"/>
                    <a:pt x="3" y="120"/>
                    <a:pt x="3" y="120"/>
                  </a:cubicBezTo>
                  <a:cubicBezTo>
                    <a:pt x="3" y="120"/>
                    <a:pt x="3" y="120"/>
                    <a:pt x="3" y="119"/>
                  </a:cubicBezTo>
                  <a:cubicBezTo>
                    <a:pt x="3" y="119"/>
                    <a:pt x="3" y="119"/>
                    <a:pt x="3" y="119"/>
                  </a:cubicBezTo>
                  <a:cubicBezTo>
                    <a:pt x="97" y="65"/>
                    <a:pt x="148" y="35"/>
                    <a:pt x="176" y="19"/>
                  </a:cubicBezTo>
                  <a:cubicBezTo>
                    <a:pt x="181" y="16"/>
                    <a:pt x="185" y="14"/>
                    <a:pt x="189" y="12"/>
                  </a:cubicBezTo>
                  <a:cubicBezTo>
                    <a:pt x="161" y="27"/>
                    <a:pt x="62" y="85"/>
                    <a:pt x="6" y="117"/>
                  </a:cubicBezTo>
                  <a:cubicBezTo>
                    <a:pt x="6" y="118"/>
                    <a:pt x="5" y="118"/>
                    <a:pt x="5" y="117"/>
                  </a:cubicBezTo>
                  <a:cubicBezTo>
                    <a:pt x="5" y="117"/>
                    <a:pt x="5" y="117"/>
                    <a:pt x="6" y="117"/>
                  </a:cubicBezTo>
                  <a:cubicBezTo>
                    <a:pt x="43" y="95"/>
                    <a:pt x="102" y="60"/>
                    <a:pt x="140" y="37"/>
                  </a:cubicBezTo>
                  <a:cubicBezTo>
                    <a:pt x="76" y="74"/>
                    <a:pt x="13" y="111"/>
                    <a:pt x="12" y="111"/>
                  </a:cubicBezTo>
                  <a:cubicBezTo>
                    <a:pt x="12" y="111"/>
                    <a:pt x="12" y="111"/>
                    <a:pt x="12" y="111"/>
                  </a:cubicBezTo>
                  <a:cubicBezTo>
                    <a:pt x="12" y="111"/>
                    <a:pt x="12" y="110"/>
                    <a:pt x="12" y="110"/>
                  </a:cubicBezTo>
                  <a:cubicBezTo>
                    <a:pt x="11" y="110"/>
                    <a:pt x="11" y="109"/>
                    <a:pt x="40" y="92"/>
                  </a:cubicBezTo>
                  <a:cubicBezTo>
                    <a:pt x="55" y="83"/>
                    <a:pt x="76" y="70"/>
                    <a:pt x="103" y="54"/>
                  </a:cubicBezTo>
                  <a:cubicBezTo>
                    <a:pt x="107" y="52"/>
                    <a:pt x="111" y="49"/>
                    <a:pt x="115" y="47"/>
                  </a:cubicBezTo>
                  <a:cubicBezTo>
                    <a:pt x="100" y="56"/>
                    <a:pt x="84" y="65"/>
                    <a:pt x="69" y="74"/>
                  </a:cubicBezTo>
                  <a:cubicBezTo>
                    <a:pt x="15" y="105"/>
                    <a:pt x="4" y="112"/>
                    <a:pt x="1" y="113"/>
                  </a:cubicBezTo>
                  <a:cubicBezTo>
                    <a:pt x="1" y="113"/>
                    <a:pt x="1" y="113"/>
                    <a:pt x="1" y="113"/>
                  </a:cubicBezTo>
                  <a:cubicBezTo>
                    <a:pt x="1" y="113"/>
                    <a:pt x="1" y="113"/>
                    <a:pt x="1" y="113"/>
                  </a:cubicBezTo>
                  <a:cubicBezTo>
                    <a:pt x="1" y="113"/>
                    <a:pt x="1" y="113"/>
                    <a:pt x="0" y="113"/>
                  </a:cubicBezTo>
                  <a:cubicBezTo>
                    <a:pt x="0" y="113"/>
                    <a:pt x="0" y="113"/>
                    <a:pt x="0" y="113"/>
                  </a:cubicBezTo>
                  <a:cubicBezTo>
                    <a:pt x="0" y="113"/>
                    <a:pt x="0" y="113"/>
                    <a:pt x="0" y="112"/>
                  </a:cubicBezTo>
                  <a:cubicBezTo>
                    <a:pt x="142" y="15"/>
                    <a:pt x="142" y="15"/>
                    <a:pt x="142" y="15"/>
                  </a:cubicBezTo>
                  <a:cubicBezTo>
                    <a:pt x="110" y="34"/>
                    <a:pt x="2" y="97"/>
                    <a:pt x="0" y="97"/>
                  </a:cubicBezTo>
                  <a:cubicBezTo>
                    <a:pt x="0" y="97"/>
                    <a:pt x="0" y="97"/>
                    <a:pt x="0" y="97"/>
                  </a:cubicBezTo>
                  <a:cubicBezTo>
                    <a:pt x="0" y="97"/>
                    <a:pt x="0" y="97"/>
                    <a:pt x="0" y="97"/>
                  </a:cubicBezTo>
                  <a:cubicBezTo>
                    <a:pt x="0" y="97"/>
                    <a:pt x="0" y="97"/>
                    <a:pt x="0" y="97"/>
                  </a:cubicBezTo>
                  <a:cubicBezTo>
                    <a:pt x="0" y="97"/>
                    <a:pt x="0" y="97"/>
                    <a:pt x="0" y="97"/>
                  </a:cubicBezTo>
                  <a:cubicBezTo>
                    <a:pt x="0" y="96"/>
                    <a:pt x="0" y="96"/>
                    <a:pt x="0" y="96"/>
                  </a:cubicBezTo>
                  <a:cubicBezTo>
                    <a:pt x="2" y="94"/>
                    <a:pt x="14" y="87"/>
                    <a:pt x="70" y="52"/>
                  </a:cubicBezTo>
                  <a:cubicBezTo>
                    <a:pt x="89" y="40"/>
                    <a:pt x="109" y="28"/>
                    <a:pt x="123" y="20"/>
                  </a:cubicBezTo>
                  <a:cubicBezTo>
                    <a:pt x="97" y="34"/>
                    <a:pt x="50" y="62"/>
                    <a:pt x="22" y="79"/>
                  </a:cubicBezTo>
                  <a:cubicBezTo>
                    <a:pt x="22" y="79"/>
                    <a:pt x="21" y="79"/>
                    <a:pt x="21" y="78"/>
                  </a:cubicBezTo>
                  <a:cubicBezTo>
                    <a:pt x="21" y="78"/>
                    <a:pt x="21" y="78"/>
                    <a:pt x="21" y="78"/>
                  </a:cubicBezTo>
                  <a:cubicBezTo>
                    <a:pt x="46" y="59"/>
                    <a:pt x="91" y="25"/>
                    <a:pt x="104" y="15"/>
                  </a:cubicBezTo>
                  <a:cubicBezTo>
                    <a:pt x="97" y="19"/>
                    <a:pt x="83" y="27"/>
                    <a:pt x="70" y="35"/>
                  </a:cubicBezTo>
                  <a:cubicBezTo>
                    <a:pt x="20" y="64"/>
                    <a:pt x="20" y="64"/>
                    <a:pt x="19" y="64"/>
                  </a:cubicBezTo>
                  <a:cubicBezTo>
                    <a:pt x="19" y="64"/>
                    <a:pt x="19" y="64"/>
                    <a:pt x="19" y="64"/>
                  </a:cubicBezTo>
                  <a:cubicBezTo>
                    <a:pt x="19" y="63"/>
                    <a:pt x="19" y="63"/>
                    <a:pt x="19" y="63"/>
                  </a:cubicBezTo>
                  <a:cubicBezTo>
                    <a:pt x="19" y="63"/>
                    <a:pt x="19" y="63"/>
                    <a:pt x="19" y="63"/>
                  </a:cubicBezTo>
                  <a:cubicBezTo>
                    <a:pt x="19" y="63"/>
                    <a:pt x="19" y="63"/>
                    <a:pt x="19" y="63"/>
                  </a:cubicBezTo>
                  <a:cubicBezTo>
                    <a:pt x="21" y="62"/>
                    <a:pt x="28" y="57"/>
                    <a:pt x="54" y="41"/>
                  </a:cubicBezTo>
                  <a:cubicBezTo>
                    <a:pt x="64" y="35"/>
                    <a:pt x="74" y="29"/>
                    <a:pt x="81" y="24"/>
                  </a:cubicBezTo>
                  <a:cubicBezTo>
                    <a:pt x="12" y="64"/>
                    <a:pt x="12" y="64"/>
                    <a:pt x="12" y="64"/>
                  </a:cubicBezTo>
                  <a:cubicBezTo>
                    <a:pt x="12" y="64"/>
                    <a:pt x="11" y="64"/>
                    <a:pt x="11" y="64"/>
                  </a:cubicBezTo>
                  <a:cubicBezTo>
                    <a:pt x="11" y="64"/>
                    <a:pt x="11" y="63"/>
                    <a:pt x="11" y="63"/>
                  </a:cubicBezTo>
                  <a:cubicBezTo>
                    <a:pt x="19" y="58"/>
                    <a:pt x="30" y="52"/>
                    <a:pt x="40" y="46"/>
                  </a:cubicBezTo>
                  <a:cubicBezTo>
                    <a:pt x="30" y="51"/>
                    <a:pt x="23" y="56"/>
                    <a:pt x="21" y="56"/>
                  </a:cubicBezTo>
                  <a:cubicBezTo>
                    <a:pt x="21" y="56"/>
                    <a:pt x="21" y="56"/>
                    <a:pt x="21" y="56"/>
                  </a:cubicBezTo>
                  <a:cubicBezTo>
                    <a:pt x="21" y="56"/>
                    <a:pt x="21" y="56"/>
                    <a:pt x="21" y="56"/>
                  </a:cubicBezTo>
                  <a:cubicBezTo>
                    <a:pt x="21" y="56"/>
                    <a:pt x="21" y="56"/>
                    <a:pt x="21" y="56"/>
                  </a:cubicBezTo>
                  <a:cubicBezTo>
                    <a:pt x="21" y="56"/>
                    <a:pt x="20" y="56"/>
                    <a:pt x="20" y="56"/>
                  </a:cubicBezTo>
                  <a:cubicBezTo>
                    <a:pt x="20" y="56"/>
                    <a:pt x="20" y="56"/>
                    <a:pt x="20" y="56"/>
                  </a:cubicBezTo>
                  <a:cubicBezTo>
                    <a:pt x="35" y="46"/>
                    <a:pt x="58" y="29"/>
                    <a:pt x="71" y="20"/>
                  </a:cubicBezTo>
                  <a:cubicBezTo>
                    <a:pt x="19" y="50"/>
                    <a:pt x="19" y="50"/>
                    <a:pt x="19" y="50"/>
                  </a:cubicBezTo>
                  <a:cubicBezTo>
                    <a:pt x="19" y="50"/>
                    <a:pt x="19" y="50"/>
                    <a:pt x="19" y="50"/>
                  </a:cubicBezTo>
                  <a:cubicBezTo>
                    <a:pt x="19" y="50"/>
                    <a:pt x="19" y="50"/>
                    <a:pt x="19" y="49"/>
                  </a:cubicBezTo>
                  <a:cubicBezTo>
                    <a:pt x="19" y="49"/>
                    <a:pt x="19" y="49"/>
                    <a:pt x="19" y="49"/>
                  </a:cubicBezTo>
                  <a:cubicBezTo>
                    <a:pt x="20" y="49"/>
                    <a:pt x="20" y="49"/>
                    <a:pt x="20" y="49"/>
                  </a:cubicBezTo>
                  <a:cubicBezTo>
                    <a:pt x="21" y="48"/>
                    <a:pt x="24" y="46"/>
                    <a:pt x="31" y="42"/>
                  </a:cubicBezTo>
                  <a:cubicBezTo>
                    <a:pt x="38" y="38"/>
                    <a:pt x="47" y="32"/>
                    <a:pt x="56" y="26"/>
                  </a:cubicBezTo>
                  <a:cubicBezTo>
                    <a:pt x="63" y="22"/>
                    <a:pt x="69" y="18"/>
                    <a:pt x="75" y="15"/>
                  </a:cubicBezTo>
                  <a:cubicBezTo>
                    <a:pt x="61" y="23"/>
                    <a:pt x="38" y="36"/>
                    <a:pt x="6" y="55"/>
                  </a:cubicBezTo>
                  <a:cubicBezTo>
                    <a:pt x="3" y="57"/>
                    <a:pt x="1" y="58"/>
                    <a:pt x="1" y="58"/>
                  </a:cubicBezTo>
                  <a:cubicBezTo>
                    <a:pt x="1" y="58"/>
                    <a:pt x="1" y="58"/>
                    <a:pt x="1" y="58"/>
                  </a:cubicBezTo>
                  <a:cubicBezTo>
                    <a:pt x="0" y="58"/>
                    <a:pt x="0" y="58"/>
                    <a:pt x="0" y="58"/>
                  </a:cubicBezTo>
                  <a:cubicBezTo>
                    <a:pt x="0" y="58"/>
                    <a:pt x="0" y="58"/>
                    <a:pt x="0" y="58"/>
                  </a:cubicBezTo>
                  <a:cubicBezTo>
                    <a:pt x="0" y="58"/>
                    <a:pt x="0" y="58"/>
                    <a:pt x="0" y="58"/>
                  </a:cubicBezTo>
                  <a:cubicBezTo>
                    <a:pt x="36" y="16"/>
                    <a:pt x="36" y="16"/>
                    <a:pt x="36" y="16"/>
                  </a:cubicBezTo>
                  <a:cubicBezTo>
                    <a:pt x="33" y="18"/>
                    <a:pt x="27" y="21"/>
                    <a:pt x="23" y="23"/>
                  </a:cubicBezTo>
                  <a:cubicBezTo>
                    <a:pt x="13" y="29"/>
                    <a:pt x="13" y="29"/>
                    <a:pt x="13" y="29"/>
                  </a:cubicBezTo>
                  <a:cubicBezTo>
                    <a:pt x="13" y="29"/>
                    <a:pt x="13" y="29"/>
                    <a:pt x="13" y="29"/>
                  </a:cubicBezTo>
                  <a:cubicBezTo>
                    <a:pt x="13" y="29"/>
                    <a:pt x="13" y="29"/>
                    <a:pt x="18" y="22"/>
                  </a:cubicBezTo>
                  <a:cubicBezTo>
                    <a:pt x="23" y="17"/>
                    <a:pt x="31" y="7"/>
                    <a:pt x="35" y="3"/>
                  </a:cubicBezTo>
                  <a:cubicBezTo>
                    <a:pt x="33" y="4"/>
                    <a:pt x="32" y="5"/>
                    <a:pt x="30" y="6"/>
                  </a:cubicBezTo>
                  <a:cubicBezTo>
                    <a:pt x="25" y="9"/>
                    <a:pt x="25" y="9"/>
                    <a:pt x="25" y="9"/>
                  </a:cubicBezTo>
                  <a:cubicBezTo>
                    <a:pt x="20" y="8"/>
                    <a:pt x="18" y="8"/>
                    <a:pt x="18" y="8"/>
                  </a:cubicBezTo>
                  <a:cubicBezTo>
                    <a:pt x="14" y="9"/>
                    <a:pt x="14" y="9"/>
                    <a:pt x="14" y="9"/>
                  </a:cubicBezTo>
                  <a:cubicBezTo>
                    <a:pt x="14" y="10"/>
                    <a:pt x="14" y="10"/>
                    <a:pt x="14" y="9"/>
                  </a:cubicBezTo>
                  <a:cubicBezTo>
                    <a:pt x="14" y="9"/>
                    <a:pt x="14" y="9"/>
                    <a:pt x="14" y="9"/>
                  </a:cubicBezTo>
                  <a:cubicBezTo>
                    <a:pt x="14" y="9"/>
                    <a:pt x="14" y="9"/>
                    <a:pt x="14" y="9"/>
                  </a:cubicBezTo>
                  <a:cubicBezTo>
                    <a:pt x="14" y="9"/>
                    <a:pt x="14" y="9"/>
                    <a:pt x="14" y="9"/>
                  </a:cubicBezTo>
                  <a:cubicBezTo>
                    <a:pt x="14" y="8"/>
                    <a:pt x="14" y="8"/>
                    <a:pt x="14" y="8"/>
                  </a:cubicBezTo>
                  <a:cubicBezTo>
                    <a:pt x="16" y="7"/>
                    <a:pt x="16" y="7"/>
                    <a:pt x="16" y="7"/>
                  </a:cubicBezTo>
                  <a:cubicBezTo>
                    <a:pt x="16" y="7"/>
                    <a:pt x="16" y="7"/>
                    <a:pt x="17" y="7"/>
                  </a:cubicBezTo>
                  <a:cubicBezTo>
                    <a:pt x="17" y="7"/>
                    <a:pt x="17" y="7"/>
                    <a:pt x="17" y="7"/>
                  </a:cubicBezTo>
                  <a:cubicBezTo>
                    <a:pt x="17" y="7"/>
                    <a:pt x="17" y="7"/>
                    <a:pt x="17" y="7"/>
                  </a:cubicBezTo>
                  <a:cubicBezTo>
                    <a:pt x="17" y="7"/>
                    <a:pt x="18" y="7"/>
                    <a:pt x="18" y="7"/>
                  </a:cubicBezTo>
                  <a:cubicBezTo>
                    <a:pt x="18" y="7"/>
                    <a:pt x="18" y="7"/>
                    <a:pt x="18" y="7"/>
                  </a:cubicBezTo>
                  <a:cubicBezTo>
                    <a:pt x="18" y="7"/>
                    <a:pt x="22" y="7"/>
                    <a:pt x="25" y="8"/>
                  </a:cubicBezTo>
                  <a:cubicBezTo>
                    <a:pt x="25" y="7"/>
                    <a:pt x="28" y="6"/>
                    <a:pt x="30" y="5"/>
                  </a:cubicBezTo>
                  <a:cubicBezTo>
                    <a:pt x="37" y="1"/>
                    <a:pt x="37" y="1"/>
                    <a:pt x="37" y="1"/>
                  </a:cubicBezTo>
                  <a:cubicBezTo>
                    <a:pt x="37" y="2"/>
                    <a:pt x="37" y="2"/>
                    <a:pt x="19" y="23"/>
                  </a:cubicBezTo>
                  <a:cubicBezTo>
                    <a:pt x="18" y="24"/>
                    <a:pt x="16" y="26"/>
                    <a:pt x="15" y="27"/>
                  </a:cubicBezTo>
                  <a:cubicBezTo>
                    <a:pt x="17" y="26"/>
                    <a:pt x="20" y="24"/>
                    <a:pt x="23" y="23"/>
                  </a:cubicBezTo>
                  <a:cubicBezTo>
                    <a:pt x="38" y="14"/>
                    <a:pt x="38" y="14"/>
                    <a:pt x="38" y="14"/>
                  </a:cubicBezTo>
                  <a:cubicBezTo>
                    <a:pt x="38" y="14"/>
                    <a:pt x="38" y="14"/>
                    <a:pt x="38" y="14"/>
                  </a:cubicBezTo>
                  <a:cubicBezTo>
                    <a:pt x="38" y="14"/>
                    <a:pt x="38" y="15"/>
                    <a:pt x="38" y="15"/>
                  </a:cubicBezTo>
                  <a:cubicBezTo>
                    <a:pt x="2" y="56"/>
                    <a:pt x="2" y="56"/>
                    <a:pt x="2" y="56"/>
                  </a:cubicBezTo>
                  <a:cubicBezTo>
                    <a:pt x="3" y="55"/>
                    <a:pt x="5" y="55"/>
                    <a:pt x="6" y="54"/>
                  </a:cubicBezTo>
                  <a:cubicBezTo>
                    <a:pt x="82" y="9"/>
                    <a:pt x="92" y="4"/>
                    <a:pt x="94" y="3"/>
                  </a:cubicBezTo>
                  <a:cubicBezTo>
                    <a:pt x="94" y="3"/>
                    <a:pt x="94" y="3"/>
                    <a:pt x="94" y="3"/>
                  </a:cubicBezTo>
                  <a:cubicBezTo>
                    <a:pt x="94" y="3"/>
                    <a:pt x="94" y="3"/>
                    <a:pt x="94" y="3"/>
                  </a:cubicBezTo>
                  <a:cubicBezTo>
                    <a:pt x="94" y="3"/>
                    <a:pt x="94" y="3"/>
                    <a:pt x="94" y="3"/>
                  </a:cubicBezTo>
                  <a:cubicBezTo>
                    <a:pt x="94" y="3"/>
                    <a:pt x="95" y="3"/>
                    <a:pt x="95" y="3"/>
                  </a:cubicBezTo>
                  <a:cubicBezTo>
                    <a:pt x="95" y="4"/>
                    <a:pt x="95" y="4"/>
                    <a:pt x="94" y="4"/>
                  </a:cubicBezTo>
                  <a:cubicBezTo>
                    <a:pt x="81" y="12"/>
                    <a:pt x="60" y="25"/>
                    <a:pt x="44" y="35"/>
                  </a:cubicBezTo>
                  <a:cubicBezTo>
                    <a:pt x="79" y="15"/>
                    <a:pt x="79" y="15"/>
                    <a:pt x="79" y="15"/>
                  </a:cubicBezTo>
                  <a:cubicBezTo>
                    <a:pt x="79" y="14"/>
                    <a:pt x="80" y="14"/>
                    <a:pt x="80" y="14"/>
                  </a:cubicBezTo>
                  <a:cubicBezTo>
                    <a:pt x="80" y="15"/>
                    <a:pt x="80" y="15"/>
                    <a:pt x="80" y="15"/>
                  </a:cubicBezTo>
                  <a:cubicBezTo>
                    <a:pt x="80" y="15"/>
                    <a:pt x="80" y="15"/>
                    <a:pt x="80" y="15"/>
                  </a:cubicBezTo>
                  <a:cubicBezTo>
                    <a:pt x="80" y="15"/>
                    <a:pt x="80" y="15"/>
                    <a:pt x="80" y="15"/>
                  </a:cubicBezTo>
                  <a:cubicBezTo>
                    <a:pt x="79" y="16"/>
                    <a:pt x="79" y="16"/>
                    <a:pt x="79" y="16"/>
                  </a:cubicBezTo>
                  <a:cubicBezTo>
                    <a:pt x="78" y="16"/>
                    <a:pt x="76" y="18"/>
                    <a:pt x="71" y="22"/>
                  </a:cubicBezTo>
                  <a:cubicBezTo>
                    <a:pt x="65" y="26"/>
                    <a:pt x="58" y="31"/>
                    <a:pt x="50" y="36"/>
                  </a:cubicBezTo>
                  <a:cubicBezTo>
                    <a:pt x="41" y="42"/>
                    <a:pt x="32" y="48"/>
                    <a:pt x="27" y="52"/>
                  </a:cubicBezTo>
                  <a:cubicBezTo>
                    <a:pt x="39" y="46"/>
                    <a:pt x="66" y="30"/>
                    <a:pt x="85" y="18"/>
                  </a:cubicBezTo>
                  <a:cubicBezTo>
                    <a:pt x="85" y="18"/>
                    <a:pt x="85" y="18"/>
                    <a:pt x="85" y="18"/>
                  </a:cubicBezTo>
                  <a:cubicBezTo>
                    <a:pt x="85" y="18"/>
                    <a:pt x="85" y="19"/>
                    <a:pt x="85" y="19"/>
                  </a:cubicBezTo>
                  <a:cubicBezTo>
                    <a:pt x="85" y="19"/>
                    <a:pt x="86" y="19"/>
                    <a:pt x="85" y="19"/>
                  </a:cubicBezTo>
                  <a:cubicBezTo>
                    <a:pt x="85" y="19"/>
                    <a:pt x="85" y="19"/>
                    <a:pt x="85" y="19"/>
                  </a:cubicBezTo>
                  <a:cubicBezTo>
                    <a:pt x="85" y="19"/>
                    <a:pt x="85" y="19"/>
                    <a:pt x="85" y="20"/>
                  </a:cubicBezTo>
                  <a:cubicBezTo>
                    <a:pt x="83" y="21"/>
                    <a:pt x="77" y="25"/>
                    <a:pt x="56" y="37"/>
                  </a:cubicBezTo>
                  <a:cubicBezTo>
                    <a:pt x="97" y="14"/>
                    <a:pt x="97" y="14"/>
                    <a:pt x="97" y="14"/>
                  </a:cubicBezTo>
                  <a:cubicBezTo>
                    <a:pt x="97" y="14"/>
                    <a:pt x="97" y="14"/>
                    <a:pt x="97" y="14"/>
                  </a:cubicBezTo>
                  <a:cubicBezTo>
                    <a:pt x="97" y="14"/>
                    <a:pt x="97" y="14"/>
                    <a:pt x="97" y="14"/>
                  </a:cubicBezTo>
                  <a:cubicBezTo>
                    <a:pt x="97" y="14"/>
                    <a:pt x="97" y="14"/>
                    <a:pt x="97" y="15"/>
                  </a:cubicBezTo>
                  <a:cubicBezTo>
                    <a:pt x="97" y="15"/>
                    <a:pt x="97" y="15"/>
                    <a:pt x="97" y="15"/>
                  </a:cubicBezTo>
                  <a:cubicBezTo>
                    <a:pt x="97" y="15"/>
                    <a:pt x="97" y="15"/>
                    <a:pt x="97" y="15"/>
                  </a:cubicBezTo>
                  <a:cubicBezTo>
                    <a:pt x="95" y="16"/>
                    <a:pt x="87" y="21"/>
                    <a:pt x="55" y="41"/>
                  </a:cubicBezTo>
                  <a:cubicBezTo>
                    <a:pt x="47" y="46"/>
                    <a:pt x="40" y="51"/>
                    <a:pt x="33" y="55"/>
                  </a:cubicBezTo>
                  <a:cubicBezTo>
                    <a:pt x="43" y="49"/>
                    <a:pt x="57" y="41"/>
                    <a:pt x="69" y="34"/>
                  </a:cubicBezTo>
                  <a:cubicBezTo>
                    <a:pt x="107" y="12"/>
                    <a:pt x="107" y="12"/>
                    <a:pt x="108" y="12"/>
                  </a:cubicBezTo>
                  <a:cubicBezTo>
                    <a:pt x="108" y="12"/>
                    <a:pt x="108" y="12"/>
                    <a:pt x="108" y="12"/>
                  </a:cubicBezTo>
                  <a:cubicBezTo>
                    <a:pt x="108" y="12"/>
                    <a:pt x="108" y="12"/>
                    <a:pt x="108" y="13"/>
                  </a:cubicBezTo>
                  <a:cubicBezTo>
                    <a:pt x="108" y="13"/>
                    <a:pt x="108" y="13"/>
                    <a:pt x="108" y="13"/>
                  </a:cubicBezTo>
                  <a:cubicBezTo>
                    <a:pt x="108" y="13"/>
                    <a:pt x="108" y="13"/>
                    <a:pt x="108" y="13"/>
                  </a:cubicBezTo>
                  <a:cubicBezTo>
                    <a:pt x="106" y="14"/>
                    <a:pt x="99" y="20"/>
                    <a:pt x="65" y="46"/>
                  </a:cubicBezTo>
                  <a:cubicBezTo>
                    <a:pt x="51" y="57"/>
                    <a:pt x="36" y="68"/>
                    <a:pt x="28" y="74"/>
                  </a:cubicBezTo>
                  <a:cubicBezTo>
                    <a:pt x="70" y="49"/>
                    <a:pt x="133" y="12"/>
                    <a:pt x="140" y="9"/>
                  </a:cubicBezTo>
                  <a:cubicBezTo>
                    <a:pt x="140" y="9"/>
                    <a:pt x="140" y="9"/>
                    <a:pt x="140" y="9"/>
                  </a:cubicBezTo>
                  <a:cubicBezTo>
                    <a:pt x="140" y="9"/>
                    <a:pt x="140" y="9"/>
                    <a:pt x="140" y="9"/>
                  </a:cubicBezTo>
                  <a:cubicBezTo>
                    <a:pt x="140" y="9"/>
                    <a:pt x="140" y="9"/>
                    <a:pt x="140" y="9"/>
                  </a:cubicBezTo>
                  <a:cubicBezTo>
                    <a:pt x="140" y="9"/>
                    <a:pt x="140" y="9"/>
                    <a:pt x="140" y="9"/>
                  </a:cubicBezTo>
                  <a:cubicBezTo>
                    <a:pt x="141" y="10"/>
                    <a:pt x="141" y="10"/>
                    <a:pt x="140" y="10"/>
                  </a:cubicBezTo>
                  <a:cubicBezTo>
                    <a:pt x="102" y="33"/>
                    <a:pt x="37" y="74"/>
                    <a:pt x="11" y="90"/>
                  </a:cubicBezTo>
                  <a:cubicBezTo>
                    <a:pt x="127" y="23"/>
                    <a:pt x="147" y="12"/>
                    <a:pt x="150" y="10"/>
                  </a:cubicBezTo>
                  <a:cubicBezTo>
                    <a:pt x="150" y="10"/>
                    <a:pt x="150" y="10"/>
                    <a:pt x="150" y="10"/>
                  </a:cubicBezTo>
                  <a:cubicBezTo>
                    <a:pt x="150" y="10"/>
                    <a:pt x="150" y="10"/>
                    <a:pt x="150" y="10"/>
                  </a:cubicBezTo>
                  <a:cubicBezTo>
                    <a:pt x="151" y="10"/>
                    <a:pt x="151" y="10"/>
                    <a:pt x="151" y="10"/>
                  </a:cubicBezTo>
                  <a:cubicBezTo>
                    <a:pt x="151" y="10"/>
                    <a:pt x="151" y="10"/>
                    <a:pt x="151" y="10"/>
                  </a:cubicBezTo>
                  <a:cubicBezTo>
                    <a:pt x="151" y="10"/>
                    <a:pt x="151" y="10"/>
                    <a:pt x="151" y="10"/>
                  </a:cubicBezTo>
                  <a:cubicBezTo>
                    <a:pt x="10" y="107"/>
                    <a:pt x="10" y="107"/>
                    <a:pt x="10" y="107"/>
                  </a:cubicBezTo>
                  <a:cubicBezTo>
                    <a:pt x="23" y="100"/>
                    <a:pt x="44" y="87"/>
                    <a:pt x="69" y="73"/>
                  </a:cubicBezTo>
                  <a:cubicBezTo>
                    <a:pt x="173" y="13"/>
                    <a:pt x="191" y="2"/>
                    <a:pt x="194" y="0"/>
                  </a:cubicBezTo>
                  <a:cubicBezTo>
                    <a:pt x="195" y="0"/>
                    <a:pt x="195" y="0"/>
                    <a:pt x="195" y="0"/>
                  </a:cubicBezTo>
                  <a:cubicBezTo>
                    <a:pt x="195" y="0"/>
                    <a:pt x="195" y="0"/>
                    <a:pt x="195" y="0"/>
                  </a:cubicBezTo>
                  <a:cubicBezTo>
                    <a:pt x="195" y="0"/>
                    <a:pt x="195" y="0"/>
                    <a:pt x="195" y="0"/>
                  </a:cubicBezTo>
                  <a:cubicBezTo>
                    <a:pt x="196" y="0"/>
                    <a:pt x="196" y="0"/>
                    <a:pt x="196" y="0"/>
                  </a:cubicBezTo>
                  <a:cubicBezTo>
                    <a:pt x="196" y="1"/>
                    <a:pt x="196" y="1"/>
                    <a:pt x="195" y="1"/>
                  </a:cubicBezTo>
                  <a:cubicBezTo>
                    <a:pt x="142" y="32"/>
                    <a:pt x="48" y="88"/>
                    <a:pt x="20" y="105"/>
                  </a:cubicBezTo>
                  <a:cubicBezTo>
                    <a:pt x="46" y="90"/>
                    <a:pt x="128" y="43"/>
                    <a:pt x="175" y="15"/>
                  </a:cubicBezTo>
                  <a:cubicBezTo>
                    <a:pt x="175" y="15"/>
                    <a:pt x="175" y="15"/>
                    <a:pt x="175" y="15"/>
                  </a:cubicBezTo>
                  <a:cubicBezTo>
                    <a:pt x="175" y="15"/>
                    <a:pt x="176" y="16"/>
                    <a:pt x="176" y="16"/>
                  </a:cubicBezTo>
                  <a:cubicBezTo>
                    <a:pt x="176" y="16"/>
                    <a:pt x="176" y="16"/>
                    <a:pt x="175" y="16"/>
                  </a:cubicBezTo>
                  <a:cubicBezTo>
                    <a:pt x="175" y="16"/>
                    <a:pt x="175" y="16"/>
                    <a:pt x="175" y="16"/>
                  </a:cubicBezTo>
                  <a:cubicBezTo>
                    <a:pt x="175" y="16"/>
                    <a:pt x="175" y="16"/>
                    <a:pt x="175" y="16"/>
                  </a:cubicBezTo>
                  <a:cubicBezTo>
                    <a:pt x="174" y="18"/>
                    <a:pt x="168" y="21"/>
                    <a:pt x="149" y="32"/>
                  </a:cubicBezTo>
                  <a:cubicBezTo>
                    <a:pt x="140" y="38"/>
                    <a:pt x="127" y="46"/>
                    <a:pt x="113" y="54"/>
                  </a:cubicBezTo>
                  <a:cubicBezTo>
                    <a:pt x="157" y="29"/>
                    <a:pt x="195" y="7"/>
                    <a:pt x="196" y="7"/>
                  </a:cubicBezTo>
                  <a:cubicBezTo>
                    <a:pt x="196" y="7"/>
                    <a:pt x="196" y="7"/>
                    <a:pt x="196" y="7"/>
                  </a:cubicBezTo>
                  <a:cubicBezTo>
                    <a:pt x="196" y="7"/>
                    <a:pt x="196" y="7"/>
                    <a:pt x="196" y="7"/>
                  </a:cubicBezTo>
                  <a:cubicBezTo>
                    <a:pt x="196" y="7"/>
                    <a:pt x="196" y="7"/>
                    <a:pt x="196" y="8"/>
                  </a:cubicBezTo>
                  <a:cubicBezTo>
                    <a:pt x="196" y="8"/>
                    <a:pt x="196" y="8"/>
                    <a:pt x="196" y="8"/>
                  </a:cubicBezTo>
                  <a:cubicBezTo>
                    <a:pt x="204" y="4"/>
                    <a:pt x="207" y="2"/>
                    <a:pt x="208" y="1"/>
                  </a:cubicBezTo>
                  <a:cubicBezTo>
                    <a:pt x="209" y="0"/>
                    <a:pt x="209" y="0"/>
                    <a:pt x="209" y="0"/>
                  </a:cubicBezTo>
                  <a:cubicBezTo>
                    <a:pt x="209" y="0"/>
                    <a:pt x="209" y="0"/>
                    <a:pt x="209" y="0"/>
                  </a:cubicBezTo>
                  <a:cubicBezTo>
                    <a:pt x="209" y="0"/>
                    <a:pt x="209" y="0"/>
                    <a:pt x="209" y="0"/>
                  </a:cubicBezTo>
                  <a:cubicBezTo>
                    <a:pt x="210" y="0"/>
                    <a:pt x="210" y="1"/>
                    <a:pt x="210" y="1"/>
                  </a:cubicBezTo>
                  <a:cubicBezTo>
                    <a:pt x="210" y="1"/>
                    <a:pt x="210" y="1"/>
                    <a:pt x="209" y="1"/>
                  </a:cubicBezTo>
                  <a:cubicBezTo>
                    <a:pt x="29" y="115"/>
                    <a:pt x="29" y="115"/>
                    <a:pt x="29" y="115"/>
                  </a:cubicBezTo>
                  <a:cubicBezTo>
                    <a:pt x="215" y="8"/>
                    <a:pt x="215" y="8"/>
                    <a:pt x="215" y="8"/>
                  </a:cubicBezTo>
                  <a:cubicBezTo>
                    <a:pt x="216" y="8"/>
                    <a:pt x="216" y="8"/>
                    <a:pt x="216" y="8"/>
                  </a:cubicBezTo>
                  <a:cubicBezTo>
                    <a:pt x="216" y="8"/>
                    <a:pt x="216" y="8"/>
                    <a:pt x="216" y="9"/>
                  </a:cubicBezTo>
                  <a:cubicBezTo>
                    <a:pt x="61" y="113"/>
                    <a:pt x="61" y="113"/>
                    <a:pt x="61" y="113"/>
                  </a:cubicBezTo>
                  <a:cubicBezTo>
                    <a:pt x="82" y="100"/>
                    <a:pt x="83" y="100"/>
                    <a:pt x="83" y="100"/>
                  </a:cubicBezTo>
                  <a:cubicBezTo>
                    <a:pt x="83" y="100"/>
                    <a:pt x="83" y="100"/>
                    <a:pt x="83" y="100"/>
                  </a:cubicBezTo>
                  <a:cubicBezTo>
                    <a:pt x="83" y="101"/>
                    <a:pt x="83" y="101"/>
                    <a:pt x="83" y="101"/>
                  </a:cubicBezTo>
                  <a:cubicBezTo>
                    <a:pt x="65" y="124"/>
                    <a:pt x="65" y="124"/>
                    <a:pt x="65" y="124"/>
                  </a:cubicBezTo>
                  <a:cubicBezTo>
                    <a:pt x="72" y="120"/>
                    <a:pt x="95" y="107"/>
                    <a:pt x="108" y="100"/>
                  </a:cubicBezTo>
                  <a:cubicBezTo>
                    <a:pt x="108" y="99"/>
                    <a:pt x="108" y="99"/>
                    <a:pt x="108" y="99"/>
                  </a:cubicBezTo>
                  <a:cubicBezTo>
                    <a:pt x="108" y="100"/>
                    <a:pt x="108" y="100"/>
                    <a:pt x="108" y="100"/>
                  </a:cubicBezTo>
                  <a:cubicBezTo>
                    <a:pt x="108" y="100"/>
                    <a:pt x="108" y="100"/>
                    <a:pt x="108" y="100"/>
                  </a:cubicBezTo>
                  <a:cubicBezTo>
                    <a:pt x="108" y="100"/>
                    <a:pt x="108" y="100"/>
                    <a:pt x="108" y="100"/>
                  </a:cubicBezTo>
                  <a:cubicBezTo>
                    <a:pt x="108" y="100"/>
                    <a:pt x="108" y="100"/>
                    <a:pt x="108" y="100"/>
                  </a:cubicBezTo>
                  <a:cubicBezTo>
                    <a:pt x="107" y="101"/>
                    <a:pt x="103" y="104"/>
                    <a:pt x="89" y="116"/>
                  </a:cubicBezTo>
                  <a:cubicBezTo>
                    <a:pt x="86" y="118"/>
                    <a:pt x="82" y="121"/>
                    <a:pt x="80" y="122"/>
                  </a:cubicBezTo>
                  <a:cubicBezTo>
                    <a:pt x="81" y="122"/>
                    <a:pt x="82" y="122"/>
                    <a:pt x="82" y="121"/>
                  </a:cubicBezTo>
                  <a:cubicBezTo>
                    <a:pt x="90" y="116"/>
                    <a:pt x="90" y="116"/>
                    <a:pt x="91" y="116"/>
                  </a:cubicBezTo>
                  <a:cubicBezTo>
                    <a:pt x="91" y="117"/>
                    <a:pt x="91" y="117"/>
                    <a:pt x="91" y="117"/>
                  </a:cubicBezTo>
                  <a:cubicBezTo>
                    <a:pt x="92" y="121"/>
                    <a:pt x="92" y="121"/>
                    <a:pt x="92" y="121"/>
                  </a:cubicBezTo>
                  <a:cubicBezTo>
                    <a:pt x="96" y="119"/>
                    <a:pt x="96" y="119"/>
                    <a:pt x="96" y="119"/>
                  </a:cubicBezTo>
                  <a:cubicBezTo>
                    <a:pt x="96" y="119"/>
                    <a:pt x="96" y="119"/>
                    <a:pt x="96" y="119"/>
                  </a:cubicBezTo>
                  <a:cubicBezTo>
                    <a:pt x="96" y="120"/>
                    <a:pt x="96" y="120"/>
                    <a:pt x="96" y="120"/>
                  </a:cubicBezTo>
                  <a:cubicBezTo>
                    <a:pt x="96" y="120"/>
                    <a:pt x="96" y="120"/>
                    <a:pt x="96" y="120"/>
                  </a:cubicBezTo>
                  <a:cubicBezTo>
                    <a:pt x="96" y="120"/>
                    <a:pt x="96" y="121"/>
                    <a:pt x="96" y="121"/>
                  </a:cubicBezTo>
                  <a:cubicBezTo>
                    <a:pt x="96" y="121"/>
                    <a:pt x="96" y="121"/>
                    <a:pt x="96" y="121"/>
                  </a:cubicBezTo>
                  <a:cubicBezTo>
                    <a:pt x="94" y="122"/>
                    <a:pt x="94" y="122"/>
                    <a:pt x="94" y="122"/>
                  </a:cubicBezTo>
                  <a:cubicBezTo>
                    <a:pt x="94" y="123"/>
                    <a:pt x="94" y="123"/>
                    <a:pt x="93" y="122"/>
                  </a:cubicBezTo>
                  <a:cubicBezTo>
                    <a:pt x="93" y="122"/>
                    <a:pt x="93" y="122"/>
                    <a:pt x="94" y="122"/>
                  </a:cubicBezTo>
                  <a:cubicBezTo>
                    <a:pt x="92" y="122"/>
                    <a:pt x="92" y="122"/>
                    <a:pt x="92" y="122"/>
                  </a:cubicBezTo>
                  <a:cubicBezTo>
                    <a:pt x="92" y="123"/>
                    <a:pt x="92" y="123"/>
                    <a:pt x="92" y="123"/>
                  </a:cubicBezTo>
                  <a:cubicBezTo>
                    <a:pt x="92" y="122"/>
                    <a:pt x="91" y="122"/>
                    <a:pt x="91" y="122"/>
                  </a:cubicBezTo>
                  <a:cubicBezTo>
                    <a:pt x="90" y="118"/>
                    <a:pt x="90" y="118"/>
                    <a:pt x="90" y="118"/>
                  </a:cubicBezTo>
                  <a:cubicBezTo>
                    <a:pt x="89" y="118"/>
                    <a:pt x="86" y="120"/>
                    <a:pt x="83" y="122"/>
                  </a:cubicBezTo>
                  <a:cubicBezTo>
                    <a:pt x="75" y="126"/>
                    <a:pt x="75" y="126"/>
                    <a:pt x="75" y="126"/>
                  </a:cubicBezTo>
                  <a:cubicBezTo>
                    <a:pt x="75" y="126"/>
                    <a:pt x="75" y="126"/>
                    <a:pt x="75" y="126"/>
                  </a:cubicBezTo>
                  <a:cubicBezTo>
                    <a:pt x="75" y="126"/>
                    <a:pt x="75" y="126"/>
                    <a:pt x="75" y="125"/>
                  </a:cubicBezTo>
                  <a:cubicBezTo>
                    <a:pt x="75" y="125"/>
                    <a:pt x="75" y="125"/>
                    <a:pt x="75" y="125"/>
                  </a:cubicBezTo>
                  <a:cubicBezTo>
                    <a:pt x="75" y="125"/>
                    <a:pt x="75" y="125"/>
                    <a:pt x="75" y="125"/>
                  </a:cubicBezTo>
                  <a:cubicBezTo>
                    <a:pt x="76" y="124"/>
                    <a:pt x="79" y="122"/>
                    <a:pt x="88" y="115"/>
                  </a:cubicBezTo>
                  <a:cubicBezTo>
                    <a:pt x="93" y="111"/>
                    <a:pt x="99" y="106"/>
                    <a:pt x="103" y="103"/>
                  </a:cubicBezTo>
                  <a:cubicBezTo>
                    <a:pt x="72" y="121"/>
                    <a:pt x="66" y="125"/>
                    <a:pt x="64" y="126"/>
                  </a:cubicBezTo>
                  <a:cubicBezTo>
                    <a:pt x="64" y="126"/>
                    <a:pt x="64" y="126"/>
                    <a:pt x="64" y="126"/>
                  </a:cubicBezTo>
                  <a:cubicBezTo>
                    <a:pt x="64" y="126"/>
                    <a:pt x="64" y="126"/>
                    <a:pt x="64" y="126"/>
                  </a:cubicBezTo>
                  <a:cubicBezTo>
                    <a:pt x="64" y="126"/>
                    <a:pt x="64" y="126"/>
                    <a:pt x="64" y="126"/>
                  </a:cubicBezTo>
                  <a:cubicBezTo>
                    <a:pt x="63" y="126"/>
                    <a:pt x="63" y="126"/>
                    <a:pt x="63" y="126"/>
                  </a:cubicBezTo>
                  <a:cubicBezTo>
                    <a:pt x="63" y="125"/>
                    <a:pt x="63" y="125"/>
                    <a:pt x="63" y="125"/>
                  </a:cubicBezTo>
                  <a:cubicBezTo>
                    <a:pt x="81" y="102"/>
                    <a:pt x="81" y="102"/>
                    <a:pt x="81" y="102"/>
                  </a:cubicBezTo>
                  <a:cubicBezTo>
                    <a:pt x="76" y="105"/>
                    <a:pt x="59" y="115"/>
                    <a:pt x="47" y="122"/>
                  </a:cubicBezTo>
                  <a:cubicBezTo>
                    <a:pt x="47" y="122"/>
                    <a:pt x="47" y="122"/>
                    <a:pt x="47" y="122"/>
                  </a:cubicBezTo>
                  <a:cubicBezTo>
                    <a:pt x="46" y="121"/>
                    <a:pt x="47" y="121"/>
                    <a:pt x="47" y="121"/>
                  </a:cubicBezTo>
                  <a:cubicBezTo>
                    <a:pt x="204" y="16"/>
                    <a:pt x="204" y="16"/>
                    <a:pt x="204" y="16"/>
                  </a:cubicBezTo>
                  <a:cubicBezTo>
                    <a:pt x="10" y="128"/>
                    <a:pt x="10" y="128"/>
                    <a:pt x="10" y="128"/>
                  </a:cubicBezTo>
                  <a:cubicBezTo>
                    <a:pt x="10" y="128"/>
                    <a:pt x="10" y="128"/>
                    <a:pt x="10" y="12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3" name="橙子演示">
              <a:extLst>
                <a:ext uri="{FF2B5EF4-FFF2-40B4-BE49-F238E27FC236}">
                  <a16:creationId xmlns:a16="http://schemas.microsoft.com/office/drawing/2014/main" id="{0A77DED3-19AD-44ED-9669-FE7A932B4FAA}"/>
                </a:ext>
              </a:extLst>
            </p:cNvPr>
            <p:cNvSpPr>
              <a:spLocks noEditPoints="1"/>
            </p:cNvSpPr>
            <p:nvPr/>
          </p:nvSpPr>
          <p:spPr bwMode="auto">
            <a:xfrm>
              <a:off x="2681288" y="5559425"/>
              <a:ext cx="855663" cy="1635125"/>
            </a:xfrm>
            <a:custGeom>
              <a:avLst/>
              <a:gdLst>
                <a:gd name="T0" fmla="*/ 224 w 264"/>
                <a:gd name="T1" fmla="*/ 293 h 504"/>
                <a:gd name="T2" fmla="*/ 164 w 264"/>
                <a:gd name="T3" fmla="*/ 305 h 504"/>
                <a:gd name="T4" fmla="*/ 107 w 264"/>
                <a:gd name="T5" fmla="*/ 288 h 504"/>
                <a:gd name="T6" fmla="*/ 73 w 264"/>
                <a:gd name="T7" fmla="*/ 379 h 504"/>
                <a:gd name="T8" fmla="*/ 95 w 264"/>
                <a:gd name="T9" fmla="*/ 399 h 504"/>
                <a:gd name="T10" fmla="*/ 142 w 264"/>
                <a:gd name="T11" fmla="*/ 386 h 504"/>
                <a:gd name="T12" fmla="*/ 168 w 264"/>
                <a:gd name="T13" fmla="*/ 372 h 504"/>
                <a:gd name="T14" fmla="*/ 253 w 264"/>
                <a:gd name="T15" fmla="*/ 395 h 504"/>
                <a:gd name="T16" fmla="*/ 256 w 264"/>
                <a:gd name="T17" fmla="*/ 465 h 504"/>
                <a:gd name="T18" fmla="*/ 129 w 264"/>
                <a:gd name="T19" fmla="*/ 491 h 504"/>
                <a:gd name="T20" fmla="*/ 0 w 264"/>
                <a:gd name="T21" fmla="*/ 400 h 504"/>
                <a:gd name="T22" fmla="*/ 12 w 264"/>
                <a:gd name="T23" fmla="*/ 271 h 504"/>
                <a:gd name="T24" fmla="*/ 37 w 264"/>
                <a:gd name="T25" fmla="*/ 219 h 504"/>
                <a:gd name="T26" fmla="*/ 86 w 264"/>
                <a:gd name="T27" fmla="*/ 198 h 504"/>
                <a:gd name="T28" fmla="*/ 145 w 264"/>
                <a:gd name="T29" fmla="*/ 198 h 504"/>
                <a:gd name="T30" fmla="*/ 190 w 264"/>
                <a:gd name="T31" fmla="*/ 192 h 504"/>
                <a:gd name="T32" fmla="*/ 199 w 264"/>
                <a:gd name="T33" fmla="*/ 145 h 504"/>
                <a:gd name="T34" fmla="*/ 177 w 264"/>
                <a:gd name="T35" fmla="*/ 113 h 504"/>
                <a:gd name="T36" fmla="*/ 105 w 264"/>
                <a:gd name="T37" fmla="*/ 78 h 504"/>
                <a:gd name="T38" fmla="*/ 101 w 264"/>
                <a:gd name="T39" fmla="*/ 120 h 504"/>
                <a:gd name="T40" fmla="*/ 50 w 264"/>
                <a:gd name="T41" fmla="*/ 134 h 504"/>
                <a:gd name="T42" fmla="*/ 20 w 264"/>
                <a:gd name="T43" fmla="*/ 104 h 504"/>
                <a:gd name="T44" fmla="*/ 30 w 264"/>
                <a:gd name="T45" fmla="*/ 12 h 504"/>
                <a:gd name="T46" fmla="*/ 67 w 264"/>
                <a:gd name="T47" fmla="*/ 28 h 504"/>
                <a:gd name="T48" fmla="*/ 104 w 264"/>
                <a:gd name="T49" fmla="*/ 15 h 504"/>
                <a:gd name="T50" fmla="*/ 109 w 264"/>
                <a:gd name="T51" fmla="*/ 20 h 504"/>
                <a:gd name="T52" fmla="*/ 191 w 264"/>
                <a:gd name="T53" fmla="*/ 41 h 504"/>
                <a:gd name="T54" fmla="*/ 260 w 264"/>
                <a:gd name="T55" fmla="*/ 72 h 504"/>
                <a:gd name="T56" fmla="*/ 260 w 264"/>
                <a:gd name="T57" fmla="*/ 195 h 504"/>
                <a:gd name="T58" fmla="*/ 262 w 264"/>
                <a:gd name="T59" fmla="*/ 279 h 504"/>
                <a:gd name="T60" fmla="*/ 255 w 264"/>
                <a:gd name="T61" fmla="*/ 269 h 504"/>
                <a:gd name="T62" fmla="*/ 262 w 264"/>
                <a:gd name="T63" fmla="*/ 115 h 504"/>
                <a:gd name="T64" fmla="*/ 205 w 264"/>
                <a:gd name="T65" fmla="*/ 43 h 504"/>
                <a:gd name="T66" fmla="*/ 137 w 264"/>
                <a:gd name="T67" fmla="*/ 25 h 504"/>
                <a:gd name="T68" fmla="*/ 99 w 264"/>
                <a:gd name="T69" fmla="*/ 17 h 504"/>
                <a:gd name="T70" fmla="*/ 98 w 264"/>
                <a:gd name="T71" fmla="*/ 23 h 504"/>
                <a:gd name="T72" fmla="*/ 56 w 264"/>
                <a:gd name="T73" fmla="*/ 27 h 504"/>
                <a:gd name="T74" fmla="*/ 22 w 264"/>
                <a:gd name="T75" fmla="*/ 1 h 504"/>
                <a:gd name="T76" fmla="*/ 18 w 264"/>
                <a:gd name="T77" fmla="*/ 138 h 504"/>
                <a:gd name="T78" fmla="*/ 76 w 264"/>
                <a:gd name="T79" fmla="*/ 130 h 504"/>
                <a:gd name="T80" fmla="*/ 109 w 264"/>
                <a:gd name="T81" fmla="*/ 126 h 504"/>
                <a:gd name="T82" fmla="*/ 123 w 264"/>
                <a:gd name="T83" fmla="*/ 82 h 504"/>
                <a:gd name="T84" fmla="*/ 194 w 264"/>
                <a:gd name="T85" fmla="*/ 118 h 504"/>
                <a:gd name="T86" fmla="*/ 200 w 264"/>
                <a:gd name="T87" fmla="*/ 156 h 504"/>
                <a:gd name="T88" fmla="*/ 186 w 264"/>
                <a:gd name="T89" fmla="*/ 202 h 504"/>
                <a:gd name="T90" fmla="*/ 132 w 264"/>
                <a:gd name="T91" fmla="*/ 196 h 504"/>
                <a:gd name="T92" fmla="*/ 81 w 264"/>
                <a:gd name="T93" fmla="*/ 203 h 504"/>
                <a:gd name="T94" fmla="*/ 38 w 264"/>
                <a:gd name="T95" fmla="*/ 221 h 504"/>
                <a:gd name="T96" fmla="*/ 13 w 264"/>
                <a:gd name="T97" fmla="*/ 272 h 504"/>
                <a:gd name="T98" fmla="*/ 1 w 264"/>
                <a:gd name="T99" fmla="*/ 400 h 504"/>
                <a:gd name="T100" fmla="*/ 145 w 264"/>
                <a:gd name="T101" fmla="*/ 488 h 504"/>
                <a:gd name="T102" fmla="*/ 252 w 264"/>
                <a:gd name="T103" fmla="*/ 451 h 504"/>
                <a:gd name="T104" fmla="*/ 253 w 264"/>
                <a:gd name="T105" fmla="*/ 390 h 504"/>
                <a:gd name="T106" fmla="*/ 153 w 264"/>
                <a:gd name="T107" fmla="*/ 376 h 504"/>
                <a:gd name="T108" fmla="*/ 139 w 264"/>
                <a:gd name="T109" fmla="*/ 389 h 504"/>
                <a:gd name="T110" fmla="*/ 91 w 264"/>
                <a:gd name="T111" fmla="*/ 400 h 504"/>
                <a:gd name="T112" fmla="*/ 73 w 264"/>
                <a:gd name="T113" fmla="*/ 379 h 504"/>
                <a:gd name="T114" fmla="*/ 101 w 264"/>
                <a:gd name="T115" fmla="*/ 287 h 504"/>
                <a:gd name="T116" fmla="*/ 158 w 264"/>
                <a:gd name="T117" fmla="*/ 304 h 504"/>
                <a:gd name="T118" fmla="*/ 202 w 264"/>
                <a:gd name="T119" fmla="*/ 294 h 504"/>
                <a:gd name="T120" fmla="*/ 264 w 264"/>
                <a:gd name="T121" fmla="*/ 27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503">
                  <a:moveTo>
                    <a:pt x="264" y="278"/>
                  </a:moveTo>
                  <a:cubicBezTo>
                    <a:pt x="259" y="281"/>
                    <a:pt x="259" y="281"/>
                    <a:pt x="259" y="281"/>
                  </a:cubicBezTo>
                  <a:cubicBezTo>
                    <a:pt x="257" y="282"/>
                    <a:pt x="256" y="283"/>
                    <a:pt x="254" y="283"/>
                  </a:cubicBezTo>
                  <a:cubicBezTo>
                    <a:pt x="253" y="284"/>
                    <a:pt x="251" y="285"/>
                    <a:pt x="249" y="286"/>
                  </a:cubicBezTo>
                  <a:cubicBezTo>
                    <a:pt x="248" y="287"/>
                    <a:pt x="246" y="287"/>
                    <a:pt x="244" y="288"/>
                  </a:cubicBezTo>
                  <a:cubicBezTo>
                    <a:pt x="243" y="288"/>
                    <a:pt x="241" y="289"/>
                    <a:pt x="239" y="290"/>
                  </a:cubicBezTo>
                  <a:cubicBezTo>
                    <a:pt x="234" y="291"/>
                    <a:pt x="234" y="291"/>
                    <a:pt x="234" y="291"/>
                  </a:cubicBezTo>
                  <a:cubicBezTo>
                    <a:pt x="229" y="292"/>
                    <a:pt x="229" y="292"/>
                    <a:pt x="229" y="292"/>
                  </a:cubicBezTo>
                  <a:cubicBezTo>
                    <a:pt x="224" y="293"/>
                    <a:pt x="224" y="293"/>
                    <a:pt x="224" y="293"/>
                  </a:cubicBezTo>
                  <a:cubicBezTo>
                    <a:pt x="216" y="293"/>
                    <a:pt x="209" y="293"/>
                    <a:pt x="202" y="294"/>
                  </a:cubicBezTo>
                  <a:cubicBezTo>
                    <a:pt x="200" y="294"/>
                    <a:pt x="199" y="294"/>
                    <a:pt x="197" y="294"/>
                  </a:cubicBezTo>
                  <a:cubicBezTo>
                    <a:pt x="195" y="295"/>
                    <a:pt x="193" y="295"/>
                    <a:pt x="192" y="295"/>
                  </a:cubicBezTo>
                  <a:cubicBezTo>
                    <a:pt x="190" y="296"/>
                    <a:pt x="188" y="296"/>
                    <a:pt x="186" y="297"/>
                  </a:cubicBezTo>
                  <a:cubicBezTo>
                    <a:pt x="185" y="297"/>
                    <a:pt x="183" y="298"/>
                    <a:pt x="181" y="299"/>
                  </a:cubicBezTo>
                  <a:cubicBezTo>
                    <a:pt x="181" y="299"/>
                    <a:pt x="181" y="299"/>
                    <a:pt x="181" y="299"/>
                  </a:cubicBezTo>
                  <a:cubicBezTo>
                    <a:pt x="176" y="301"/>
                    <a:pt x="176" y="301"/>
                    <a:pt x="176" y="301"/>
                  </a:cubicBezTo>
                  <a:cubicBezTo>
                    <a:pt x="174" y="302"/>
                    <a:pt x="172" y="303"/>
                    <a:pt x="170" y="304"/>
                  </a:cubicBezTo>
                  <a:cubicBezTo>
                    <a:pt x="168" y="304"/>
                    <a:pt x="166" y="304"/>
                    <a:pt x="164" y="305"/>
                  </a:cubicBezTo>
                  <a:cubicBezTo>
                    <a:pt x="162" y="305"/>
                    <a:pt x="160" y="305"/>
                    <a:pt x="158" y="305"/>
                  </a:cubicBezTo>
                  <a:cubicBezTo>
                    <a:pt x="156" y="305"/>
                    <a:pt x="154" y="304"/>
                    <a:pt x="152" y="304"/>
                  </a:cubicBezTo>
                  <a:cubicBezTo>
                    <a:pt x="151" y="303"/>
                    <a:pt x="149" y="303"/>
                    <a:pt x="147" y="302"/>
                  </a:cubicBezTo>
                  <a:cubicBezTo>
                    <a:pt x="141" y="300"/>
                    <a:pt x="141" y="300"/>
                    <a:pt x="141" y="300"/>
                  </a:cubicBezTo>
                  <a:cubicBezTo>
                    <a:pt x="135" y="298"/>
                    <a:pt x="135" y="298"/>
                    <a:pt x="135" y="298"/>
                  </a:cubicBezTo>
                  <a:cubicBezTo>
                    <a:pt x="132" y="296"/>
                    <a:pt x="128" y="294"/>
                    <a:pt x="124" y="293"/>
                  </a:cubicBezTo>
                  <a:cubicBezTo>
                    <a:pt x="119" y="291"/>
                    <a:pt x="119" y="291"/>
                    <a:pt x="119" y="291"/>
                  </a:cubicBezTo>
                  <a:cubicBezTo>
                    <a:pt x="117" y="290"/>
                    <a:pt x="115" y="289"/>
                    <a:pt x="113" y="289"/>
                  </a:cubicBezTo>
                  <a:cubicBezTo>
                    <a:pt x="111" y="289"/>
                    <a:pt x="109" y="288"/>
                    <a:pt x="107" y="288"/>
                  </a:cubicBezTo>
                  <a:cubicBezTo>
                    <a:pt x="105" y="288"/>
                    <a:pt x="103" y="287"/>
                    <a:pt x="101" y="287"/>
                  </a:cubicBezTo>
                  <a:cubicBezTo>
                    <a:pt x="99" y="288"/>
                    <a:pt x="97" y="288"/>
                    <a:pt x="95" y="288"/>
                  </a:cubicBezTo>
                  <a:cubicBezTo>
                    <a:pt x="89" y="289"/>
                    <a:pt x="89" y="289"/>
                    <a:pt x="89" y="289"/>
                  </a:cubicBezTo>
                  <a:cubicBezTo>
                    <a:pt x="89" y="289"/>
                    <a:pt x="89" y="289"/>
                    <a:pt x="89" y="289"/>
                  </a:cubicBezTo>
                  <a:cubicBezTo>
                    <a:pt x="87" y="291"/>
                    <a:pt x="86" y="293"/>
                    <a:pt x="84" y="295"/>
                  </a:cubicBezTo>
                  <a:cubicBezTo>
                    <a:pt x="82" y="297"/>
                    <a:pt x="81" y="299"/>
                    <a:pt x="80" y="302"/>
                  </a:cubicBezTo>
                  <a:cubicBezTo>
                    <a:pt x="78" y="306"/>
                    <a:pt x="76" y="311"/>
                    <a:pt x="75" y="316"/>
                  </a:cubicBezTo>
                  <a:cubicBezTo>
                    <a:pt x="72" y="327"/>
                    <a:pt x="71" y="337"/>
                    <a:pt x="71" y="348"/>
                  </a:cubicBezTo>
                  <a:cubicBezTo>
                    <a:pt x="70" y="358"/>
                    <a:pt x="71" y="369"/>
                    <a:pt x="73" y="379"/>
                  </a:cubicBezTo>
                  <a:cubicBezTo>
                    <a:pt x="75" y="390"/>
                    <a:pt x="78" y="400"/>
                    <a:pt x="82" y="409"/>
                  </a:cubicBezTo>
                  <a:cubicBezTo>
                    <a:pt x="82" y="409"/>
                    <a:pt x="82" y="409"/>
                    <a:pt x="82" y="409"/>
                  </a:cubicBezTo>
                  <a:cubicBezTo>
                    <a:pt x="82" y="407"/>
                    <a:pt x="82" y="407"/>
                    <a:pt x="82" y="407"/>
                  </a:cubicBezTo>
                  <a:cubicBezTo>
                    <a:pt x="83" y="406"/>
                    <a:pt x="83" y="406"/>
                    <a:pt x="83" y="405"/>
                  </a:cubicBezTo>
                  <a:cubicBezTo>
                    <a:pt x="84" y="404"/>
                    <a:pt x="84" y="404"/>
                    <a:pt x="85" y="403"/>
                  </a:cubicBezTo>
                  <a:cubicBezTo>
                    <a:pt x="87" y="402"/>
                    <a:pt x="87" y="402"/>
                    <a:pt x="87" y="402"/>
                  </a:cubicBezTo>
                  <a:cubicBezTo>
                    <a:pt x="87" y="401"/>
                    <a:pt x="88" y="401"/>
                    <a:pt x="89" y="400"/>
                  </a:cubicBezTo>
                  <a:cubicBezTo>
                    <a:pt x="89" y="400"/>
                    <a:pt x="90" y="400"/>
                    <a:pt x="91" y="400"/>
                  </a:cubicBezTo>
                  <a:cubicBezTo>
                    <a:pt x="92" y="399"/>
                    <a:pt x="94" y="399"/>
                    <a:pt x="95" y="399"/>
                  </a:cubicBezTo>
                  <a:cubicBezTo>
                    <a:pt x="98" y="398"/>
                    <a:pt x="101" y="398"/>
                    <a:pt x="104" y="398"/>
                  </a:cubicBezTo>
                  <a:cubicBezTo>
                    <a:pt x="107" y="398"/>
                    <a:pt x="110" y="397"/>
                    <a:pt x="113" y="397"/>
                  </a:cubicBezTo>
                  <a:cubicBezTo>
                    <a:pt x="117" y="396"/>
                    <a:pt x="117" y="396"/>
                    <a:pt x="117" y="396"/>
                  </a:cubicBezTo>
                  <a:cubicBezTo>
                    <a:pt x="122" y="395"/>
                    <a:pt x="122" y="395"/>
                    <a:pt x="122" y="395"/>
                  </a:cubicBezTo>
                  <a:cubicBezTo>
                    <a:pt x="123" y="395"/>
                    <a:pt x="125" y="394"/>
                    <a:pt x="126" y="394"/>
                  </a:cubicBezTo>
                  <a:cubicBezTo>
                    <a:pt x="128" y="393"/>
                    <a:pt x="129" y="393"/>
                    <a:pt x="130" y="392"/>
                  </a:cubicBezTo>
                  <a:cubicBezTo>
                    <a:pt x="132" y="392"/>
                    <a:pt x="133" y="391"/>
                    <a:pt x="134" y="390"/>
                  </a:cubicBezTo>
                  <a:cubicBezTo>
                    <a:pt x="138" y="388"/>
                    <a:pt x="138" y="388"/>
                    <a:pt x="138" y="388"/>
                  </a:cubicBezTo>
                  <a:cubicBezTo>
                    <a:pt x="140" y="388"/>
                    <a:pt x="141" y="387"/>
                    <a:pt x="142" y="386"/>
                  </a:cubicBezTo>
                  <a:cubicBezTo>
                    <a:pt x="146" y="383"/>
                    <a:pt x="146" y="383"/>
                    <a:pt x="146" y="383"/>
                  </a:cubicBezTo>
                  <a:cubicBezTo>
                    <a:pt x="146" y="383"/>
                    <a:pt x="146" y="383"/>
                    <a:pt x="146" y="383"/>
                  </a:cubicBezTo>
                  <a:cubicBezTo>
                    <a:pt x="146" y="381"/>
                    <a:pt x="146" y="378"/>
                    <a:pt x="146" y="375"/>
                  </a:cubicBezTo>
                  <a:cubicBezTo>
                    <a:pt x="146" y="375"/>
                    <a:pt x="146" y="374"/>
                    <a:pt x="146" y="374"/>
                  </a:cubicBezTo>
                  <a:cubicBezTo>
                    <a:pt x="147" y="374"/>
                    <a:pt x="147" y="374"/>
                    <a:pt x="147" y="374"/>
                  </a:cubicBezTo>
                  <a:cubicBezTo>
                    <a:pt x="148" y="374"/>
                    <a:pt x="148" y="375"/>
                    <a:pt x="149" y="375"/>
                  </a:cubicBezTo>
                  <a:cubicBezTo>
                    <a:pt x="150" y="375"/>
                    <a:pt x="152" y="375"/>
                    <a:pt x="153" y="375"/>
                  </a:cubicBezTo>
                  <a:cubicBezTo>
                    <a:pt x="156" y="375"/>
                    <a:pt x="158" y="375"/>
                    <a:pt x="161" y="374"/>
                  </a:cubicBezTo>
                  <a:cubicBezTo>
                    <a:pt x="163" y="373"/>
                    <a:pt x="166" y="373"/>
                    <a:pt x="168" y="372"/>
                  </a:cubicBezTo>
                  <a:cubicBezTo>
                    <a:pt x="168" y="372"/>
                    <a:pt x="168" y="372"/>
                    <a:pt x="168" y="372"/>
                  </a:cubicBezTo>
                  <a:cubicBezTo>
                    <a:pt x="168" y="370"/>
                    <a:pt x="169" y="368"/>
                    <a:pt x="171" y="366"/>
                  </a:cubicBezTo>
                  <a:cubicBezTo>
                    <a:pt x="172" y="364"/>
                    <a:pt x="173" y="363"/>
                    <a:pt x="175" y="362"/>
                  </a:cubicBezTo>
                  <a:cubicBezTo>
                    <a:pt x="179" y="360"/>
                    <a:pt x="183" y="359"/>
                    <a:pt x="187" y="359"/>
                  </a:cubicBezTo>
                  <a:cubicBezTo>
                    <a:pt x="196" y="359"/>
                    <a:pt x="204" y="361"/>
                    <a:pt x="211" y="364"/>
                  </a:cubicBezTo>
                  <a:cubicBezTo>
                    <a:pt x="227" y="370"/>
                    <a:pt x="241" y="379"/>
                    <a:pt x="254" y="390"/>
                  </a:cubicBezTo>
                  <a:cubicBezTo>
                    <a:pt x="254" y="390"/>
                    <a:pt x="254" y="390"/>
                    <a:pt x="254" y="390"/>
                  </a:cubicBezTo>
                  <a:cubicBezTo>
                    <a:pt x="254" y="390"/>
                    <a:pt x="254" y="390"/>
                    <a:pt x="254" y="390"/>
                  </a:cubicBezTo>
                  <a:cubicBezTo>
                    <a:pt x="253" y="395"/>
                    <a:pt x="253" y="395"/>
                    <a:pt x="253" y="395"/>
                  </a:cubicBezTo>
                  <a:cubicBezTo>
                    <a:pt x="253" y="396"/>
                    <a:pt x="252" y="398"/>
                    <a:pt x="252" y="399"/>
                  </a:cubicBezTo>
                  <a:cubicBezTo>
                    <a:pt x="252" y="403"/>
                    <a:pt x="251" y="406"/>
                    <a:pt x="251" y="409"/>
                  </a:cubicBezTo>
                  <a:cubicBezTo>
                    <a:pt x="251" y="412"/>
                    <a:pt x="251" y="415"/>
                    <a:pt x="251" y="418"/>
                  </a:cubicBezTo>
                  <a:cubicBezTo>
                    <a:pt x="251" y="421"/>
                    <a:pt x="250" y="424"/>
                    <a:pt x="251" y="428"/>
                  </a:cubicBezTo>
                  <a:cubicBezTo>
                    <a:pt x="251" y="431"/>
                    <a:pt x="251" y="434"/>
                    <a:pt x="251" y="437"/>
                  </a:cubicBezTo>
                  <a:cubicBezTo>
                    <a:pt x="251" y="440"/>
                    <a:pt x="252" y="443"/>
                    <a:pt x="252" y="446"/>
                  </a:cubicBezTo>
                  <a:cubicBezTo>
                    <a:pt x="253" y="451"/>
                    <a:pt x="253" y="451"/>
                    <a:pt x="253" y="451"/>
                  </a:cubicBezTo>
                  <a:cubicBezTo>
                    <a:pt x="253" y="452"/>
                    <a:pt x="253" y="454"/>
                    <a:pt x="254" y="455"/>
                  </a:cubicBezTo>
                  <a:cubicBezTo>
                    <a:pt x="256" y="465"/>
                    <a:pt x="256" y="465"/>
                    <a:pt x="256" y="465"/>
                  </a:cubicBezTo>
                  <a:cubicBezTo>
                    <a:pt x="256" y="465"/>
                    <a:pt x="256" y="465"/>
                    <a:pt x="256" y="465"/>
                  </a:cubicBezTo>
                  <a:cubicBezTo>
                    <a:pt x="256" y="465"/>
                    <a:pt x="256" y="465"/>
                    <a:pt x="256" y="465"/>
                  </a:cubicBezTo>
                  <a:cubicBezTo>
                    <a:pt x="225" y="475"/>
                    <a:pt x="225" y="475"/>
                    <a:pt x="225" y="475"/>
                  </a:cubicBezTo>
                  <a:cubicBezTo>
                    <a:pt x="219" y="476"/>
                    <a:pt x="214" y="477"/>
                    <a:pt x="209" y="478"/>
                  </a:cubicBezTo>
                  <a:cubicBezTo>
                    <a:pt x="193" y="482"/>
                    <a:pt x="193" y="482"/>
                    <a:pt x="193" y="482"/>
                  </a:cubicBezTo>
                  <a:cubicBezTo>
                    <a:pt x="188" y="483"/>
                    <a:pt x="182" y="484"/>
                    <a:pt x="177" y="485"/>
                  </a:cubicBezTo>
                  <a:cubicBezTo>
                    <a:pt x="161" y="487"/>
                    <a:pt x="161" y="487"/>
                    <a:pt x="161" y="487"/>
                  </a:cubicBezTo>
                  <a:cubicBezTo>
                    <a:pt x="145" y="489"/>
                    <a:pt x="145" y="489"/>
                    <a:pt x="145" y="489"/>
                  </a:cubicBezTo>
                  <a:cubicBezTo>
                    <a:pt x="140" y="490"/>
                    <a:pt x="134" y="491"/>
                    <a:pt x="129" y="491"/>
                  </a:cubicBezTo>
                  <a:cubicBezTo>
                    <a:pt x="97" y="494"/>
                    <a:pt x="97" y="494"/>
                    <a:pt x="97" y="494"/>
                  </a:cubicBezTo>
                  <a:cubicBezTo>
                    <a:pt x="86" y="495"/>
                    <a:pt x="75" y="496"/>
                    <a:pt x="65" y="497"/>
                  </a:cubicBezTo>
                  <a:cubicBezTo>
                    <a:pt x="49" y="499"/>
                    <a:pt x="49" y="499"/>
                    <a:pt x="49" y="499"/>
                  </a:cubicBezTo>
                  <a:cubicBezTo>
                    <a:pt x="43" y="499"/>
                    <a:pt x="38" y="500"/>
                    <a:pt x="33" y="500"/>
                  </a:cubicBezTo>
                  <a:cubicBezTo>
                    <a:pt x="1" y="504"/>
                    <a:pt x="1" y="504"/>
                    <a:pt x="1" y="504"/>
                  </a:cubicBezTo>
                  <a:cubicBezTo>
                    <a:pt x="0" y="504"/>
                    <a:pt x="0" y="504"/>
                    <a:pt x="0" y="504"/>
                  </a:cubicBezTo>
                  <a:cubicBezTo>
                    <a:pt x="0" y="504"/>
                    <a:pt x="0" y="504"/>
                    <a:pt x="0" y="504"/>
                  </a:cubicBezTo>
                  <a:cubicBezTo>
                    <a:pt x="0" y="481"/>
                    <a:pt x="0" y="458"/>
                    <a:pt x="0" y="435"/>
                  </a:cubicBezTo>
                  <a:cubicBezTo>
                    <a:pt x="0" y="400"/>
                    <a:pt x="0" y="400"/>
                    <a:pt x="0" y="400"/>
                  </a:cubicBezTo>
                  <a:cubicBezTo>
                    <a:pt x="0" y="383"/>
                    <a:pt x="0" y="383"/>
                    <a:pt x="0" y="383"/>
                  </a:cubicBezTo>
                  <a:cubicBezTo>
                    <a:pt x="0" y="377"/>
                    <a:pt x="0" y="371"/>
                    <a:pt x="0" y="365"/>
                  </a:cubicBezTo>
                  <a:cubicBezTo>
                    <a:pt x="2" y="348"/>
                    <a:pt x="2" y="348"/>
                    <a:pt x="2" y="348"/>
                  </a:cubicBezTo>
                  <a:cubicBezTo>
                    <a:pt x="2" y="340"/>
                    <a:pt x="2" y="340"/>
                    <a:pt x="2" y="340"/>
                  </a:cubicBezTo>
                  <a:cubicBezTo>
                    <a:pt x="2" y="337"/>
                    <a:pt x="2" y="334"/>
                    <a:pt x="3" y="331"/>
                  </a:cubicBezTo>
                  <a:cubicBezTo>
                    <a:pt x="5" y="314"/>
                    <a:pt x="5" y="314"/>
                    <a:pt x="5" y="314"/>
                  </a:cubicBezTo>
                  <a:cubicBezTo>
                    <a:pt x="6" y="308"/>
                    <a:pt x="6" y="302"/>
                    <a:pt x="7" y="297"/>
                  </a:cubicBezTo>
                  <a:cubicBezTo>
                    <a:pt x="10" y="280"/>
                    <a:pt x="10" y="280"/>
                    <a:pt x="10" y="280"/>
                  </a:cubicBezTo>
                  <a:cubicBezTo>
                    <a:pt x="12" y="271"/>
                    <a:pt x="12" y="271"/>
                    <a:pt x="12" y="271"/>
                  </a:cubicBezTo>
                  <a:cubicBezTo>
                    <a:pt x="13" y="267"/>
                    <a:pt x="13" y="267"/>
                    <a:pt x="13" y="267"/>
                  </a:cubicBezTo>
                  <a:cubicBezTo>
                    <a:pt x="14" y="263"/>
                    <a:pt x="14" y="263"/>
                    <a:pt x="14" y="263"/>
                  </a:cubicBezTo>
                  <a:cubicBezTo>
                    <a:pt x="22" y="229"/>
                    <a:pt x="22" y="229"/>
                    <a:pt x="22" y="229"/>
                  </a:cubicBezTo>
                  <a:cubicBezTo>
                    <a:pt x="22" y="230"/>
                    <a:pt x="22" y="230"/>
                    <a:pt x="22" y="230"/>
                  </a:cubicBezTo>
                  <a:cubicBezTo>
                    <a:pt x="22" y="228"/>
                    <a:pt x="22" y="228"/>
                    <a:pt x="22" y="228"/>
                  </a:cubicBezTo>
                  <a:cubicBezTo>
                    <a:pt x="21" y="228"/>
                    <a:pt x="22" y="227"/>
                    <a:pt x="22" y="227"/>
                  </a:cubicBezTo>
                  <a:cubicBezTo>
                    <a:pt x="23" y="226"/>
                    <a:pt x="23" y="225"/>
                    <a:pt x="24" y="225"/>
                  </a:cubicBezTo>
                  <a:cubicBezTo>
                    <a:pt x="26" y="224"/>
                    <a:pt x="27" y="223"/>
                    <a:pt x="28" y="223"/>
                  </a:cubicBezTo>
                  <a:cubicBezTo>
                    <a:pt x="37" y="219"/>
                    <a:pt x="37" y="219"/>
                    <a:pt x="37" y="219"/>
                  </a:cubicBezTo>
                  <a:cubicBezTo>
                    <a:pt x="55" y="212"/>
                    <a:pt x="55" y="212"/>
                    <a:pt x="55" y="212"/>
                  </a:cubicBezTo>
                  <a:cubicBezTo>
                    <a:pt x="55" y="212"/>
                    <a:pt x="55" y="212"/>
                    <a:pt x="55" y="212"/>
                  </a:cubicBezTo>
                  <a:cubicBezTo>
                    <a:pt x="59" y="206"/>
                    <a:pt x="62" y="200"/>
                    <a:pt x="67" y="194"/>
                  </a:cubicBezTo>
                  <a:cubicBezTo>
                    <a:pt x="68" y="193"/>
                    <a:pt x="69" y="192"/>
                    <a:pt x="71" y="191"/>
                  </a:cubicBezTo>
                  <a:cubicBezTo>
                    <a:pt x="72" y="190"/>
                    <a:pt x="73" y="190"/>
                    <a:pt x="74" y="191"/>
                  </a:cubicBezTo>
                  <a:cubicBezTo>
                    <a:pt x="75" y="191"/>
                    <a:pt x="76" y="192"/>
                    <a:pt x="77" y="192"/>
                  </a:cubicBezTo>
                  <a:cubicBezTo>
                    <a:pt x="79" y="195"/>
                    <a:pt x="80" y="199"/>
                    <a:pt x="81" y="203"/>
                  </a:cubicBezTo>
                  <a:cubicBezTo>
                    <a:pt x="80" y="202"/>
                    <a:pt x="80" y="202"/>
                    <a:pt x="80" y="202"/>
                  </a:cubicBezTo>
                  <a:cubicBezTo>
                    <a:pt x="86" y="198"/>
                    <a:pt x="86" y="198"/>
                    <a:pt x="86" y="198"/>
                  </a:cubicBezTo>
                  <a:cubicBezTo>
                    <a:pt x="87" y="197"/>
                    <a:pt x="90" y="196"/>
                    <a:pt x="92" y="195"/>
                  </a:cubicBezTo>
                  <a:cubicBezTo>
                    <a:pt x="93" y="194"/>
                    <a:pt x="94" y="194"/>
                    <a:pt x="95" y="193"/>
                  </a:cubicBezTo>
                  <a:cubicBezTo>
                    <a:pt x="98" y="192"/>
                    <a:pt x="98" y="192"/>
                    <a:pt x="98" y="192"/>
                  </a:cubicBezTo>
                  <a:cubicBezTo>
                    <a:pt x="100" y="191"/>
                    <a:pt x="103" y="191"/>
                    <a:pt x="105" y="191"/>
                  </a:cubicBezTo>
                  <a:cubicBezTo>
                    <a:pt x="107" y="191"/>
                    <a:pt x="110" y="191"/>
                    <a:pt x="112" y="191"/>
                  </a:cubicBezTo>
                  <a:cubicBezTo>
                    <a:pt x="114" y="191"/>
                    <a:pt x="117" y="191"/>
                    <a:pt x="119" y="192"/>
                  </a:cubicBezTo>
                  <a:cubicBezTo>
                    <a:pt x="126" y="193"/>
                    <a:pt x="126" y="193"/>
                    <a:pt x="126" y="193"/>
                  </a:cubicBezTo>
                  <a:cubicBezTo>
                    <a:pt x="132" y="195"/>
                    <a:pt x="132" y="195"/>
                    <a:pt x="132" y="195"/>
                  </a:cubicBezTo>
                  <a:cubicBezTo>
                    <a:pt x="145" y="198"/>
                    <a:pt x="145" y="198"/>
                    <a:pt x="145" y="198"/>
                  </a:cubicBezTo>
                  <a:cubicBezTo>
                    <a:pt x="152" y="200"/>
                    <a:pt x="152" y="200"/>
                    <a:pt x="152" y="200"/>
                  </a:cubicBezTo>
                  <a:cubicBezTo>
                    <a:pt x="159" y="202"/>
                    <a:pt x="159" y="202"/>
                    <a:pt x="159" y="202"/>
                  </a:cubicBezTo>
                  <a:cubicBezTo>
                    <a:pt x="161" y="202"/>
                    <a:pt x="163" y="202"/>
                    <a:pt x="165" y="203"/>
                  </a:cubicBezTo>
                  <a:cubicBezTo>
                    <a:pt x="168" y="203"/>
                    <a:pt x="170" y="203"/>
                    <a:pt x="172" y="203"/>
                  </a:cubicBezTo>
                  <a:cubicBezTo>
                    <a:pt x="174" y="203"/>
                    <a:pt x="177" y="203"/>
                    <a:pt x="179" y="202"/>
                  </a:cubicBezTo>
                  <a:cubicBezTo>
                    <a:pt x="185" y="201"/>
                    <a:pt x="185" y="201"/>
                    <a:pt x="185" y="201"/>
                  </a:cubicBezTo>
                  <a:cubicBezTo>
                    <a:pt x="185" y="201"/>
                    <a:pt x="185" y="201"/>
                    <a:pt x="185" y="201"/>
                  </a:cubicBezTo>
                  <a:cubicBezTo>
                    <a:pt x="186" y="200"/>
                    <a:pt x="187" y="198"/>
                    <a:pt x="188" y="197"/>
                  </a:cubicBezTo>
                  <a:cubicBezTo>
                    <a:pt x="189" y="195"/>
                    <a:pt x="190" y="194"/>
                    <a:pt x="190" y="192"/>
                  </a:cubicBezTo>
                  <a:cubicBezTo>
                    <a:pt x="191" y="190"/>
                    <a:pt x="192" y="189"/>
                    <a:pt x="192" y="187"/>
                  </a:cubicBezTo>
                  <a:cubicBezTo>
                    <a:pt x="193" y="185"/>
                    <a:pt x="194" y="184"/>
                    <a:pt x="194" y="182"/>
                  </a:cubicBezTo>
                  <a:cubicBezTo>
                    <a:pt x="195" y="180"/>
                    <a:pt x="195" y="179"/>
                    <a:pt x="196" y="177"/>
                  </a:cubicBezTo>
                  <a:cubicBezTo>
                    <a:pt x="196" y="175"/>
                    <a:pt x="197" y="173"/>
                    <a:pt x="197" y="172"/>
                  </a:cubicBezTo>
                  <a:cubicBezTo>
                    <a:pt x="197" y="170"/>
                    <a:pt x="198" y="168"/>
                    <a:pt x="198" y="166"/>
                  </a:cubicBezTo>
                  <a:cubicBezTo>
                    <a:pt x="198" y="165"/>
                    <a:pt x="198" y="163"/>
                    <a:pt x="199" y="161"/>
                  </a:cubicBezTo>
                  <a:cubicBezTo>
                    <a:pt x="199" y="156"/>
                    <a:pt x="199" y="156"/>
                    <a:pt x="199" y="156"/>
                  </a:cubicBezTo>
                  <a:cubicBezTo>
                    <a:pt x="199" y="150"/>
                    <a:pt x="199" y="150"/>
                    <a:pt x="199" y="150"/>
                  </a:cubicBezTo>
                  <a:cubicBezTo>
                    <a:pt x="199" y="145"/>
                    <a:pt x="199" y="145"/>
                    <a:pt x="199" y="145"/>
                  </a:cubicBezTo>
                  <a:cubicBezTo>
                    <a:pt x="199" y="143"/>
                    <a:pt x="199" y="141"/>
                    <a:pt x="199" y="139"/>
                  </a:cubicBezTo>
                  <a:cubicBezTo>
                    <a:pt x="199" y="138"/>
                    <a:pt x="199" y="136"/>
                    <a:pt x="198" y="134"/>
                  </a:cubicBezTo>
                  <a:cubicBezTo>
                    <a:pt x="198" y="132"/>
                    <a:pt x="198" y="131"/>
                    <a:pt x="197" y="129"/>
                  </a:cubicBezTo>
                  <a:cubicBezTo>
                    <a:pt x="197" y="127"/>
                    <a:pt x="196" y="125"/>
                    <a:pt x="196" y="124"/>
                  </a:cubicBezTo>
                  <a:cubicBezTo>
                    <a:pt x="195" y="122"/>
                    <a:pt x="194" y="121"/>
                    <a:pt x="194" y="119"/>
                  </a:cubicBezTo>
                  <a:cubicBezTo>
                    <a:pt x="194" y="119"/>
                    <a:pt x="194" y="119"/>
                    <a:pt x="194" y="119"/>
                  </a:cubicBezTo>
                  <a:cubicBezTo>
                    <a:pt x="192" y="119"/>
                    <a:pt x="190" y="118"/>
                    <a:pt x="188" y="118"/>
                  </a:cubicBezTo>
                  <a:cubicBezTo>
                    <a:pt x="186" y="117"/>
                    <a:pt x="184" y="116"/>
                    <a:pt x="182" y="115"/>
                  </a:cubicBezTo>
                  <a:cubicBezTo>
                    <a:pt x="181" y="115"/>
                    <a:pt x="179" y="114"/>
                    <a:pt x="177" y="113"/>
                  </a:cubicBezTo>
                  <a:cubicBezTo>
                    <a:pt x="175" y="112"/>
                    <a:pt x="173" y="111"/>
                    <a:pt x="171" y="110"/>
                  </a:cubicBezTo>
                  <a:cubicBezTo>
                    <a:pt x="164" y="106"/>
                    <a:pt x="157" y="101"/>
                    <a:pt x="150" y="97"/>
                  </a:cubicBezTo>
                  <a:cubicBezTo>
                    <a:pt x="146" y="95"/>
                    <a:pt x="143" y="93"/>
                    <a:pt x="139" y="91"/>
                  </a:cubicBezTo>
                  <a:cubicBezTo>
                    <a:pt x="137" y="90"/>
                    <a:pt x="136" y="89"/>
                    <a:pt x="134" y="88"/>
                  </a:cubicBezTo>
                  <a:cubicBezTo>
                    <a:pt x="132" y="87"/>
                    <a:pt x="130" y="86"/>
                    <a:pt x="128" y="85"/>
                  </a:cubicBezTo>
                  <a:cubicBezTo>
                    <a:pt x="123" y="83"/>
                    <a:pt x="123" y="83"/>
                    <a:pt x="123" y="83"/>
                  </a:cubicBezTo>
                  <a:cubicBezTo>
                    <a:pt x="117" y="81"/>
                    <a:pt x="117" y="81"/>
                    <a:pt x="117" y="81"/>
                  </a:cubicBezTo>
                  <a:cubicBezTo>
                    <a:pt x="111" y="79"/>
                    <a:pt x="111" y="79"/>
                    <a:pt x="111" y="79"/>
                  </a:cubicBezTo>
                  <a:cubicBezTo>
                    <a:pt x="105" y="78"/>
                    <a:pt x="105" y="78"/>
                    <a:pt x="105" y="78"/>
                  </a:cubicBezTo>
                  <a:cubicBezTo>
                    <a:pt x="106" y="77"/>
                    <a:pt x="106" y="77"/>
                    <a:pt x="106" y="77"/>
                  </a:cubicBezTo>
                  <a:cubicBezTo>
                    <a:pt x="111" y="86"/>
                    <a:pt x="115" y="97"/>
                    <a:pt x="116" y="108"/>
                  </a:cubicBezTo>
                  <a:cubicBezTo>
                    <a:pt x="116" y="111"/>
                    <a:pt x="116" y="114"/>
                    <a:pt x="115" y="116"/>
                  </a:cubicBezTo>
                  <a:cubicBezTo>
                    <a:pt x="115" y="119"/>
                    <a:pt x="114" y="122"/>
                    <a:pt x="113" y="124"/>
                  </a:cubicBezTo>
                  <a:cubicBezTo>
                    <a:pt x="112" y="126"/>
                    <a:pt x="111" y="127"/>
                    <a:pt x="110" y="127"/>
                  </a:cubicBezTo>
                  <a:cubicBezTo>
                    <a:pt x="108" y="128"/>
                    <a:pt x="107" y="127"/>
                    <a:pt x="106" y="126"/>
                  </a:cubicBezTo>
                  <a:cubicBezTo>
                    <a:pt x="104" y="126"/>
                    <a:pt x="104" y="124"/>
                    <a:pt x="103" y="123"/>
                  </a:cubicBezTo>
                  <a:cubicBezTo>
                    <a:pt x="102" y="122"/>
                    <a:pt x="101" y="121"/>
                    <a:pt x="101" y="120"/>
                  </a:cubicBezTo>
                  <a:cubicBezTo>
                    <a:pt x="101" y="120"/>
                    <a:pt x="101" y="120"/>
                    <a:pt x="101" y="120"/>
                  </a:cubicBezTo>
                  <a:cubicBezTo>
                    <a:pt x="92" y="126"/>
                    <a:pt x="92" y="126"/>
                    <a:pt x="92" y="126"/>
                  </a:cubicBezTo>
                  <a:cubicBezTo>
                    <a:pt x="90" y="127"/>
                    <a:pt x="89" y="127"/>
                    <a:pt x="87" y="128"/>
                  </a:cubicBezTo>
                  <a:cubicBezTo>
                    <a:pt x="85" y="129"/>
                    <a:pt x="84" y="130"/>
                    <a:pt x="82" y="130"/>
                  </a:cubicBezTo>
                  <a:cubicBezTo>
                    <a:pt x="77" y="131"/>
                    <a:pt x="77" y="131"/>
                    <a:pt x="77" y="131"/>
                  </a:cubicBezTo>
                  <a:cubicBezTo>
                    <a:pt x="76" y="132"/>
                    <a:pt x="75" y="132"/>
                    <a:pt x="74" y="132"/>
                  </a:cubicBezTo>
                  <a:cubicBezTo>
                    <a:pt x="71" y="132"/>
                    <a:pt x="71" y="132"/>
                    <a:pt x="71" y="132"/>
                  </a:cubicBezTo>
                  <a:cubicBezTo>
                    <a:pt x="66" y="133"/>
                    <a:pt x="66" y="133"/>
                    <a:pt x="66" y="133"/>
                  </a:cubicBezTo>
                  <a:cubicBezTo>
                    <a:pt x="60" y="134"/>
                    <a:pt x="60" y="134"/>
                    <a:pt x="60" y="134"/>
                  </a:cubicBezTo>
                  <a:cubicBezTo>
                    <a:pt x="50" y="134"/>
                    <a:pt x="50" y="134"/>
                    <a:pt x="50" y="134"/>
                  </a:cubicBezTo>
                  <a:cubicBezTo>
                    <a:pt x="46" y="135"/>
                    <a:pt x="42" y="135"/>
                    <a:pt x="39" y="135"/>
                  </a:cubicBezTo>
                  <a:cubicBezTo>
                    <a:pt x="35" y="136"/>
                    <a:pt x="32" y="136"/>
                    <a:pt x="28" y="137"/>
                  </a:cubicBezTo>
                  <a:cubicBezTo>
                    <a:pt x="17" y="139"/>
                    <a:pt x="17" y="139"/>
                    <a:pt x="17" y="139"/>
                  </a:cubicBezTo>
                  <a:cubicBezTo>
                    <a:pt x="17" y="139"/>
                    <a:pt x="17" y="139"/>
                    <a:pt x="17" y="139"/>
                  </a:cubicBezTo>
                  <a:cubicBezTo>
                    <a:pt x="17" y="138"/>
                    <a:pt x="17" y="138"/>
                    <a:pt x="17" y="138"/>
                  </a:cubicBezTo>
                  <a:cubicBezTo>
                    <a:pt x="18" y="130"/>
                    <a:pt x="18" y="130"/>
                    <a:pt x="18" y="130"/>
                  </a:cubicBezTo>
                  <a:cubicBezTo>
                    <a:pt x="18" y="127"/>
                    <a:pt x="19" y="124"/>
                    <a:pt x="19" y="121"/>
                  </a:cubicBezTo>
                  <a:cubicBezTo>
                    <a:pt x="19" y="112"/>
                    <a:pt x="19" y="112"/>
                    <a:pt x="19" y="112"/>
                  </a:cubicBezTo>
                  <a:cubicBezTo>
                    <a:pt x="20" y="104"/>
                    <a:pt x="20" y="104"/>
                    <a:pt x="20" y="104"/>
                  </a:cubicBezTo>
                  <a:cubicBezTo>
                    <a:pt x="20" y="98"/>
                    <a:pt x="20" y="93"/>
                    <a:pt x="20" y="87"/>
                  </a:cubicBezTo>
                  <a:cubicBezTo>
                    <a:pt x="20" y="70"/>
                    <a:pt x="20" y="70"/>
                    <a:pt x="20" y="70"/>
                  </a:cubicBezTo>
                  <a:cubicBezTo>
                    <a:pt x="21" y="35"/>
                    <a:pt x="21" y="35"/>
                    <a:pt x="21" y="35"/>
                  </a:cubicBezTo>
                  <a:cubicBezTo>
                    <a:pt x="21" y="24"/>
                    <a:pt x="21" y="12"/>
                    <a:pt x="22" y="1"/>
                  </a:cubicBezTo>
                  <a:cubicBezTo>
                    <a:pt x="22" y="0"/>
                    <a:pt x="22" y="0"/>
                    <a:pt x="22" y="0"/>
                  </a:cubicBezTo>
                  <a:cubicBezTo>
                    <a:pt x="22" y="1"/>
                    <a:pt x="22" y="1"/>
                    <a:pt x="22" y="1"/>
                  </a:cubicBezTo>
                  <a:cubicBezTo>
                    <a:pt x="23" y="2"/>
                    <a:pt x="24" y="4"/>
                    <a:pt x="25" y="6"/>
                  </a:cubicBezTo>
                  <a:cubicBezTo>
                    <a:pt x="26" y="7"/>
                    <a:pt x="27" y="9"/>
                    <a:pt x="29" y="10"/>
                  </a:cubicBezTo>
                  <a:cubicBezTo>
                    <a:pt x="30" y="12"/>
                    <a:pt x="30" y="12"/>
                    <a:pt x="30" y="12"/>
                  </a:cubicBezTo>
                  <a:cubicBezTo>
                    <a:pt x="32" y="14"/>
                    <a:pt x="32" y="14"/>
                    <a:pt x="32" y="14"/>
                  </a:cubicBezTo>
                  <a:cubicBezTo>
                    <a:pt x="34" y="15"/>
                    <a:pt x="35" y="16"/>
                    <a:pt x="37" y="17"/>
                  </a:cubicBezTo>
                  <a:cubicBezTo>
                    <a:pt x="38" y="18"/>
                    <a:pt x="40" y="19"/>
                    <a:pt x="41" y="20"/>
                  </a:cubicBezTo>
                  <a:cubicBezTo>
                    <a:pt x="43" y="21"/>
                    <a:pt x="45" y="22"/>
                    <a:pt x="46" y="23"/>
                  </a:cubicBezTo>
                  <a:cubicBezTo>
                    <a:pt x="48" y="23"/>
                    <a:pt x="49" y="24"/>
                    <a:pt x="51" y="25"/>
                  </a:cubicBezTo>
                  <a:cubicBezTo>
                    <a:pt x="53" y="25"/>
                    <a:pt x="55" y="26"/>
                    <a:pt x="56" y="26"/>
                  </a:cubicBezTo>
                  <a:cubicBezTo>
                    <a:pt x="58" y="27"/>
                    <a:pt x="60" y="27"/>
                    <a:pt x="62" y="27"/>
                  </a:cubicBezTo>
                  <a:cubicBezTo>
                    <a:pt x="64" y="28"/>
                    <a:pt x="64" y="28"/>
                    <a:pt x="64" y="28"/>
                  </a:cubicBezTo>
                  <a:cubicBezTo>
                    <a:pt x="67" y="28"/>
                    <a:pt x="67" y="28"/>
                    <a:pt x="67" y="28"/>
                  </a:cubicBezTo>
                  <a:cubicBezTo>
                    <a:pt x="69" y="28"/>
                    <a:pt x="70" y="28"/>
                    <a:pt x="72" y="28"/>
                  </a:cubicBezTo>
                  <a:cubicBezTo>
                    <a:pt x="74" y="28"/>
                    <a:pt x="76" y="28"/>
                    <a:pt x="78" y="28"/>
                  </a:cubicBezTo>
                  <a:cubicBezTo>
                    <a:pt x="79" y="28"/>
                    <a:pt x="81" y="28"/>
                    <a:pt x="83" y="27"/>
                  </a:cubicBezTo>
                  <a:cubicBezTo>
                    <a:pt x="85" y="27"/>
                    <a:pt x="87" y="27"/>
                    <a:pt x="88" y="26"/>
                  </a:cubicBezTo>
                  <a:cubicBezTo>
                    <a:pt x="90" y="26"/>
                    <a:pt x="92" y="25"/>
                    <a:pt x="93" y="24"/>
                  </a:cubicBezTo>
                  <a:cubicBezTo>
                    <a:pt x="98" y="22"/>
                    <a:pt x="98" y="22"/>
                    <a:pt x="98" y="22"/>
                  </a:cubicBezTo>
                  <a:cubicBezTo>
                    <a:pt x="98" y="22"/>
                    <a:pt x="98" y="22"/>
                    <a:pt x="98" y="22"/>
                  </a:cubicBezTo>
                  <a:cubicBezTo>
                    <a:pt x="99" y="20"/>
                    <a:pt x="101" y="19"/>
                    <a:pt x="102" y="17"/>
                  </a:cubicBezTo>
                  <a:cubicBezTo>
                    <a:pt x="102" y="16"/>
                    <a:pt x="103" y="15"/>
                    <a:pt x="104" y="15"/>
                  </a:cubicBezTo>
                  <a:cubicBezTo>
                    <a:pt x="104" y="14"/>
                    <a:pt x="104" y="14"/>
                    <a:pt x="104" y="13"/>
                  </a:cubicBezTo>
                  <a:cubicBezTo>
                    <a:pt x="104" y="13"/>
                    <a:pt x="104" y="13"/>
                    <a:pt x="104" y="13"/>
                  </a:cubicBezTo>
                  <a:cubicBezTo>
                    <a:pt x="104" y="13"/>
                    <a:pt x="105" y="13"/>
                    <a:pt x="104" y="13"/>
                  </a:cubicBezTo>
                  <a:cubicBezTo>
                    <a:pt x="104" y="13"/>
                    <a:pt x="104" y="13"/>
                    <a:pt x="104" y="13"/>
                  </a:cubicBezTo>
                  <a:cubicBezTo>
                    <a:pt x="102" y="15"/>
                    <a:pt x="101" y="16"/>
                    <a:pt x="99" y="17"/>
                  </a:cubicBezTo>
                  <a:cubicBezTo>
                    <a:pt x="98" y="19"/>
                    <a:pt x="96" y="20"/>
                    <a:pt x="95" y="22"/>
                  </a:cubicBezTo>
                  <a:cubicBezTo>
                    <a:pt x="95" y="21"/>
                    <a:pt x="95" y="21"/>
                    <a:pt x="95" y="21"/>
                  </a:cubicBezTo>
                  <a:cubicBezTo>
                    <a:pt x="102" y="21"/>
                    <a:pt x="102" y="21"/>
                    <a:pt x="102" y="21"/>
                  </a:cubicBezTo>
                  <a:cubicBezTo>
                    <a:pt x="104" y="20"/>
                    <a:pt x="106" y="20"/>
                    <a:pt x="109" y="20"/>
                  </a:cubicBezTo>
                  <a:cubicBezTo>
                    <a:pt x="111" y="20"/>
                    <a:pt x="114" y="20"/>
                    <a:pt x="116" y="20"/>
                  </a:cubicBezTo>
                  <a:cubicBezTo>
                    <a:pt x="118" y="21"/>
                    <a:pt x="121" y="21"/>
                    <a:pt x="123" y="21"/>
                  </a:cubicBezTo>
                  <a:cubicBezTo>
                    <a:pt x="125" y="22"/>
                    <a:pt x="128" y="22"/>
                    <a:pt x="130" y="23"/>
                  </a:cubicBezTo>
                  <a:cubicBezTo>
                    <a:pt x="132" y="23"/>
                    <a:pt x="134" y="24"/>
                    <a:pt x="137" y="24"/>
                  </a:cubicBezTo>
                  <a:cubicBezTo>
                    <a:pt x="141" y="25"/>
                    <a:pt x="146" y="27"/>
                    <a:pt x="150" y="28"/>
                  </a:cubicBezTo>
                  <a:cubicBezTo>
                    <a:pt x="164" y="33"/>
                    <a:pt x="164" y="33"/>
                    <a:pt x="164" y="33"/>
                  </a:cubicBezTo>
                  <a:cubicBezTo>
                    <a:pt x="168" y="35"/>
                    <a:pt x="173" y="36"/>
                    <a:pt x="177" y="37"/>
                  </a:cubicBezTo>
                  <a:cubicBezTo>
                    <a:pt x="184" y="39"/>
                    <a:pt x="184" y="39"/>
                    <a:pt x="184" y="39"/>
                  </a:cubicBezTo>
                  <a:cubicBezTo>
                    <a:pt x="186" y="40"/>
                    <a:pt x="188" y="40"/>
                    <a:pt x="191" y="41"/>
                  </a:cubicBezTo>
                  <a:cubicBezTo>
                    <a:pt x="198" y="42"/>
                    <a:pt x="198" y="42"/>
                    <a:pt x="198" y="42"/>
                  </a:cubicBezTo>
                  <a:cubicBezTo>
                    <a:pt x="205" y="42"/>
                    <a:pt x="205" y="42"/>
                    <a:pt x="205" y="42"/>
                  </a:cubicBezTo>
                  <a:cubicBezTo>
                    <a:pt x="205" y="42"/>
                    <a:pt x="205" y="42"/>
                    <a:pt x="205" y="42"/>
                  </a:cubicBezTo>
                  <a:cubicBezTo>
                    <a:pt x="205" y="41"/>
                    <a:pt x="206" y="40"/>
                    <a:pt x="208" y="39"/>
                  </a:cubicBezTo>
                  <a:cubicBezTo>
                    <a:pt x="209" y="38"/>
                    <a:pt x="210" y="37"/>
                    <a:pt x="212" y="37"/>
                  </a:cubicBezTo>
                  <a:cubicBezTo>
                    <a:pt x="214" y="36"/>
                    <a:pt x="217" y="36"/>
                    <a:pt x="220" y="37"/>
                  </a:cubicBezTo>
                  <a:cubicBezTo>
                    <a:pt x="226" y="39"/>
                    <a:pt x="231" y="42"/>
                    <a:pt x="235" y="46"/>
                  </a:cubicBezTo>
                  <a:cubicBezTo>
                    <a:pt x="244" y="54"/>
                    <a:pt x="252" y="63"/>
                    <a:pt x="260" y="72"/>
                  </a:cubicBezTo>
                  <a:cubicBezTo>
                    <a:pt x="260" y="72"/>
                    <a:pt x="260" y="72"/>
                    <a:pt x="260" y="72"/>
                  </a:cubicBezTo>
                  <a:cubicBezTo>
                    <a:pt x="260" y="72"/>
                    <a:pt x="260" y="72"/>
                    <a:pt x="260" y="72"/>
                  </a:cubicBezTo>
                  <a:cubicBezTo>
                    <a:pt x="261" y="97"/>
                    <a:pt x="261" y="97"/>
                    <a:pt x="261" y="97"/>
                  </a:cubicBezTo>
                  <a:cubicBezTo>
                    <a:pt x="262" y="109"/>
                    <a:pt x="262" y="109"/>
                    <a:pt x="262" y="109"/>
                  </a:cubicBezTo>
                  <a:cubicBezTo>
                    <a:pt x="262" y="115"/>
                    <a:pt x="262" y="115"/>
                    <a:pt x="262" y="115"/>
                  </a:cubicBezTo>
                  <a:cubicBezTo>
                    <a:pt x="262" y="121"/>
                    <a:pt x="262" y="121"/>
                    <a:pt x="262" y="121"/>
                  </a:cubicBezTo>
                  <a:cubicBezTo>
                    <a:pt x="262" y="146"/>
                    <a:pt x="262" y="146"/>
                    <a:pt x="262" y="146"/>
                  </a:cubicBezTo>
                  <a:cubicBezTo>
                    <a:pt x="262" y="158"/>
                    <a:pt x="262" y="158"/>
                    <a:pt x="262" y="158"/>
                  </a:cubicBezTo>
                  <a:cubicBezTo>
                    <a:pt x="262" y="162"/>
                    <a:pt x="262" y="166"/>
                    <a:pt x="261" y="170"/>
                  </a:cubicBezTo>
                  <a:cubicBezTo>
                    <a:pt x="260" y="195"/>
                    <a:pt x="260" y="195"/>
                    <a:pt x="260" y="195"/>
                  </a:cubicBezTo>
                  <a:cubicBezTo>
                    <a:pt x="260" y="207"/>
                    <a:pt x="260" y="207"/>
                    <a:pt x="260" y="207"/>
                  </a:cubicBezTo>
                  <a:cubicBezTo>
                    <a:pt x="260" y="211"/>
                    <a:pt x="259" y="216"/>
                    <a:pt x="259" y="220"/>
                  </a:cubicBezTo>
                  <a:cubicBezTo>
                    <a:pt x="255" y="269"/>
                    <a:pt x="255" y="269"/>
                    <a:pt x="255" y="269"/>
                  </a:cubicBezTo>
                  <a:cubicBezTo>
                    <a:pt x="255" y="269"/>
                    <a:pt x="255" y="269"/>
                    <a:pt x="255" y="269"/>
                  </a:cubicBezTo>
                  <a:cubicBezTo>
                    <a:pt x="257" y="269"/>
                    <a:pt x="258" y="270"/>
                    <a:pt x="259" y="271"/>
                  </a:cubicBezTo>
                  <a:cubicBezTo>
                    <a:pt x="260" y="272"/>
                    <a:pt x="261" y="274"/>
                    <a:pt x="261" y="275"/>
                  </a:cubicBezTo>
                  <a:cubicBezTo>
                    <a:pt x="261" y="277"/>
                    <a:pt x="260" y="278"/>
                    <a:pt x="260" y="280"/>
                  </a:cubicBezTo>
                  <a:cubicBezTo>
                    <a:pt x="260" y="281"/>
                    <a:pt x="261" y="280"/>
                    <a:pt x="261" y="280"/>
                  </a:cubicBezTo>
                  <a:cubicBezTo>
                    <a:pt x="261" y="280"/>
                    <a:pt x="261" y="280"/>
                    <a:pt x="262" y="279"/>
                  </a:cubicBezTo>
                  <a:lnTo>
                    <a:pt x="264" y="278"/>
                  </a:lnTo>
                  <a:close/>
                  <a:moveTo>
                    <a:pt x="264" y="278"/>
                  </a:moveTo>
                  <a:cubicBezTo>
                    <a:pt x="262" y="279"/>
                    <a:pt x="262" y="279"/>
                    <a:pt x="262" y="279"/>
                  </a:cubicBezTo>
                  <a:cubicBezTo>
                    <a:pt x="261" y="280"/>
                    <a:pt x="261" y="280"/>
                    <a:pt x="261" y="280"/>
                  </a:cubicBezTo>
                  <a:cubicBezTo>
                    <a:pt x="261" y="280"/>
                    <a:pt x="260" y="281"/>
                    <a:pt x="260" y="280"/>
                  </a:cubicBezTo>
                  <a:cubicBezTo>
                    <a:pt x="260" y="278"/>
                    <a:pt x="261" y="277"/>
                    <a:pt x="261" y="275"/>
                  </a:cubicBezTo>
                  <a:cubicBezTo>
                    <a:pt x="261" y="274"/>
                    <a:pt x="260" y="272"/>
                    <a:pt x="259" y="271"/>
                  </a:cubicBezTo>
                  <a:cubicBezTo>
                    <a:pt x="258" y="270"/>
                    <a:pt x="257" y="269"/>
                    <a:pt x="255" y="269"/>
                  </a:cubicBezTo>
                  <a:cubicBezTo>
                    <a:pt x="255" y="269"/>
                    <a:pt x="255" y="269"/>
                    <a:pt x="255" y="269"/>
                  </a:cubicBezTo>
                  <a:cubicBezTo>
                    <a:pt x="255" y="269"/>
                    <a:pt x="255" y="269"/>
                    <a:pt x="255" y="269"/>
                  </a:cubicBezTo>
                  <a:cubicBezTo>
                    <a:pt x="259" y="220"/>
                    <a:pt x="259" y="220"/>
                    <a:pt x="259" y="220"/>
                  </a:cubicBezTo>
                  <a:cubicBezTo>
                    <a:pt x="259" y="216"/>
                    <a:pt x="260" y="211"/>
                    <a:pt x="260" y="207"/>
                  </a:cubicBezTo>
                  <a:cubicBezTo>
                    <a:pt x="260" y="195"/>
                    <a:pt x="260" y="195"/>
                    <a:pt x="260" y="195"/>
                  </a:cubicBezTo>
                  <a:cubicBezTo>
                    <a:pt x="261" y="170"/>
                    <a:pt x="261" y="170"/>
                    <a:pt x="261" y="170"/>
                  </a:cubicBezTo>
                  <a:cubicBezTo>
                    <a:pt x="261" y="166"/>
                    <a:pt x="262" y="162"/>
                    <a:pt x="262" y="158"/>
                  </a:cubicBezTo>
                  <a:cubicBezTo>
                    <a:pt x="262" y="146"/>
                    <a:pt x="262" y="146"/>
                    <a:pt x="262" y="146"/>
                  </a:cubicBezTo>
                  <a:cubicBezTo>
                    <a:pt x="262" y="121"/>
                    <a:pt x="262" y="121"/>
                    <a:pt x="262" y="121"/>
                  </a:cubicBezTo>
                  <a:cubicBezTo>
                    <a:pt x="262" y="115"/>
                    <a:pt x="262" y="115"/>
                    <a:pt x="262" y="115"/>
                  </a:cubicBezTo>
                  <a:cubicBezTo>
                    <a:pt x="262" y="109"/>
                    <a:pt x="262" y="109"/>
                    <a:pt x="262" y="109"/>
                  </a:cubicBezTo>
                  <a:cubicBezTo>
                    <a:pt x="261" y="97"/>
                    <a:pt x="261" y="97"/>
                    <a:pt x="261" y="97"/>
                  </a:cubicBezTo>
                  <a:cubicBezTo>
                    <a:pt x="260" y="72"/>
                    <a:pt x="260" y="72"/>
                    <a:pt x="260" y="72"/>
                  </a:cubicBezTo>
                  <a:cubicBezTo>
                    <a:pt x="260" y="72"/>
                    <a:pt x="260" y="72"/>
                    <a:pt x="260" y="72"/>
                  </a:cubicBezTo>
                  <a:cubicBezTo>
                    <a:pt x="252" y="63"/>
                    <a:pt x="244" y="54"/>
                    <a:pt x="235" y="46"/>
                  </a:cubicBezTo>
                  <a:cubicBezTo>
                    <a:pt x="231" y="43"/>
                    <a:pt x="226" y="39"/>
                    <a:pt x="220" y="37"/>
                  </a:cubicBezTo>
                  <a:cubicBezTo>
                    <a:pt x="217" y="36"/>
                    <a:pt x="214" y="36"/>
                    <a:pt x="212" y="37"/>
                  </a:cubicBezTo>
                  <a:cubicBezTo>
                    <a:pt x="210" y="38"/>
                    <a:pt x="209" y="38"/>
                    <a:pt x="208" y="39"/>
                  </a:cubicBezTo>
                  <a:cubicBezTo>
                    <a:pt x="207" y="40"/>
                    <a:pt x="206" y="41"/>
                    <a:pt x="205" y="43"/>
                  </a:cubicBezTo>
                  <a:cubicBezTo>
                    <a:pt x="205" y="43"/>
                    <a:pt x="205" y="43"/>
                    <a:pt x="205" y="43"/>
                  </a:cubicBezTo>
                  <a:cubicBezTo>
                    <a:pt x="205" y="43"/>
                    <a:pt x="205" y="43"/>
                    <a:pt x="205" y="43"/>
                  </a:cubicBezTo>
                  <a:cubicBezTo>
                    <a:pt x="198" y="42"/>
                    <a:pt x="198" y="42"/>
                    <a:pt x="198" y="42"/>
                  </a:cubicBezTo>
                  <a:cubicBezTo>
                    <a:pt x="191" y="41"/>
                    <a:pt x="191" y="41"/>
                    <a:pt x="191" y="41"/>
                  </a:cubicBezTo>
                  <a:cubicBezTo>
                    <a:pt x="188" y="41"/>
                    <a:pt x="186" y="40"/>
                    <a:pt x="184" y="40"/>
                  </a:cubicBezTo>
                  <a:cubicBezTo>
                    <a:pt x="177" y="38"/>
                    <a:pt x="177" y="38"/>
                    <a:pt x="177" y="38"/>
                  </a:cubicBezTo>
                  <a:cubicBezTo>
                    <a:pt x="172" y="36"/>
                    <a:pt x="168" y="35"/>
                    <a:pt x="163" y="33"/>
                  </a:cubicBezTo>
                  <a:cubicBezTo>
                    <a:pt x="150" y="29"/>
                    <a:pt x="150" y="29"/>
                    <a:pt x="150" y="29"/>
                  </a:cubicBezTo>
                  <a:cubicBezTo>
                    <a:pt x="146" y="27"/>
                    <a:pt x="141" y="26"/>
                    <a:pt x="137" y="25"/>
                  </a:cubicBezTo>
                  <a:cubicBezTo>
                    <a:pt x="134" y="24"/>
                    <a:pt x="132" y="23"/>
                    <a:pt x="130" y="23"/>
                  </a:cubicBezTo>
                  <a:cubicBezTo>
                    <a:pt x="127" y="23"/>
                    <a:pt x="125" y="22"/>
                    <a:pt x="123" y="22"/>
                  </a:cubicBezTo>
                  <a:cubicBezTo>
                    <a:pt x="120" y="22"/>
                    <a:pt x="118" y="21"/>
                    <a:pt x="116" y="21"/>
                  </a:cubicBezTo>
                  <a:cubicBezTo>
                    <a:pt x="113" y="21"/>
                    <a:pt x="111" y="21"/>
                    <a:pt x="109" y="21"/>
                  </a:cubicBezTo>
                  <a:cubicBezTo>
                    <a:pt x="106" y="21"/>
                    <a:pt x="104" y="21"/>
                    <a:pt x="102" y="21"/>
                  </a:cubicBezTo>
                  <a:cubicBezTo>
                    <a:pt x="95" y="22"/>
                    <a:pt x="95" y="22"/>
                    <a:pt x="95" y="22"/>
                  </a:cubicBezTo>
                  <a:cubicBezTo>
                    <a:pt x="94" y="22"/>
                    <a:pt x="94" y="22"/>
                    <a:pt x="94" y="22"/>
                  </a:cubicBezTo>
                  <a:cubicBezTo>
                    <a:pt x="95" y="21"/>
                    <a:pt x="95" y="21"/>
                    <a:pt x="95" y="21"/>
                  </a:cubicBezTo>
                  <a:cubicBezTo>
                    <a:pt x="96" y="20"/>
                    <a:pt x="97" y="18"/>
                    <a:pt x="99" y="17"/>
                  </a:cubicBezTo>
                  <a:cubicBezTo>
                    <a:pt x="100" y="16"/>
                    <a:pt x="102" y="14"/>
                    <a:pt x="104" y="13"/>
                  </a:cubicBezTo>
                  <a:cubicBezTo>
                    <a:pt x="104" y="13"/>
                    <a:pt x="104" y="13"/>
                    <a:pt x="104" y="13"/>
                  </a:cubicBezTo>
                  <a:cubicBezTo>
                    <a:pt x="104" y="12"/>
                    <a:pt x="105" y="13"/>
                    <a:pt x="105" y="13"/>
                  </a:cubicBezTo>
                  <a:cubicBezTo>
                    <a:pt x="105" y="13"/>
                    <a:pt x="105" y="13"/>
                    <a:pt x="105" y="14"/>
                  </a:cubicBezTo>
                  <a:cubicBezTo>
                    <a:pt x="105" y="14"/>
                    <a:pt x="104" y="15"/>
                    <a:pt x="104" y="15"/>
                  </a:cubicBezTo>
                  <a:cubicBezTo>
                    <a:pt x="103" y="16"/>
                    <a:pt x="103" y="17"/>
                    <a:pt x="102" y="18"/>
                  </a:cubicBezTo>
                  <a:cubicBezTo>
                    <a:pt x="101" y="19"/>
                    <a:pt x="100" y="21"/>
                    <a:pt x="99" y="22"/>
                  </a:cubicBezTo>
                  <a:cubicBezTo>
                    <a:pt x="98" y="23"/>
                    <a:pt x="98" y="23"/>
                    <a:pt x="98" y="23"/>
                  </a:cubicBezTo>
                  <a:cubicBezTo>
                    <a:pt x="98" y="23"/>
                    <a:pt x="98" y="23"/>
                    <a:pt x="98" y="23"/>
                  </a:cubicBezTo>
                  <a:cubicBezTo>
                    <a:pt x="94" y="25"/>
                    <a:pt x="94" y="25"/>
                    <a:pt x="94" y="25"/>
                  </a:cubicBezTo>
                  <a:cubicBezTo>
                    <a:pt x="92" y="26"/>
                    <a:pt x="90" y="26"/>
                    <a:pt x="88" y="27"/>
                  </a:cubicBezTo>
                  <a:cubicBezTo>
                    <a:pt x="87" y="27"/>
                    <a:pt x="85" y="28"/>
                    <a:pt x="83" y="28"/>
                  </a:cubicBezTo>
                  <a:cubicBezTo>
                    <a:pt x="81" y="29"/>
                    <a:pt x="79" y="29"/>
                    <a:pt x="78" y="29"/>
                  </a:cubicBezTo>
                  <a:cubicBezTo>
                    <a:pt x="76" y="29"/>
                    <a:pt x="74" y="29"/>
                    <a:pt x="72" y="29"/>
                  </a:cubicBezTo>
                  <a:cubicBezTo>
                    <a:pt x="70" y="29"/>
                    <a:pt x="69" y="29"/>
                    <a:pt x="67" y="29"/>
                  </a:cubicBezTo>
                  <a:cubicBezTo>
                    <a:pt x="64" y="29"/>
                    <a:pt x="64" y="29"/>
                    <a:pt x="64" y="29"/>
                  </a:cubicBezTo>
                  <a:cubicBezTo>
                    <a:pt x="61" y="28"/>
                    <a:pt x="61" y="28"/>
                    <a:pt x="61" y="28"/>
                  </a:cubicBezTo>
                  <a:cubicBezTo>
                    <a:pt x="60" y="28"/>
                    <a:pt x="58" y="27"/>
                    <a:pt x="56" y="27"/>
                  </a:cubicBezTo>
                  <a:cubicBezTo>
                    <a:pt x="54" y="26"/>
                    <a:pt x="53" y="26"/>
                    <a:pt x="51" y="25"/>
                  </a:cubicBezTo>
                  <a:cubicBezTo>
                    <a:pt x="49" y="25"/>
                    <a:pt x="47" y="24"/>
                    <a:pt x="46" y="23"/>
                  </a:cubicBezTo>
                  <a:cubicBezTo>
                    <a:pt x="44" y="22"/>
                    <a:pt x="43" y="22"/>
                    <a:pt x="41" y="21"/>
                  </a:cubicBezTo>
                  <a:cubicBezTo>
                    <a:pt x="39" y="20"/>
                    <a:pt x="38" y="19"/>
                    <a:pt x="36" y="18"/>
                  </a:cubicBezTo>
                  <a:cubicBezTo>
                    <a:pt x="35" y="17"/>
                    <a:pt x="33" y="16"/>
                    <a:pt x="32" y="14"/>
                  </a:cubicBezTo>
                  <a:cubicBezTo>
                    <a:pt x="30" y="13"/>
                    <a:pt x="30" y="13"/>
                    <a:pt x="30" y="13"/>
                  </a:cubicBezTo>
                  <a:cubicBezTo>
                    <a:pt x="28" y="11"/>
                    <a:pt x="28" y="11"/>
                    <a:pt x="28" y="11"/>
                  </a:cubicBezTo>
                  <a:cubicBezTo>
                    <a:pt x="27" y="9"/>
                    <a:pt x="26" y="8"/>
                    <a:pt x="25" y="6"/>
                  </a:cubicBezTo>
                  <a:cubicBezTo>
                    <a:pt x="23" y="5"/>
                    <a:pt x="23" y="3"/>
                    <a:pt x="22" y="1"/>
                  </a:cubicBezTo>
                  <a:cubicBezTo>
                    <a:pt x="23" y="1"/>
                    <a:pt x="23" y="1"/>
                    <a:pt x="23" y="1"/>
                  </a:cubicBezTo>
                  <a:cubicBezTo>
                    <a:pt x="22" y="13"/>
                    <a:pt x="22" y="24"/>
                    <a:pt x="22" y="35"/>
                  </a:cubicBezTo>
                  <a:cubicBezTo>
                    <a:pt x="21" y="70"/>
                    <a:pt x="21" y="70"/>
                    <a:pt x="21" y="70"/>
                  </a:cubicBezTo>
                  <a:cubicBezTo>
                    <a:pt x="21" y="87"/>
                    <a:pt x="21" y="87"/>
                    <a:pt x="21" y="87"/>
                  </a:cubicBezTo>
                  <a:cubicBezTo>
                    <a:pt x="21" y="93"/>
                    <a:pt x="21" y="98"/>
                    <a:pt x="21" y="104"/>
                  </a:cubicBezTo>
                  <a:cubicBezTo>
                    <a:pt x="20" y="113"/>
                    <a:pt x="20" y="113"/>
                    <a:pt x="20" y="113"/>
                  </a:cubicBezTo>
                  <a:cubicBezTo>
                    <a:pt x="20" y="121"/>
                    <a:pt x="20" y="121"/>
                    <a:pt x="20" y="121"/>
                  </a:cubicBezTo>
                  <a:cubicBezTo>
                    <a:pt x="19" y="124"/>
                    <a:pt x="19" y="127"/>
                    <a:pt x="19" y="130"/>
                  </a:cubicBezTo>
                  <a:cubicBezTo>
                    <a:pt x="18" y="138"/>
                    <a:pt x="18" y="138"/>
                    <a:pt x="18" y="138"/>
                  </a:cubicBezTo>
                  <a:cubicBezTo>
                    <a:pt x="17" y="138"/>
                    <a:pt x="17" y="138"/>
                    <a:pt x="17" y="138"/>
                  </a:cubicBezTo>
                  <a:cubicBezTo>
                    <a:pt x="28" y="136"/>
                    <a:pt x="28" y="136"/>
                    <a:pt x="28" y="136"/>
                  </a:cubicBezTo>
                  <a:cubicBezTo>
                    <a:pt x="32" y="135"/>
                    <a:pt x="35" y="135"/>
                    <a:pt x="39" y="134"/>
                  </a:cubicBezTo>
                  <a:cubicBezTo>
                    <a:pt x="42" y="134"/>
                    <a:pt x="46" y="134"/>
                    <a:pt x="50" y="133"/>
                  </a:cubicBezTo>
                  <a:cubicBezTo>
                    <a:pt x="60" y="133"/>
                    <a:pt x="60" y="133"/>
                    <a:pt x="60" y="133"/>
                  </a:cubicBezTo>
                  <a:cubicBezTo>
                    <a:pt x="66" y="132"/>
                    <a:pt x="66" y="132"/>
                    <a:pt x="66" y="132"/>
                  </a:cubicBezTo>
                  <a:cubicBezTo>
                    <a:pt x="71" y="131"/>
                    <a:pt x="71" y="131"/>
                    <a:pt x="71" y="131"/>
                  </a:cubicBezTo>
                  <a:cubicBezTo>
                    <a:pt x="74" y="131"/>
                    <a:pt x="74" y="131"/>
                    <a:pt x="74" y="131"/>
                  </a:cubicBezTo>
                  <a:cubicBezTo>
                    <a:pt x="75" y="131"/>
                    <a:pt x="75" y="131"/>
                    <a:pt x="76" y="130"/>
                  </a:cubicBezTo>
                  <a:cubicBezTo>
                    <a:pt x="82" y="129"/>
                    <a:pt x="82" y="129"/>
                    <a:pt x="82" y="129"/>
                  </a:cubicBezTo>
                  <a:cubicBezTo>
                    <a:pt x="83" y="128"/>
                    <a:pt x="85" y="128"/>
                    <a:pt x="87" y="127"/>
                  </a:cubicBezTo>
                  <a:cubicBezTo>
                    <a:pt x="88" y="126"/>
                    <a:pt x="90" y="126"/>
                    <a:pt x="91" y="125"/>
                  </a:cubicBezTo>
                  <a:cubicBezTo>
                    <a:pt x="101" y="119"/>
                    <a:pt x="101" y="119"/>
                    <a:pt x="101" y="119"/>
                  </a:cubicBezTo>
                  <a:cubicBezTo>
                    <a:pt x="101" y="119"/>
                    <a:pt x="101" y="119"/>
                    <a:pt x="101" y="119"/>
                  </a:cubicBezTo>
                  <a:cubicBezTo>
                    <a:pt x="102" y="119"/>
                    <a:pt x="102" y="119"/>
                    <a:pt x="102" y="119"/>
                  </a:cubicBezTo>
                  <a:cubicBezTo>
                    <a:pt x="102" y="120"/>
                    <a:pt x="103" y="122"/>
                    <a:pt x="104" y="123"/>
                  </a:cubicBezTo>
                  <a:cubicBezTo>
                    <a:pt x="104" y="124"/>
                    <a:pt x="105" y="125"/>
                    <a:pt x="106" y="125"/>
                  </a:cubicBezTo>
                  <a:cubicBezTo>
                    <a:pt x="107" y="126"/>
                    <a:pt x="108" y="127"/>
                    <a:pt x="109" y="126"/>
                  </a:cubicBezTo>
                  <a:cubicBezTo>
                    <a:pt x="111" y="126"/>
                    <a:pt x="111" y="125"/>
                    <a:pt x="112" y="124"/>
                  </a:cubicBezTo>
                  <a:cubicBezTo>
                    <a:pt x="113" y="122"/>
                    <a:pt x="114" y="119"/>
                    <a:pt x="114" y="116"/>
                  </a:cubicBezTo>
                  <a:cubicBezTo>
                    <a:pt x="115" y="114"/>
                    <a:pt x="115" y="111"/>
                    <a:pt x="115" y="108"/>
                  </a:cubicBezTo>
                  <a:cubicBezTo>
                    <a:pt x="114" y="97"/>
                    <a:pt x="110" y="87"/>
                    <a:pt x="105" y="78"/>
                  </a:cubicBezTo>
                  <a:cubicBezTo>
                    <a:pt x="104" y="77"/>
                    <a:pt x="104" y="77"/>
                    <a:pt x="104" y="77"/>
                  </a:cubicBezTo>
                  <a:cubicBezTo>
                    <a:pt x="105" y="77"/>
                    <a:pt x="105" y="77"/>
                    <a:pt x="105" y="77"/>
                  </a:cubicBezTo>
                  <a:cubicBezTo>
                    <a:pt x="111" y="78"/>
                    <a:pt x="111" y="78"/>
                    <a:pt x="111" y="78"/>
                  </a:cubicBezTo>
                  <a:cubicBezTo>
                    <a:pt x="117" y="80"/>
                    <a:pt x="117" y="80"/>
                    <a:pt x="117" y="80"/>
                  </a:cubicBezTo>
                  <a:cubicBezTo>
                    <a:pt x="123" y="82"/>
                    <a:pt x="123" y="82"/>
                    <a:pt x="123" y="82"/>
                  </a:cubicBezTo>
                  <a:cubicBezTo>
                    <a:pt x="129" y="84"/>
                    <a:pt x="129" y="84"/>
                    <a:pt x="129" y="84"/>
                  </a:cubicBezTo>
                  <a:cubicBezTo>
                    <a:pt x="131" y="85"/>
                    <a:pt x="132" y="86"/>
                    <a:pt x="134" y="87"/>
                  </a:cubicBezTo>
                  <a:cubicBezTo>
                    <a:pt x="136" y="88"/>
                    <a:pt x="138" y="89"/>
                    <a:pt x="140" y="90"/>
                  </a:cubicBezTo>
                  <a:cubicBezTo>
                    <a:pt x="143" y="92"/>
                    <a:pt x="147" y="94"/>
                    <a:pt x="151" y="96"/>
                  </a:cubicBezTo>
                  <a:cubicBezTo>
                    <a:pt x="158" y="100"/>
                    <a:pt x="165" y="104"/>
                    <a:pt x="172" y="108"/>
                  </a:cubicBezTo>
                  <a:cubicBezTo>
                    <a:pt x="174" y="109"/>
                    <a:pt x="176" y="111"/>
                    <a:pt x="177" y="111"/>
                  </a:cubicBezTo>
                  <a:cubicBezTo>
                    <a:pt x="179" y="112"/>
                    <a:pt x="181" y="113"/>
                    <a:pt x="183" y="114"/>
                  </a:cubicBezTo>
                  <a:cubicBezTo>
                    <a:pt x="185" y="115"/>
                    <a:pt x="187" y="116"/>
                    <a:pt x="189" y="116"/>
                  </a:cubicBezTo>
                  <a:cubicBezTo>
                    <a:pt x="191" y="117"/>
                    <a:pt x="193" y="117"/>
                    <a:pt x="194" y="118"/>
                  </a:cubicBezTo>
                  <a:cubicBezTo>
                    <a:pt x="195" y="118"/>
                    <a:pt x="195" y="118"/>
                    <a:pt x="195" y="118"/>
                  </a:cubicBezTo>
                  <a:cubicBezTo>
                    <a:pt x="195" y="118"/>
                    <a:pt x="195" y="118"/>
                    <a:pt x="195" y="118"/>
                  </a:cubicBezTo>
                  <a:cubicBezTo>
                    <a:pt x="196" y="120"/>
                    <a:pt x="196" y="122"/>
                    <a:pt x="197" y="123"/>
                  </a:cubicBezTo>
                  <a:cubicBezTo>
                    <a:pt x="198" y="125"/>
                    <a:pt x="198" y="127"/>
                    <a:pt x="199" y="129"/>
                  </a:cubicBezTo>
                  <a:cubicBezTo>
                    <a:pt x="199" y="130"/>
                    <a:pt x="199" y="132"/>
                    <a:pt x="200" y="134"/>
                  </a:cubicBezTo>
                  <a:cubicBezTo>
                    <a:pt x="200" y="136"/>
                    <a:pt x="200" y="138"/>
                    <a:pt x="200" y="139"/>
                  </a:cubicBezTo>
                  <a:cubicBezTo>
                    <a:pt x="200" y="141"/>
                    <a:pt x="201" y="143"/>
                    <a:pt x="201" y="145"/>
                  </a:cubicBezTo>
                  <a:cubicBezTo>
                    <a:pt x="201" y="150"/>
                    <a:pt x="201" y="150"/>
                    <a:pt x="201" y="150"/>
                  </a:cubicBezTo>
                  <a:cubicBezTo>
                    <a:pt x="200" y="156"/>
                    <a:pt x="200" y="156"/>
                    <a:pt x="200" y="156"/>
                  </a:cubicBezTo>
                  <a:cubicBezTo>
                    <a:pt x="200" y="161"/>
                    <a:pt x="200" y="161"/>
                    <a:pt x="200" y="161"/>
                  </a:cubicBezTo>
                  <a:cubicBezTo>
                    <a:pt x="200" y="163"/>
                    <a:pt x="199" y="165"/>
                    <a:pt x="199" y="167"/>
                  </a:cubicBezTo>
                  <a:cubicBezTo>
                    <a:pt x="199" y="168"/>
                    <a:pt x="199" y="170"/>
                    <a:pt x="198" y="172"/>
                  </a:cubicBezTo>
                  <a:cubicBezTo>
                    <a:pt x="198" y="174"/>
                    <a:pt x="197" y="175"/>
                    <a:pt x="197" y="177"/>
                  </a:cubicBezTo>
                  <a:cubicBezTo>
                    <a:pt x="197" y="179"/>
                    <a:pt x="196" y="181"/>
                    <a:pt x="196" y="182"/>
                  </a:cubicBezTo>
                  <a:cubicBezTo>
                    <a:pt x="195" y="184"/>
                    <a:pt x="194" y="186"/>
                    <a:pt x="194" y="188"/>
                  </a:cubicBezTo>
                  <a:cubicBezTo>
                    <a:pt x="193" y="189"/>
                    <a:pt x="192" y="191"/>
                    <a:pt x="192" y="193"/>
                  </a:cubicBezTo>
                  <a:cubicBezTo>
                    <a:pt x="191" y="194"/>
                    <a:pt x="190" y="196"/>
                    <a:pt x="189" y="197"/>
                  </a:cubicBezTo>
                  <a:cubicBezTo>
                    <a:pt x="188" y="199"/>
                    <a:pt x="187" y="200"/>
                    <a:pt x="186" y="202"/>
                  </a:cubicBezTo>
                  <a:cubicBezTo>
                    <a:pt x="186" y="202"/>
                    <a:pt x="186" y="202"/>
                    <a:pt x="186" y="202"/>
                  </a:cubicBezTo>
                  <a:cubicBezTo>
                    <a:pt x="186" y="202"/>
                    <a:pt x="186" y="202"/>
                    <a:pt x="186" y="202"/>
                  </a:cubicBezTo>
                  <a:cubicBezTo>
                    <a:pt x="179" y="204"/>
                    <a:pt x="179" y="204"/>
                    <a:pt x="179" y="204"/>
                  </a:cubicBezTo>
                  <a:cubicBezTo>
                    <a:pt x="177" y="204"/>
                    <a:pt x="174" y="204"/>
                    <a:pt x="172" y="204"/>
                  </a:cubicBezTo>
                  <a:cubicBezTo>
                    <a:pt x="170" y="204"/>
                    <a:pt x="168" y="204"/>
                    <a:pt x="165" y="204"/>
                  </a:cubicBezTo>
                  <a:cubicBezTo>
                    <a:pt x="163" y="204"/>
                    <a:pt x="161" y="204"/>
                    <a:pt x="158" y="203"/>
                  </a:cubicBezTo>
                  <a:cubicBezTo>
                    <a:pt x="152" y="202"/>
                    <a:pt x="152" y="202"/>
                    <a:pt x="152" y="202"/>
                  </a:cubicBezTo>
                  <a:cubicBezTo>
                    <a:pt x="145" y="200"/>
                    <a:pt x="145" y="200"/>
                    <a:pt x="145" y="200"/>
                  </a:cubicBezTo>
                  <a:cubicBezTo>
                    <a:pt x="132" y="196"/>
                    <a:pt x="132" y="196"/>
                    <a:pt x="132" y="196"/>
                  </a:cubicBezTo>
                  <a:cubicBezTo>
                    <a:pt x="125" y="194"/>
                    <a:pt x="125" y="194"/>
                    <a:pt x="125" y="194"/>
                  </a:cubicBezTo>
                  <a:cubicBezTo>
                    <a:pt x="119" y="193"/>
                    <a:pt x="119" y="193"/>
                    <a:pt x="119" y="193"/>
                  </a:cubicBezTo>
                  <a:cubicBezTo>
                    <a:pt x="116" y="193"/>
                    <a:pt x="114" y="193"/>
                    <a:pt x="112" y="192"/>
                  </a:cubicBezTo>
                  <a:cubicBezTo>
                    <a:pt x="110" y="192"/>
                    <a:pt x="107" y="192"/>
                    <a:pt x="105" y="193"/>
                  </a:cubicBezTo>
                  <a:cubicBezTo>
                    <a:pt x="103" y="193"/>
                    <a:pt x="101" y="193"/>
                    <a:pt x="99" y="194"/>
                  </a:cubicBezTo>
                  <a:cubicBezTo>
                    <a:pt x="95" y="195"/>
                    <a:pt x="95" y="195"/>
                    <a:pt x="95" y="195"/>
                  </a:cubicBezTo>
                  <a:cubicBezTo>
                    <a:pt x="94" y="195"/>
                    <a:pt x="93" y="195"/>
                    <a:pt x="92" y="196"/>
                  </a:cubicBezTo>
                  <a:cubicBezTo>
                    <a:pt x="90" y="197"/>
                    <a:pt x="88" y="198"/>
                    <a:pt x="86" y="199"/>
                  </a:cubicBezTo>
                  <a:cubicBezTo>
                    <a:pt x="81" y="203"/>
                    <a:pt x="81" y="203"/>
                    <a:pt x="81" y="203"/>
                  </a:cubicBezTo>
                  <a:cubicBezTo>
                    <a:pt x="80" y="204"/>
                    <a:pt x="80" y="204"/>
                    <a:pt x="80" y="204"/>
                  </a:cubicBezTo>
                  <a:cubicBezTo>
                    <a:pt x="80" y="203"/>
                    <a:pt x="80" y="203"/>
                    <a:pt x="80" y="203"/>
                  </a:cubicBezTo>
                  <a:cubicBezTo>
                    <a:pt x="79" y="200"/>
                    <a:pt x="77" y="196"/>
                    <a:pt x="75" y="194"/>
                  </a:cubicBezTo>
                  <a:cubicBezTo>
                    <a:pt x="74" y="192"/>
                    <a:pt x="73" y="192"/>
                    <a:pt x="72" y="192"/>
                  </a:cubicBezTo>
                  <a:cubicBezTo>
                    <a:pt x="70" y="193"/>
                    <a:pt x="69" y="194"/>
                    <a:pt x="68" y="195"/>
                  </a:cubicBezTo>
                  <a:cubicBezTo>
                    <a:pt x="63" y="201"/>
                    <a:pt x="60" y="207"/>
                    <a:pt x="56" y="213"/>
                  </a:cubicBezTo>
                  <a:cubicBezTo>
                    <a:pt x="56" y="213"/>
                    <a:pt x="56" y="213"/>
                    <a:pt x="56" y="213"/>
                  </a:cubicBezTo>
                  <a:cubicBezTo>
                    <a:pt x="56" y="214"/>
                    <a:pt x="56" y="214"/>
                    <a:pt x="56" y="214"/>
                  </a:cubicBezTo>
                  <a:cubicBezTo>
                    <a:pt x="38" y="221"/>
                    <a:pt x="38" y="221"/>
                    <a:pt x="38" y="221"/>
                  </a:cubicBezTo>
                  <a:cubicBezTo>
                    <a:pt x="29" y="224"/>
                    <a:pt x="29" y="224"/>
                    <a:pt x="29" y="224"/>
                  </a:cubicBezTo>
                  <a:cubicBezTo>
                    <a:pt x="28" y="225"/>
                    <a:pt x="26" y="226"/>
                    <a:pt x="25" y="226"/>
                  </a:cubicBezTo>
                  <a:cubicBezTo>
                    <a:pt x="24" y="227"/>
                    <a:pt x="24" y="227"/>
                    <a:pt x="23" y="228"/>
                  </a:cubicBezTo>
                  <a:cubicBezTo>
                    <a:pt x="23" y="228"/>
                    <a:pt x="23" y="229"/>
                    <a:pt x="23" y="229"/>
                  </a:cubicBezTo>
                  <a:cubicBezTo>
                    <a:pt x="23" y="230"/>
                    <a:pt x="23" y="230"/>
                    <a:pt x="23" y="230"/>
                  </a:cubicBezTo>
                  <a:cubicBezTo>
                    <a:pt x="23" y="230"/>
                    <a:pt x="23" y="230"/>
                    <a:pt x="23" y="230"/>
                  </a:cubicBezTo>
                  <a:cubicBezTo>
                    <a:pt x="15" y="263"/>
                    <a:pt x="15" y="263"/>
                    <a:pt x="15" y="263"/>
                  </a:cubicBezTo>
                  <a:cubicBezTo>
                    <a:pt x="14" y="267"/>
                    <a:pt x="14" y="267"/>
                    <a:pt x="14" y="267"/>
                  </a:cubicBezTo>
                  <a:cubicBezTo>
                    <a:pt x="13" y="272"/>
                    <a:pt x="13" y="272"/>
                    <a:pt x="13" y="272"/>
                  </a:cubicBezTo>
                  <a:cubicBezTo>
                    <a:pt x="12" y="280"/>
                    <a:pt x="12" y="280"/>
                    <a:pt x="12" y="280"/>
                  </a:cubicBezTo>
                  <a:cubicBezTo>
                    <a:pt x="9" y="297"/>
                    <a:pt x="9" y="297"/>
                    <a:pt x="9" y="297"/>
                  </a:cubicBezTo>
                  <a:cubicBezTo>
                    <a:pt x="8" y="303"/>
                    <a:pt x="7" y="308"/>
                    <a:pt x="6" y="314"/>
                  </a:cubicBezTo>
                  <a:cubicBezTo>
                    <a:pt x="4" y="331"/>
                    <a:pt x="4" y="331"/>
                    <a:pt x="4" y="331"/>
                  </a:cubicBezTo>
                  <a:cubicBezTo>
                    <a:pt x="4" y="334"/>
                    <a:pt x="4" y="337"/>
                    <a:pt x="4" y="340"/>
                  </a:cubicBezTo>
                  <a:cubicBezTo>
                    <a:pt x="3" y="348"/>
                    <a:pt x="3" y="348"/>
                    <a:pt x="3" y="348"/>
                  </a:cubicBezTo>
                  <a:cubicBezTo>
                    <a:pt x="2" y="366"/>
                    <a:pt x="2" y="366"/>
                    <a:pt x="2" y="366"/>
                  </a:cubicBezTo>
                  <a:cubicBezTo>
                    <a:pt x="2" y="371"/>
                    <a:pt x="1" y="377"/>
                    <a:pt x="1" y="383"/>
                  </a:cubicBezTo>
                  <a:cubicBezTo>
                    <a:pt x="1" y="400"/>
                    <a:pt x="1" y="400"/>
                    <a:pt x="1" y="400"/>
                  </a:cubicBezTo>
                  <a:cubicBezTo>
                    <a:pt x="1" y="435"/>
                    <a:pt x="1" y="435"/>
                    <a:pt x="1" y="435"/>
                  </a:cubicBezTo>
                  <a:cubicBezTo>
                    <a:pt x="1" y="458"/>
                    <a:pt x="1" y="481"/>
                    <a:pt x="1" y="504"/>
                  </a:cubicBezTo>
                  <a:cubicBezTo>
                    <a:pt x="0" y="503"/>
                    <a:pt x="0" y="503"/>
                    <a:pt x="0" y="503"/>
                  </a:cubicBezTo>
                  <a:cubicBezTo>
                    <a:pt x="33" y="499"/>
                    <a:pt x="33" y="499"/>
                    <a:pt x="33" y="499"/>
                  </a:cubicBezTo>
                  <a:cubicBezTo>
                    <a:pt x="38" y="498"/>
                    <a:pt x="43" y="498"/>
                    <a:pt x="49" y="497"/>
                  </a:cubicBezTo>
                  <a:cubicBezTo>
                    <a:pt x="65" y="496"/>
                    <a:pt x="65" y="496"/>
                    <a:pt x="65" y="496"/>
                  </a:cubicBezTo>
                  <a:cubicBezTo>
                    <a:pt x="75" y="495"/>
                    <a:pt x="86" y="494"/>
                    <a:pt x="97" y="493"/>
                  </a:cubicBezTo>
                  <a:cubicBezTo>
                    <a:pt x="129" y="490"/>
                    <a:pt x="129" y="490"/>
                    <a:pt x="129" y="490"/>
                  </a:cubicBezTo>
                  <a:cubicBezTo>
                    <a:pt x="134" y="490"/>
                    <a:pt x="140" y="489"/>
                    <a:pt x="145" y="488"/>
                  </a:cubicBezTo>
                  <a:cubicBezTo>
                    <a:pt x="161" y="486"/>
                    <a:pt x="161" y="486"/>
                    <a:pt x="161" y="486"/>
                  </a:cubicBezTo>
                  <a:cubicBezTo>
                    <a:pt x="177" y="484"/>
                    <a:pt x="177" y="484"/>
                    <a:pt x="177" y="484"/>
                  </a:cubicBezTo>
                  <a:cubicBezTo>
                    <a:pt x="182" y="483"/>
                    <a:pt x="188" y="482"/>
                    <a:pt x="193" y="481"/>
                  </a:cubicBezTo>
                  <a:cubicBezTo>
                    <a:pt x="209" y="477"/>
                    <a:pt x="209" y="477"/>
                    <a:pt x="209" y="477"/>
                  </a:cubicBezTo>
                  <a:cubicBezTo>
                    <a:pt x="214" y="476"/>
                    <a:pt x="219" y="475"/>
                    <a:pt x="224" y="474"/>
                  </a:cubicBezTo>
                  <a:cubicBezTo>
                    <a:pt x="255" y="464"/>
                    <a:pt x="255" y="464"/>
                    <a:pt x="255" y="464"/>
                  </a:cubicBezTo>
                  <a:cubicBezTo>
                    <a:pt x="255" y="465"/>
                    <a:pt x="255" y="465"/>
                    <a:pt x="255" y="465"/>
                  </a:cubicBezTo>
                  <a:cubicBezTo>
                    <a:pt x="253" y="456"/>
                    <a:pt x="253" y="456"/>
                    <a:pt x="253" y="456"/>
                  </a:cubicBezTo>
                  <a:cubicBezTo>
                    <a:pt x="253" y="454"/>
                    <a:pt x="252" y="453"/>
                    <a:pt x="252" y="451"/>
                  </a:cubicBezTo>
                  <a:cubicBezTo>
                    <a:pt x="251" y="446"/>
                    <a:pt x="251" y="446"/>
                    <a:pt x="251" y="446"/>
                  </a:cubicBezTo>
                  <a:cubicBezTo>
                    <a:pt x="251" y="443"/>
                    <a:pt x="251" y="440"/>
                    <a:pt x="250" y="437"/>
                  </a:cubicBezTo>
                  <a:cubicBezTo>
                    <a:pt x="250" y="434"/>
                    <a:pt x="250" y="431"/>
                    <a:pt x="250" y="428"/>
                  </a:cubicBezTo>
                  <a:cubicBezTo>
                    <a:pt x="250" y="424"/>
                    <a:pt x="250" y="421"/>
                    <a:pt x="250" y="418"/>
                  </a:cubicBezTo>
                  <a:cubicBezTo>
                    <a:pt x="250" y="415"/>
                    <a:pt x="250" y="412"/>
                    <a:pt x="250" y="409"/>
                  </a:cubicBezTo>
                  <a:cubicBezTo>
                    <a:pt x="250" y="406"/>
                    <a:pt x="251" y="402"/>
                    <a:pt x="251" y="399"/>
                  </a:cubicBezTo>
                  <a:cubicBezTo>
                    <a:pt x="252" y="398"/>
                    <a:pt x="252" y="396"/>
                    <a:pt x="252" y="395"/>
                  </a:cubicBezTo>
                  <a:cubicBezTo>
                    <a:pt x="253" y="390"/>
                    <a:pt x="253" y="390"/>
                    <a:pt x="253" y="390"/>
                  </a:cubicBezTo>
                  <a:cubicBezTo>
                    <a:pt x="253" y="390"/>
                    <a:pt x="253" y="390"/>
                    <a:pt x="253" y="390"/>
                  </a:cubicBezTo>
                  <a:cubicBezTo>
                    <a:pt x="240" y="380"/>
                    <a:pt x="226" y="371"/>
                    <a:pt x="211" y="365"/>
                  </a:cubicBezTo>
                  <a:cubicBezTo>
                    <a:pt x="203" y="362"/>
                    <a:pt x="195" y="360"/>
                    <a:pt x="187" y="360"/>
                  </a:cubicBezTo>
                  <a:cubicBezTo>
                    <a:pt x="183" y="360"/>
                    <a:pt x="179" y="360"/>
                    <a:pt x="176" y="362"/>
                  </a:cubicBezTo>
                  <a:cubicBezTo>
                    <a:pt x="174" y="363"/>
                    <a:pt x="172" y="365"/>
                    <a:pt x="171" y="366"/>
                  </a:cubicBezTo>
                  <a:cubicBezTo>
                    <a:pt x="170" y="368"/>
                    <a:pt x="169" y="370"/>
                    <a:pt x="169" y="372"/>
                  </a:cubicBezTo>
                  <a:cubicBezTo>
                    <a:pt x="169" y="372"/>
                    <a:pt x="169" y="372"/>
                    <a:pt x="169" y="372"/>
                  </a:cubicBezTo>
                  <a:cubicBezTo>
                    <a:pt x="168" y="372"/>
                    <a:pt x="168" y="372"/>
                    <a:pt x="168" y="372"/>
                  </a:cubicBezTo>
                  <a:cubicBezTo>
                    <a:pt x="166" y="373"/>
                    <a:pt x="163" y="374"/>
                    <a:pt x="161" y="375"/>
                  </a:cubicBezTo>
                  <a:cubicBezTo>
                    <a:pt x="158" y="375"/>
                    <a:pt x="156" y="376"/>
                    <a:pt x="153" y="376"/>
                  </a:cubicBezTo>
                  <a:cubicBezTo>
                    <a:pt x="152" y="376"/>
                    <a:pt x="150" y="376"/>
                    <a:pt x="149" y="375"/>
                  </a:cubicBezTo>
                  <a:cubicBezTo>
                    <a:pt x="148" y="375"/>
                    <a:pt x="148" y="375"/>
                    <a:pt x="147" y="375"/>
                  </a:cubicBezTo>
                  <a:cubicBezTo>
                    <a:pt x="147" y="375"/>
                    <a:pt x="146" y="374"/>
                    <a:pt x="146" y="374"/>
                  </a:cubicBezTo>
                  <a:cubicBezTo>
                    <a:pt x="146" y="374"/>
                    <a:pt x="146" y="375"/>
                    <a:pt x="146" y="375"/>
                  </a:cubicBezTo>
                  <a:cubicBezTo>
                    <a:pt x="146" y="378"/>
                    <a:pt x="146" y="381"/>
                    <a:pt x="146" y="383"/>
                  </a:cubicBezTo>
                  <a:cubicBezTo>
                    <a:pt x="146" y="384"/>
                    <a:pt x="146" y="384"/>
                    <a:pt x="146" y="384"/>
                  </a:cubicBezTo>
                  <a:cubicBezTo>
                    <a:pt x="146" y="384"/>
                    <a:pt x="146" y="384"/>
                    <a:pt x="146" y="384"/>
                  </a:cubicBezTo>
                  <a:cubicBezTo>
                    <a:pt x="142" y="386"/>
                    <a:pt x="142" y="386"/>
                    <a:pt x="142" y="386"/>
                  </a:cubicBezTo>
                  <a:cubicBezTo>
                    <a:pt x="141" y="387"/>
                    <a:pt x="140" y="388"/>
                    <a:pt x="139" y="389"/>
                  </a:cubicBezTo>
                  <a:cubicBezTo>
                    <a:pt x="135" y="391"/>
                    <a:pt x="135" y="391"/>
                    <a:pt x="135" y="391"/>
                  </a:cubicBezTo>
                  <a:cubicBezTo>
                    <a:pt x="133" y="392"/>
                    <a:pt x="132" y="392"/>
                    <a:pt x="130" y="393"/>
                  </a:cubicBezTo>
                  <a:cubicBezTo>
                    <a:pt x="129" y="393"/>
                    <a:pt x="128" y="394"/>
                    <a:pt x="126" y="394"/>
                  </a:cubicBezTo>
                  <a:cubicBezTo>
                    <a:pt x="125" y="395"/>
                    <a:pt x="123" y="395"/>
                    <a:pt x="122" y="396"/>
                  </a:cubicBezTo>
                  <a:cubicBezTo>
                    <a:pt x="118" y="397"/>
                    <a:pt x="118" y="397"/>
                    <a:pt x="118" y="397"/>
                  </a:cubicBezTo>
                  <a:cubicBezTo>
                    <a:pt x="113" y="398"/>
                    <a:pt x="113" y="398"/>
                    <a:pt x="113" y="398"/>
                  </a:cubicBezTo>
                  <a:cubicBezTo>
                    <a:pt x="110" y="398"/>
                    <a:pt x="107" y="398"/>
                    <a:pt x="104" y="398"/>
                  </a:cubicBezTo>
                  <a:cubicBezTo>
                    <a:pt x="101" y="399"/>
                    <a:pt x="98" y="399"/>
                    <a:pt x="95" y="399"/>
                  </a:cubicBezTo>
                  <a:cubicBezTo>
                    <a:pt x="94" y="399"/>
                    <a:pt x="92" y="400"/>
                    <a:pt x="91" y="400"/>
                  </a:cubicBezTo>
                  <a:cubicBezTo>
                    <a:pt x="90" y="400"/>
                    <a:pt x="89" y="400"/>
                    <a:pt x="89" y="401"/>
                  </a:cubicBezTo>
                  <a:cubicBezTo>
                    <a:pt x="88" y="401"/>
                    <a:pt x="87" y="401"/>
                    <a:pt x="87" y="402"/>
                  </a:cubicBezTo>
                  <a:cubicBezTo>
                    <a:pt x="85" y="403"/>
                    <a:pt x="85" y="403"/>
                    <a:pt x="85" y="403"/>
                  </a:cubicBezTo>
                  <a:cubicBezTo>
                    <a:pt x="85" y="404"/>
                    <a:pt x="84" y="405"/>
                    <a:pt x="84" y="405"/>
                  </a:cubicBezTo>
                  <a:cubicBezTo>
                    <a:pt x="83" y="406"/>
                    <a:pt x="83" y="407"/>
                    <a:pt x="83" y="407"/>
                  </a:cubicBezTo>
                  <a:cubicBezTo>
                    <a:pt x="82" y="410"/>
                    <a:pt x="82" y="410"/>
                    <a:pt x="82" y="410"/>
                  </a:cubicBezTo>
                  <a:cubicBezTo>
                    <a:pt x="82" y="410"/>
                    <a:pt x="82" y="410"/>
                    <a:pt x="82" y="410"/>
                  </a:cubicBezTo>
                  <a:cubicBezTo>
                    <a:pt x="82" y="410"/>
                    <a:pt x="82" y="410"/>
                    <a:pt x="82" y="410"/>
                  </a:cubicBezTo>
                  <a:cubicBezTo>
                    <a:pt x="78" y="400"/>
                    <a:pt x="75" y="390"/>
                    <a:pt x="73" y="379"/>
                  </a:cubicBezTo>
                  <a:cubicBezTo>
                    <a:pt x="71" y="369"/>
                    <a:pt x="70" y="358"/>
                    <a:pt x="70" y="348"/>
                  </a:cubicBezTo>
                  <a:cubicBezTo>
                    <a:pt x="70" y="337"/>
                    <a:pt x="72" y="326"/>
                    <a:pt x="74" y="316"/>
                  </a:cubicBezTo>
                  <a:cubicBezTo>
                    <a:pt x="76" y="311"/>
                    <a:pt x="77" y="306"/>
                    <a:pt x="80" y="301"/>
                  </a:cubicBezTo>
                  <a:cubicBezTo>
                    <a:pt x="81" y="299"/>
                    <a:pt x="82" y="297"/>
                    <a:pt x="84" y="295"/>
                  </a:cubicBezTo>
                  <a:cubicBezTo>
                    <a:pt x="85" y="293"/>
                    <a:pt x="87" y="291"/>
                    <a:pt x="89" y="289"/>
                  </a:cubicBezTo>
                  <a:cubicBezTo>
                    <a:pt x="89" y="289"/>
                    <a:pt x="89" y="289"/>
                    <a:pt x="89" y="289"/>
                  </a:cubicBezTo>
                  <a:cubicBezTo>
                    <a:pt x="89" y="289"/>
                    <a:pt x="89" y="289"/>
                    <a:pt x="89" y="289"/>
                  </a:cubicBezTo>
                  <a:cubicBezTo>
                    <a:pt x="95" y="288"/>
                    <a:pt x="95" y="288"/>
                    <a:pt x="95" y="288"/>
                  </a:cubicBezTo>
                  <a:cubicBezTo>
                    <a:pt x="97" y="287"/>
                    <a:pt x="99" y="287"/>
                    <a:pt x="101" y="287"/>
                  </a:cubicBezTo>
                  <a:cubicBezTo>
                    <a:pt x="103" y="287"/>
                    <a:pt x="105" y="287"/>
                    <a:pt x="107" y="288"/>
                  </a:cubicBezTo>
                  <a:cubicBezTo>
                    <a:pt x="109" y="288"/>
                    <a:pt x="111" y="288"/>
                    <a:pt x="113" y="289"/>
                  </a:cubicBezTo>
                  <a:cubicBezTo>
                    <a:pt x="115" y="289"/>
                    <a:pt x="117" y="290"/>
                    <a:pt x="119" y="290"/>
                  </a:cubicBezTo>
                  <a:cubicBezTo>
                    <a:pt x="125" y="293"/>
                    <a:pt x="125" y="293"/>
                    <a:pt x="125" y="293"/>
                  </a:cubicBezTo>
                  <a:cubicBezTo>
                    <a:pt x="128" y="294"/>
                    <a:pt x="132" y="296"/>
                    <a:pt x="136" y="297"/>
                  </a:cubicBezTo>
                  <a:cubicBezTo>
                    <a:pt x="141" y="300"/>
                    <a:pt x="141" y="300"/>
                    <a:pt x="141" y="300"/>
                  </a:cubicBezTo>
                  <a:cubicBezTo>
                    <a:pt x="147" y="302"/>
                    <a:pt x="147" y="302"/>
                    <a:pt x="147" y="302"/>
                  </a:cubicBezTo>
                  <a:cubicBezTo>
                    <a:pt x="149" y="302"/>
                    <a:pt x="151" y="303"/>
                    <a:pt x="153" y="304"/>
                  </a:cubicBezTo>
                  <a:cubicBezTo>
                    <a:pt x="155" y="304"/>
                    <a:pt x="156" y="304"/>
                    <a:pt x="158" y="304"/>
                  </a:cubicBezTo>
                  <a:cubicBezTo>
                    <a:pt x="160" y="304"/>
                    <a:pt x="162" y="305"/>
                    <a:pt x="164" y="304"/>
                  </a:cubicBezTo>
                  <a:cubicBezTo>
                    <a:pt x="166" y="304"/>
                    <a:pt x="168" y="304"/>
                    <a:pt x="170" y="303"/>
                  </a:cubicBezTo>
                  <a:cubicBezTo>
                    <a:pt x="172" y="303"/>
                    <a:pt x="174" y="302"/>
                    <a:pt x="176" y="301"/>
                  </a:cubicBezTo>
                  <a:cubicBezTo>
                    <a:pt x="181" y="298"/>
                    <a:pt x="181" y="298"/>
                    <a:pt x="181" y="298"/>
                  </a:cubicBezTo>
                  <a:cubicBezTo>
                    <a:pt x="181" y="298"/>
                    <a:pt x="181" y="298"/>
                    <a:pt x="181" y="298"/>
                  </a:cubicBezTo>
                  <a:cubicBezTo>
                    <a:pt x="183" y="298"/>
                    <a:pt x="185" y="297"/>
                    <a:pt x="186" y="297"/>
                  </a:cubicBezTo>
                  <a:cubicBezTo>
                    <a:pt x="188" y="296"/>
                    <a:pt x="190" y="295"/>
                    <a:pt x="192" y="295"/>
                  </a:cubicBezTo>
                  <a:cubicBezTo>
                    <a:pt x="193" y="295"/>
                    <a:pt x="195" y="294"/>
                    <a:pt x="197" y="294"/>
                  </a:cubicBezTo>
                  <a:cubicBezTo>
                    <a:pt x="199" y="294"/>
                    <a:pt x="200" y="294"/>
                    <a:pt x="202" y="294"/>
                  </a:cubicBezTo>
                  <a:cubicBezTo>
                    <a:pt x="209" y="293"/>
                    <a:pt x="216" y="293"/>
                    <a:pt x="224" y="292"/>
                  </a:cubicBezTo>
                  <a:cubicBezTo>
                    <a:pt x="229" y="292"/>
                    <a:pt x="229" y="292"/>
                    <a:pt x="229" y="292"/>
                  </a:cubicBezTo>
                  <a:cubicBezTo>
                    <a:pt x="234" y="291"/>
                    <a:pt x="234" y="291"/>
                    <a:pt x="234" y="291"/>
                  </a:cubicBezTo>
                  <a:cubicBezTo>
                    <a:pt x="239" y="290"/>
                    <a:pt x="239" y="290"/>
                    <a:pt x="239" y="290"/>
                  </a:cubicBezTo>
                  <a:cubicBezTo>
                    <a:pt x="241" y="289"/>
                    <a:pt x="243" y="288"/>
                    <a:pt x="244" y="288"/>
                  </a:cubicBezTo>
                  <a:cubicBezTo>
                    <a:pt x="246" y="287"/>
                    <a:pt x="248" y="286"/>
                    <a:pt x="249" y="286"/>
                  </a:cubicBezTo>
                  <a:cubicBezTo>
                    <a:pt x="251" y="285"/>
                    <a:pt x="253" y="284"/>
                    <a:pt x="254" y="283"/>
                  </a:cubicBezTo>
                  <a:cubicBezTo>
                    <a:pt x="256" y="283"/>
                    <a:pt x="257" y="282"/>
                    <a:pt x="259" y="281"/>
                  </a:cubicBezTo>
                  <a:lnTo>
                    <a:pt x="264" y="278"/>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4" name="橙子演示">
              <a:extLst>
                <a:ext uri="{FF2B5EF4-FFF2-40B4-BE49-F238E27FC236}">
                  <a16:creationId xmlns:a16="http://schemas.microsoft.com/office/drawing/2014/main" id="{95050BB8-4876-429F-94B7-826475BF4175}"/>
                </a:ext>
              </a:extLst>
            </p:cNvPr>
            <p:cNvSpPr>
              <a:spLocks noEditPoints="1"/>
            </p:cNvSpPr>
            <p:nvPr/>
          </p:nvSpPr>
          <p:spPr bwMode="auto">
            <a:xfrm>
              <a:off x="2665413" y="5614988"/>
              <a:ext cx="887413" cy="1508125"/>
            </a:xfrm>
            <a:custGeom>
              <a:avLst/>
              <a:gdLst>
                <a:gd name="T0" fmla="*/ 204 w 274"/>
                <a:gd name="T1" fmla="*/ 287 h 465"/>
                <a:gd name="T2" fmla="*/ 113 w 274"/>
                <a:gd name="T3" fmla="*/ 269 h 465"/>
                <a:gd name="T4" fmla="*/ 76 w 274"/>
                <a:gd name="T5" fmla="*/ 315 h 465"/>
                <a:gd name="T6" fmla="*/ 96 w 274"/>
                <a:gd name="T7" fmla="*/ 372 h 465"/>
                <a:gd name="T8" fmla="*/ 157 w 274"/>
                <a:gd name="T9" fmla="*/ 364 h 465"/>
                <a:gd name="T10" fmla="*/ 181 w 274"/>
                <a:gd name="T11" fmla="*/ 350 h 465"/>
                <a:gd name="T12" fmla="*/ 247 w 274"/>
                <a:gd name="T13" fmla="*/ 355 h 465"/>
                <a:gd name="T14" fmla="*/ 248 w 274"/>
                <a:gd name="T15" fmla="*/ 390 h 465"/>
                <a:gd name="T16" fmla="*/ 261 w 274"/>
                <a:gd name="T17" fmla="*/ 464 h 465"/>
                <a:gd name="T18" fmla="*/ 107 w 274"/>
                <a:gd name="T19" fmla="*/ 461 h 465"/>
                <a:gd name="T20" fmla="*/ 8 w 274"/>
                <a:gd name="T21" fmla="*/ 434 h 465"/>
                <a:gd name="T22" fmla="*/ 8 w 274"/>
                <a:gd name="T23" fmla="*/ 246 h 465"/>
                <a:gd name="T24" fmla="*/ 49 w 274"/>
                <a:gd name="T25" fmla="*/ 189 h 465"/>
                <a:gd name="T26" fmla="*/ 74 w 274"/>
                <a:gd name="T27" fmla="*/ 173 h 465"/>
                <a:gd name="T28" fmla="*/ 121 w 274"/>
                <a:gd name="T29" fmla="*/ 181 h 465"/>
                <a:gd name="T30" fmla="*/ 191 w 274"/>
                <a:gd name="T31" fmla="*/ 188 h 465"/>
                <a:gd name="T32" fmla="*/ 200 w 274"/>
                <a:gd name="T33" fmla="*/ 96 h 465"/>
                <a:gd name="T34" fmla="*/ 116 w 274"/>
                <a:gd name="T35" fmla="*/ 82 h 465"/>
                <a:gd name="T36" fmla="*/ 50 w 274"/>
                <a:gd name="T37" fmla="*/ 111 h 465"/>
                <a:gd name="T38" fmla="*/ 26 w 274"/>
                <a:gd name="T39" fmla="*/ 69 h 465"/>
                <a:gd name="T40" fmla="*/ 14 w 274"/>
                <a:gd name="T41" fmla="*/ 1 h 465"/>
                <a:gd name="T42" fmla="*/ 106 w 274"/>
                <a:gd name="T43" fmla="*/ 2 h 465"/>
                <a:gd name="T44" fmla="*/ 108 w 274"/>
                <a:gd name="T45" fmla="*/ 18 h 465"/>
                <a:gd name="T46" fmla="*/ 131 w 274"/>
                <a:gd name="T47" fmla="*/ 5 h 465"/>
                <a:gd name="T48" fmla="*/ 200 w 274"/>
                <a:gd name="T49" fmla="*/ 5 h 465"/>
                <a:gd name="T50" fmla="*/ 271 w 274"/>
                <a:gd name="T51" fmla="*/ 58 h 465"/>
                <a:gd name="T52" fmla="*/ 270 w 274"/>
                <a:gd name="T53" fmla="*/ 179 h 465"/>
                <a:gd name="T54" fmla="*/ 268 w 274"/>
                <a:gd name="T55" fmla="*/ 203 h 465"/>
                <a:gd name="T56" fmla="*/ 271 w 274"/>
                <a:gd name="T57" fmla="*/ 58 h 465"/>
                <a:gd name="T58" fmla="*/ 186 w 274"/>
                <a:gd name="T59" fmla="*/ 5 h 465"/>
                <a:gd name="T60" fmla="*/ 125 w 274"/>
                <a:gd name="T61" fmla="*/ 9 h 465"/>
                <a:gd name="T62" fmla="*/ 107 w 274"/>
                <a:gd name="T63" fmla="*/ 18 h 465"/>
                <a:gd name="T64" fmla="*/ 106 w 274"/>
                <a:gd name="T65" fmla="*/ 2 h 465"/>
                <a:gd name="T66" fmla="*/ 19 w 274"/>
                <a:gd name="T67" fmla="*/ 15 h 465"/>
                <a:gd name="T68" fmla="*/ 29 w 274"/>
                <a:gd name="T69" fmla="*/ 97 h 465"/>
                <a:gd name="T70" fmla="*/ 116 w 274"/>
                <a:gd name="T71" fmla="*/ 117 h 465"/>
                <a:gd name="T72" fmla="*/ 158 w 274"/>
                <a:gd name="T73" fmla="*/ 88 h 465"/>
                <a:gd name="T74" fmla="*/ 201 w 274"/>
                <a:gd name="T75" fmla="*/ 123 h 465"/>
                <a:gd name="T76" fmla="*/ 191 w 274"/>
                <a:gd name="T77" fmla="*/ 202 h 465"/>
                <a:gd name="T78" fmla="*/ 107 w 274"/>
                <a:gd name="T79" fmla="*/ 179 h 465"/>
                <a:gd name="T80" fmla="*/ 70 w 274"/>
                <a:gd name="T81" fmla="*/ 176 h 465"/>
                <a:gd name="T82" fmla="*/ 15 w 274"/>
                <a:gd name="T83" fmla="*/ 216 h 465"/>
                <a:gd name="T84" fmla="*/ 2 w 274"/>
                <a:gd name="T85" fmla="*/ 340 h 465"/>
                <a:gd name="T86" fmla="*/ 45 w 274"/>
                <a:gd name="T87" fmla="*/ 461 h 465"/>
                <a:gd name="T88" fmla="*/ 261 w 274"/>
                <a:gd name="T89" fmla="*/ 464 h 465"/>
                <a:gd name="T90" fmla="*/ 248 w 274"/>
                <a:gd name="T91" fmla="*/ 397 h 465"/>
                <a:gd name="T92" fmla="*/ 247 w 274"/>
                <a:gd name="T93" fmla="*/ 356 h 465"/>
                <a:gd name="T94" fmla="*/ 181 w 274"/>
                <a:gd name="T95" fmla="*/ 350 h 465"/>
                <a:gd name="T96" fmla="*/ 157 w 274"/>
                <a:gd name="T97" fmla="*/ 374 h 465"/>
                <a:gd name="T98" fmla="*/ 96 w 274"/>
                <a:gd name="T99" fmla="*/ 373 h 465"/>
                <a:gd name="T100" fmla="*/ 74 w 274"/>
                <a:gd name="T101" fmla="*/ 328 h 465"/>
                <a:gd name="T102" fmla="*/ 85 w 274"/>
                <a:gd name="T103" fmla="*/ 261 h 465"/>
                <a:gd name="T104" fmla="*/ 197 w 274"/>
                <a:gd name="T105" fmla="*/ 293 h 465"/>
                <a:gd name="T106" fmla="*/ 261 w 274"/>
                <a:gd name="T107" fmla="*/ 25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465">
                  <a:moveTo>
                    <a:pt x="261" y="251"/>
                  </a:moveTo>
                  <a:cubicBezTo>
                    <a:pt x="253" y="256"/>
                    <a:pt x="253" y="256"/>
                    <a:pt x="253" y="256"/>
                  </a:cubicBezTo>
                  <a:cubicBezTo>
                    <a:pt x="245" y="261"/>
                    <a:pt x="245" y="261"/>
                    <a:pt x="245" y="261"/>
                  </a:cubicBezTo>
                  <a:cubicBezTo>
                    <a:pt x="228" y="271"/>
                    <a:pt x="228" y="271"/>
                    <a:pt x="228" y="271"/>
                  </a:cubicBezTo>
                  <a:cubicBezTo>
                    <a:pt x="223" y="274"/>
                    <a:pt x="217" y="277"/>
                    <a:pt x="212" y="281"/>
                  </a:cubicBezTo>
                  <a:cubicBezTo>
                    <a:pt x="204" y="287"/>
                    <a:pt x="204" y="287"/>
                    <a:pt x="204" y="287"/>
                  </a:cubicBezTo>
                  <a:cubicBezTo>
                    <a:pt x="197" y="293"/>
                    <a:pt x="197" y="293"/>
                    <a:pt x="197" y="293"/>
                  </a:cubicBezTo>
                  <a:cubicBezTo>
                    <a:pt x="197" y="293"/>
                    <a:pt x="197" y="293"/>
                    <a:pt x="197" y="293"/>
                  </a:cubicBezTo>
                  <a:cubicBezTo>
                    <a:pt x="197" y="293"/>
                    <a:pt x="197" y="293"/>
                    <a:pt x="197" y="293"/>
                  </a:cubicBezTo>
                  <a:cubicBezTo>
                    <a:pt x="169" y="286"/>
                    <a:pt x="169" y="286"/>
                    <a:pt x="169" y="286"/>
                  </a:cubicBezTo>
                  <a:cubicBezTo>
                    <a:pt x="141" y="278"/>
                    <a:pt x="141" y="278"/>
                    <a:pt x="141" y="278"/>
                  </a:cubicBezTo>
                  <a:cubicBezTo>
                    <a:pt x="113" y="269"/>
                    <a:pt x="113" y="269"/>
                    <a:pt x="113" y="269"/>
                  </a:cubicBezTo>
                  <a:cubicBezTo>
                    <a:pt x="86" y="261"/>
                    <a:pt x="86" y="261"/>
                    <a:pt x="86" y="261"/>
                  </a:cubicBezTo>
                  <a:cubicBezTo>
                    <a:pt x="86" y="261"/>
                    <a:pt x="86" y="261"/>
                    <a:pt x="86" y="261"/>
                  </a:cubicBezTo>
                  <a:cubicBezTo>
                    <a:pt x="82" y="274"/>
                    <a:pt x="82" y="274"/>
                    <a:pt x="82" y="274"/>
                  </a:cubicBezTo>
                  <a:cubicBezTo>
                    <a:pt x="79" y="288"/>
                    <a:pt x="79" y="288"/>
                    <a:pt x="79" y="288"/>
                  </a:cubicBezTo>
                  <a:cubicBezTo>
                    <a:pt x="77" y="301"/>
                    <a:pt x="77" y="301"/>
                    <a:pt x="77" y="301"/>
                  </a:cubicBezTo>
                  <a:cubicBezTo>
                    <a:pt x="76" y="315"/>
                    <a:pt x="76" y="315"/>
                    <a:pt x="76" y="315"/>
                  </a:cubicBezTo>
                  <a:cubicBezTo>
                    <a:pt x="75" y="329"/>
                    <a:pt x="75" y="329"/>
                    <a:pt x="75" y="329"/>
                  </a:cubicBezTo>
                  <a:cubicBezTo>
                    <a:pt x="75" y="333"/>
                    <a:pt x="75" y="338"/>
                    <a:pt x="74" y="342"/>
                  </a:cubicBezTo>
                  <a:cubicBezTo>
                    <a:pt x="74" y="347"/>
                    <a:pt x="75" y="351"/>
                    <a:pt x="75" y="356"/>
                  </a:cubicBezTo>
                  <a:cubicBezTo>
                    <a:pt x="76" y="370"/>
                    <a:pt x="76" y="370"/>
                    <a:pt x="76" y="370"/>
                  </a:cubicBezTo>
                  <a:cubicBezTo>
                    <a:pt x="75" y="369"/>
                    <a:pt x="75" y="369"/>
                    <a:pt x="75" y="369"/>
                  </a:cubicBezTo>
                  <a:cubicBezTo>
                    <a:pt x="96" y="372"/>
                    <a:pt x="96" y="372"/>
                    <a:pt x="96" y="372"/>
                  </a:cubicBezTo>
                  <a:cubicBezTo>
                    <a:pt x="116" y="375"/>
                    <a:pt x="116" y="375"/>
                    <a:pt x="116" y="375"/>
                  </a:cubicBezTo>
                  <a:cubicBezTo>
                    <a:pt x="136" y="379"/>
                    <a:pt x="136" y="379"/>
                    <a:pt x="136" y="379"/>
                  </a:cubicBezTo>
                  <a:cubicBezTo>
                    <a:pt x="156" y="383"/>
                    <a:pt x="156" y="383"/>
                    <a:pt x="156" y="383"/>
                  </a:cubicBezTo>
                  <a:cubicBezTo>
                    <a:pt x="156" y="384"/>
                    <a:pt x="156" y="384"/>
                    <a:pt x="156" y="384"/>
                  </a:cubicBezTo>
                  <a:cubicBezTo>
                    <a:pt x="156" y="374"/>
                    <a:pt x="156" y="374"/>
                    <a:pt x="156" y="374"/>
                  </a:cubicBezTo>
                  <a:cubicBezTo>
                    <a:pt x="157" y="364"/>
                    <a:pt x="157" y="364"/>
                    <a:pt x="157" y="364"/>
                  </a:cubicBezTo>
                  <a:cubicBezTo>
                    <a:pt x="157" y="359"/>
                    <a:pt x="157" y="359"/>
                    <a:pt x="157" y="359"/>
                  </a:cubicBezTo>
                  <a:cubicBezTo>
                    <a:pt x="157" y="358"/>
                    <a:pt x="157" y="356"/>
                    <a:pt x="158" y="355"/>
                  </a:cubicBezTo>
                  <a:cubicBezTo>
                    <a:pt x="159" y="345"/>
                    <a:pt x="159" y="345"/>
                    <a:pt x="159" y="345"/>
                  </a:cubicBezTo>
                  <a:cubicBezTo>
                    <a:pt x="160" y="345"/>
                    <a:pt x="160" y="345"/>
                    <a:pt x="160" y="345"/>
                  </a:cubicBezTo>
                  <a:cubicBezTo>
                    <a:pt x="160" y="345"/>
                    <a:pt x="160" y="345"/>
                    <a:pt x="160" y="345"/>
                  </a:cubicBezTo>
                  <a:cubicBezTo>
                    <a:pt x="181" y="350"/>
                    <a:pt x="181" y="350"/>
                    <a:pt x="181" y="350"/>
                  </a:cubicBezTo>
                  <a:cubicBezTo>
                    <a:pt x="192" y="352"/>
                    <a:pt x="192" y="352"/>
                    <a:pt x="192" y="352"/>
                  </a:cubicBezTo>
                  <a:cubicBezTo>
                    <a:pt x="203" y="354"/>
                    <a:pt x="203" y="354"/>
                    <a:pt x="203" y="354"/>
                  </a:cubicBezTo>
                  <a:cubicBezTo>
                    <a:pt x="214" y="355"/>
                    <a:pt x="214" y="355"/>
                    <a:pt x="214" y="355"/>
                  </a:cubicBezTo>
                  <a:cubicBezTo>
                    <a:pt x="225" y="356"/>
                    <a:pt x="225" y="356"/>
                    <a:pt x="225" y="356"/>
                  </a:cubicBezTo>
                  <a:cubicBezTo>
                    <a:pt x="236" y="356"/>
                    <a:pt x="236" y="356"/>
                    <a:pt x="236" y="356"/>
                  </a:cubicBezTo>
                  <a:cubicBezTo>
                    <a:pt x="247" y="355"/>
                    <a:pt x="247" y="355"/>
                    <a:pt x="247" y="355"/>
                  </a:cubicBezTo>
                  <a:cubicBezTo>
                    <a:pt x="248" y="355"/>
                    <a:pt x="248" y="355"/>
                    <a:pt x="248" y="355"/>
                  </a:cubicBezTo>
                  <a:cubicBezTo>
                    <a:pt x="248" y="356"/>
                    <a:pt x="248" y="356"/>
                    <a:pt x="248" y="356"/>
                  </a:cubicBezTo>
                  <a:cubicBezTo>
                    <a:pt x="247" y="369"/>
                    <a:pt x="247" y="369"/>
                    <a:pt x="247" y="369"/>
                  </a:cubicBezTo>
                  <a:cubicBezTo>
                    <a:pt x="247" y="372"/>
                    <a:pt x="247" y="374"/>
                    <a:pt x="247" y="376"/>
                  </a:cubicBezTo>
                  <a:cubicBezTo>
                    <a:pt x="248" y="383"/>
                    <a:pt x="248" y="383"/>
                    <a:pt x="248" y="383"/>
                  </a:cubicBezTo>
                  <a:cubicBezTo>
                    <a:pt x="248" y="385"/>
                    <a:pt x="248" y="388"/>
                    <a:pt x="248" y="390"/>
                  </a:cubicBezTo>
                  <a:cubicBezTo>
                    <a:pt x="249" y="397"/>
                    <a:pt x="249" y="397"/>
                    <a:pt x="249" y="397"/>
                  </a:cubicBezTo>
                  <a:cubicBezTo>
                    <a:pt x="249" y="399"/>
                    <a:pt x="249" y="401"/>
                    <a:pt x="250" y="403"/>
                  </a:cubicBezTo>
                  <a:cubicBezTo>
                    <a:pt x="251" y="410"/>
                    <a:pt x="251" y="410"/>
                    <a:pt x="251" y="410"/>
                  </a:cubicBezTo>
                  <a:cubicBezTo>
                    <a:pt x="251" y="415"/>
                    <a:pt x="252" y="419"/>
                    <a:pt x="253" y="424"/>
                  </a:cubicBezTo>
                  <a:cubicBezTo>
                    <a:pt x="256" y="437"/>
                    <a:pt x="256" y="437"/>
                    <a:pt x="256" y="437"/>
                  </a:cubicBezTo>
                  <a:cubicBezTo>
                    <a:pt x="258" y="446"/>
                    <a:pt x="260" y="455"/>
                    <a:pt x="261" y="464"/>
                  </a:cubicBezTo>
                  <a:cubicBezTo>
                    <a:pt x="261" y="465"/>
                    <a:pt x="261" y="465"/>
                    <a:pt x="261" y="465"/>
                  </a:cubicBezTo>
                  <a:cubicBezTo>
                    <a:pt x="261" y="465"/>
                    <a:pt x="261" y="465"/>
                    <a:pt x="261" y="465"/>
                  </a:cubicBezTo>
                  <a:cubicBezTo>
                    <a:pt x="230" y="465"/>
                    <a:pt x="230" y="465"/>
                    <a:pt x="230" y="465"/>
                  </a:cubicBezTo>
                  <a:cubicBezTo>
                    <a:pt x="199" y="465"/>
                    <a:pt x="199" y="465"/>
                    <a:pt x="199" y="465"/>
                  </a:cubicBezTo>
                  <a:cubicBezTo>
                    <a:pt x="179" y="464"/>
                    <a:pt x="158" y="463"/>
                    <a:pt x="138" y="462"/>
                  </a:cubicBezTo>
                  <a:cubicBezTo>
                    <a:pt x="107" y="461"/>
                    <a:pt x="107" y="461"/>
                    <a:pt x="107" y="461"/>
                  </a:cubicBezTo>
                  <a:cubicBezTo>
                    <a:pt x="76" y="461"/>
                    <a:pt x="76" y="461"/>
                    <a:pt x="76" y="461"/>
                  </a:cubicBezTo>
                  <a:cubicBezTo>
                    <a:pt x="45" y="462"/>
                    <a:pt x="45" y="462"/>
                    <a:pt x="45" y="462"/>
                  </a:cubicBezTo>
                  <a:cubicBezTo>
                    <a:pt x="15" y="465"/>
                    <a:pt x="15" y="465"/>
                    <a:pt x="15" y="465"/>
                  </a:cubicBezTo>
                  <a:cubicBezTo>
                    <a:pt x="14" y="465"/>
                    <a:pt x="14" y="465"/>
                    <a:pt x="14" y="465"/>
                  </a:cubicBezTo>
                  <a:cubicBezTo>
                    <a:pt x="14" y="464"/>
                    <a:pt x="14" y="464"/>
                    <a:pt x="14" y="464"/>
                  </a:cubicBezTo>
                  <a:cubicBezTo>
                    <a:pt x="8" y="434"/>
                    <a:pt x="8" y="434"/>
                    <a:pt x="8" y="434"/>
                  </a:cubicBezTo>
                  <a:cubicBezTo>
                    <a:pt x="3" y="403"/>
                    <a:pt x="3" y="403"/>
                    <a:pt x="3" y="403"/>
                  </a:cubicBezTo>
                  <a:cubicBezTo>
                    <a:pt x="1" y="371"/>
                    <a:pt x="1" y="371"/>
                    <a:pt x="1" y="371"/>
                  </a:cubicBezTo>
                  <a:cubicBezTo>
                    <a:pt x="0" y="340"/>
                    <a:pt x="0" y="340"/>
                    <a:pt x="0" y="340"/>
                  </a:cubicBezTo>
                  <a:cubicBezTo>
                    <a:pt x="1" y="309"/>
                    <a:pt x="1" y="309"/>
                    <a:pt x="1" y="309"/>
                  </a:cubicBezTo>
                  <a:cubicBezTo>
                    <a:pt x="4" y="277"/>
                    <a:pt x="4" y="277"/>
                    <a:pt x="4" y="277"/>
                  </a:cubicBezTo>
                  <a:cubicBezTo>
                    <a:pt x="8" y="246"/>
                    <a:pt x="8" y="246"/>
                    <a:pt x="8" y="246"/>
                  </a:cubicBezTo>
                  <a:cubicBezTo>
                    <a:pt x="14" y="215"/>
                    <a:pt x="14" y="215"/>
                    <a:pt x="14" y="215"/>
                  </a:cubicBezTo>
                  <a:cubicBezTo>
                    <a:pt x="14" y="215"/>
                    <a:pt x="14" y="215"/>
                    <a:pt x="14" y="215"/>
                  </a:cubicBezTo>
                  <a:cubicBezTo>
                    <a:pt x="14" y="215"/>
                    <a:pt x="14" y="215"/>
                    <a:pt x="14" y="215"/>
                  </a:cubicBezTo>
                  <a:cubicBezTo>
                    <a:pt x="14" y="215"/>
                    <a:pt x="14" y="215"/>
                    <a:pt x="14" y="215"/>
                  </a:cubicBezTo>
                  <a:cubicBezTo>
                    <a:pt x="45" y="191"/>
                    <a:pt x="45" y="191"/>
                    <a:pt x="45" y="191"/>
                  </a:cubicBezTo>
                  <a:cubicBezTo>
                    <a:pt x="49" y="189"/>
                    <a:pt x="49" y="189"/>
                    <a:pt x="49" y="189"/>
                  </a:cubicBezTo>
                  <a:cubicBezTo>
                    <a:pt x="50" y="188"/>
                    <a:pt x="52" y="187"/>
                    <a:pt x="53" y="186"/>
                  </a:cubicBezTo>
                  <a:cubicBezTo>
                    <a:pt x="61" y="180"/>
                    <a:pt x="61" y="180"/>
                    <a:pt x="61" y="180"/>
                  </a:cubicBezTo>
                  <a:cubicBezTo>
                    <a:pt x="62" y="179"/>
                    <a:pt x="64" y="178"/>
                    <a:pt x="65" y="177"/>
                  </a:cubicBezTo>
                  <a:cubicBezTo>
                    <a:pt x="66" y="176"/>
                    <a:pt x="68" y="175"/>
                    <a:pt x="69" y="175"/>
                  </a:cubicBezTo>
                  <a:cubicBezTo>
                    <a:pt x="72" y="174"/>
                    <a:pt x="72" y="174"/>
                    <a:pt x="72" y="174"/>
                  </a:cubicBezTo>
                  <a:cubicBezTo>
                    <a:pt x="74" y="173"/>
                    <a:pt x="74" y="173"/>
                    <a:pt x="74" y="173"/>
                  </a:cubicBezTo>
                  <a:cubicBezTo>
                    <a:pt x="76" y="173"/>
                    <a:pt x="77" y="173"/>
                    <a:pt x="79" y="173"/>
                  </a:cubicBezTo>
                  <a:cubicBezTo>
                    <a:pt x="79" y="173"/>
                    <a:pt x="79" y="173"/>
                    <a:pt x="79" y="173"/>
                  </a:cubicBezTo>
                  <a:cubicBezTo>
                    <a:pt x="79" y="173"/>
                    <a:pt x="79" y="173"/>
                    <a:pt x="79" y="173"/>
                  </a:cubicBezTo>
                  <a:cubicBezTo>
                    <a:pt x="93" y="175"/>
                    <a:pt x="93" y="175"/>
                    <a:pt x="93" y="175"/>
                  </a:cubicBezTo>
                  <a:cubicBezTo>
                    <a:pt x="107" y="178"/>
                    <a:pt x="107" y="178"/>
                    <a:pt x="107" y="178"/>
                  </a:cubicBezTo>
                  <a:cubicBezTo>
                    <a:pt x="121" y="181"/>
                    <a:pt x="121" y="181"/>
                    <a:pt x="121" y="181"/>
                  </a:cubicBezTo>
                  <a:cubicBezTo>
                    <a:pt x="135" y="186"/>
                    <a:pt x="135" y="186"/>
                    <a:pt x="135" y="186"/>
                  </a:cubicBezTo>
                  <a:cubicBezTo>
                    <a:pt x="144" y="188"/>
                    <a:pt x="153" y="191"/>
                    <a:pt x="162" y="194"/>
                  </a:cubicBezTo>
                  <a:cubicBezTo>
                    <a:pt x="176" y="198"/>
                    <a:pt x="176" y="198"/>
                    <a:pt x="176" y="198"/>
                  </a:cubicBezTo>
                  <a:cubicBezTo>
                    <a:pt x="190" y="201"/>
                    <a:pt x="190" y="201"/>
                    <a:pt x="190" y="201"/>
                  </a:cubicBezTo>
                  <a:cubicBezTo>
                    <a:pt x="189" y="201"/>
                    <a:pt x="189" y="201"/>
                    <a:pt x="189" y="201"/>
                  </a:cubicBezTo>
                  <a:cubicBezTo>
                    <a:pt x="191" y="188"/>
                    <a:pt x="191" y="188"/>
                    <a:pt x="191" y="188"/>
                  </a:cubicBezTo>
                  <a:cubicBezTo>
                    <a:pt x="193" y="175"/>
                    <a:pt x="193" y="175"/>
                    <a:pt x="193" y="175"/>
                  </a:cubicBezTo>
                  <a:cubicBezTo>
                    <a:pt x="197" y="149"/>
                    <a:pt x="197" y="149"/>
                    <a:pt x="197" y="149"/>
                  </a:cubicBezTo>
                  <a:cubicBezTo>
                    <a:pt x="199" y="136"/>
                    <a:pt x="199" y="136"/>
                    <a:pt x="199" y="136"/>
                  </a:cubicBezTo>
                  <a:cubicBezTo>
                    <a:pt x="200" y="123"/>
                    <a:pt x="200" y="123"/>
                    <a:pt x="200" y="123"/>
                  </a:cubicBezTo>
                  <a:cubicBezTo>
                    <a:pt x="200" y="110"/>
                    <a:pt x="200" y="110"/>
                    <a:pt x="200" y="110"/>
                  </a:cubicBezTo>
                  <a:cubicBezTo>
                    <a:pt x="200" y="96"/>
                    <a:pt x="200" y="96"/>
                    <a:pt x="200" y="96"/>
                  </a:cubicBezTo>
                  <a:cubicBezTo>
                    <a:pt x="200" y="97"/>
                    <a:pt x="200" y="97"/>
                    <a:pt x="200" y="97"/>
                  </a:cubicBezTo>
                  <a:cubicBezTo>
                    <a:pt x="179" y="92"/>
                    <a:pt x="179" y="92"/>
                    <a:pt x="179" y="92"/>
                  </a:cubicBezTo>
                  <a:cubicBezTo>
                    <a:pt x="158" y="89"/>
                    <a:pt x="158" y="89"/>
                    <a:pt x="158" y="89"/>
                  </a:cubicBezTo>
                  <a:cubicBezTo>
                    <a:pt x="137" y="86"/>
                    <a:pt x="137" y="86"/>
                    <a:pt x="137" y="86"/>
                  </a:cubicBezTo>
                  <a:cubicBezTo>
                    <a:pt x="116" y="83"/>
                    <a:pt x="116" y="83"/>
                    <a:pt x="116" y="83"/>
                  </a:cubicBezTo>
                  <a:cubicBezTo>
                    <a:pt x="116" y="82"/>
                    <a:pt x="116" y="82"/>
                    <a:pt x="116" y="82"/>
                  </a:cubicBezTo>
                  <a:cubicBezTo>
                    <a:pt x="116" y="117"/>
                    <a:pt x="116" y="117"/>
                    <a:pt x="116" y="117"/>
                  </a:cubicBezTo>
                  <a:cubicBezTo>
                    <a:pt x="116" y="118"/>
                    <a:pt x="116" y="118"/>
                    <a:pt x="116" y="118"/>
                  </a:cubicBezTo>
                  <a:cubicBezTo>
                    <a:pt x="116" y="118"/>
                    <a:pt x="116" y="118"/>
                    <a:pt x="116" y="118"/>
                  </a:cubicBezTo>
                  <a:cubicBezTo>
                    <a:pt x="94" y="115"/>
                    <a:pt x="94" y="115"/>
                    <a:pt x="94" y="115"/>
                  </a:cubicBezTo>
                  <a:cubicBezTo>
                    <a:pt x="72" y="113"/>
                    <a:pt x="72" y="113"/>
                    <a:pt x="72" y="113"/>
                  </a:cubicBezTo>
                  <a:cubicBezTo>
                    <a:pt x="50" y="111"/>
                    <a:pt x="50" y="111"/>
                    <a:pt x="50" y="111"/>
                  </a:cubicBezTo>
                  <a:cubicBezTo>
                    <a:pt x="28" y="111"/>
                    <a:pt x="28" y="111"/>
                    <a:pt x="28" y="111"/>
                  </a:cubicBezTo>
                  <a:cubicBezTo>
                    <a:pt x="28" y="111"/>
                    <a:pt x="28" y="111"/>
                    <a:pt x="28" y="111"/>
                  </a:cubicBezTo>
                  <a:cubicBezTo>
                    <a:pt x="28" y="110"/>
                    <a:pt x="28" y="110"/>
                    <a:pt x="28" y="110"/>
                  </a:cubicBezTo>
                  <a:cubicBezTo>
                    <a:pt x="28" y="97"/>
                    <a:pt x="28" y="97"/>
                    <a:pt x="28" y="97"/>
                  </a:cubicBezTo>
                  <a:cubicBezTo>
                    <a:pt x="27" y="83"/>
                    <a:pt x="27" y="83"/>
                    <a:pt x="27" y="83"/>
                  </a:cubicBezTo>
                  <a:cubicBezTo>
                    <a:pt x="26" y="69"/>
                    <a:pt x="26" y="69"/>
                    <a:pt x="26" y="69"/>
                  </a:cubicBezTo>
                  <a:cubicBezTo>
                    <a:pt x="26" y="65"/>
                    <a:pt x="25" y="60"/>
                    <a:pt x="25" y="56"/>
                  </a:cubicBezTo>
                  <a:cubicBezTo>
                    <a:pt x="24" y="51"/>
                    <a:pt x="24" y="47"/>
                    <a:pt x="23" y="42"/>
                  </a:cubicBezTo>
                  <a:cubicBezTo>
                    <a:pt x="21" y="29"/>
                    <a:pt x="21" y="29"/>
                    <a:pt x="21" y="29"/>
                  </a:cubicBezTo>
                  <a:cubicBezTo>
                    <a:pt x="18" y="15"/>
                    <a:pt x="18" y="15"/>
                    <a:pt x="18" y="15"/>
                  </a:cubicBezTo>
                  <a:cubicBezTo>
                    <a:pt x="14" y="2"/>
                    <a:pt x="14" y="2"/>
                    <a:pt x="14" y="2"/>
                  </a:cubicBezTo>
                  <a:cubicBezTo>
                    <a:pt x="14" y="1"/>
                    <a:pt x="14" y="1"/>
                    <a:pt x="14" y="1"/>
                  </a:cubicBezTo>
                  <a:cubicBezTo>
                    <a:pt x="15" y="1"/>
                    <a:pt x="15" y="1"/>
                    <a:pt x="15" y="1"/>
                  </a:cubicBezTo>
                  <a:cubicBezTo>
                    <a:pt x="38" y="1"/>
                    <a:pt x="38" y="1"/>
                    <a:pt x="38" y="1"/>
                  </a:cubicBezTo>
                  <a:cubicBezTo>
                    <a:pt x="60" y="0"/>
                    <a:pt x="60" y="0"/>
                    <a:pt x="60" y="0"/>
                  </a:cubicBezTo>
                  <a:cubicBezTo>
                    <a:pt x="83" y="0"/>
                    <a:pt x="83" y="0"/>
                    <a:pt x="83" y="0"/>
                  </a:cubicBezTo>
                  <a:cubicBezTo>
                    <a:pt x="106" y="2"/>
                    <a:pt x="106" y="2"/>
                    <a:pt x="106" y="2"/>
                  </a:cubicBezTo>
                  <a:cubicBezTo>
                    <a:pt x="106" y="2"/>
                    <a:pt x="106" y="2"/>
                    <a:pt x="106" y="2"/>
                  </a:cubicBezTo>
                  <a:cubicBezTo>
                    <a:pt x="106" y="2"/>
                    <a:pt x="106" y="2"/>
                    <a:pt x="106" y="2"/>
                  </a:cubicBezTo>
                  <a:cubicBezTo>
                    <a:pt x="106" y="7"/>
                    <a:pt x="106" y="7"/>
                    <a:pt x="106" y="7"/>
                  </a:cubicBezTo>
                  <a:cubicBezTo>
                    <a:pt x="106" y="9"/>
                    <a:pt x="106" y="11"/>
                    <a:pt x="107" y="13"/>
                  </a:cubicBezTo>
                  <a:cubicBezTo>
                    <a:pt x="107" y="15"/>
                    <a:pt x="107" y="15"/>
                    <a:pt x="107" y="15"/>
                  </a:cubicBezTo>
                  <a:cubicBezTo>
                    <a:pt x="107" y="16"/>
                    <a:pt x="107" y="16"/>
                    <a:pt x="107" y="16"/>
                  </a:cubicBezTo>
                  <a:cubicBezTo>
                    <a:pt x="107" y="17"/>
                    <a:pt x="107" y="17"/>
                    <a:pt x="108" y="18"/>
                  </a:cubicBezTo>
                  <a:cubicBezTo>
                    <a:pt x="109" y="23"/>
                    <a:pt x="109" y="23"/>
                    <a:pt x="109" y="23"/>
                  </a:cubicBezTo>
                  <a:cubicBezTo>
                    <a:pt x="109" y="23"/>
                    <a:pt x="109" y="23"/>
                    <a:pt x="109" y="23"/>
                  </a:cubicBezTo>
                  <a:cubicBezTo>
                    <a:pt x="113" y="17"/>
                    <a:pt x="113" y="17"/>
                    <a:pt x="113" y="17"/>
                  </a:cubicBezTo>
                  <a:cubicBezTo>
                    <a:pt x="115" y="15"/>
                    <a:pt x="117" y="14"/>
                    <a:pt x="119" y="12"/>
                  </a:cubicBezTo>
                  <a:cubicBezTo>
                    <a:pt x="120" y="11"/>
                    <a:pt x="122" y="10"/>
                    <a:pt x="124" y="8"/>
                  </a:cubicBezTo>
                  <a:cubicBezTo>
                    <a:pt x="127" y="7"/>
                    <a:pt x="129" y="6"/>
                    <a:pt x="131" y="5"/>
                  </a:cubicBezTo>
                  <a:cubicBezTo>
                    <a:pt x="133" y="5"/>
                    <a:pt x="135" y="4"/>
                    <a:pt x="138" y="3"/>
                  </a:cubicBezTo>
                  <a:cubicBezTo>
                    <a:pt x="140" y="3"/>
                    <a:pt x="142" y="3"/>
                    <a:pt x="144" y="2"/>
                  </a:cubicBezTo>
                  <a:cubicBezTo>
                    <a:pt x="147" y="2"/>
                    <a:pt x="149" y="2"/>
                    <a:pt x="151" y="2"/>
                  </a:cubicBezTo>
                  <a:cubicBezTo>
                    <a:pt x="154" y="2"/>
                    <a:pt x="156" y="2"/>
                    <a:pt x="158" y="2"/>
                  </a:cubicBezTo>
                  <a:cubicBezTo>
                    <a:pt x="168" y="2"/>
                    <a:pt x="177" y="4"/>
                    <a:pt x="186" y="4"/>
                  </a:cubicBezTo>
                  <a:cubicBezTo>
                    <a:pt x="191" y="5"/>
                    <a:pt x="195" y="5"/>
                    <a:pt x="200" y="5"/>
                  </a:cubicBezTo>
                  <a:cubicBezTo>
                    <a:pt x="207" y="5"/>
                    <a:pt x="207" y="5"/>
                    <a:pt x="207" y="5"/>
                  </a:cubicBezTo>
                  <a:cubicBezTo>
                    <a:pt x="214" y="5"/>
                    <a:pt x="214" y="5"/>
                    <a:pt x="214" y="5"/>
                  </a:cubicBezTo>
                  <a:cubicBezTo>
                    <a:pt x="214" y="5"/>
                    <a:pt x="214" y="5"/>
                    <a:pt x="214" y="5"/>
                  </a:cubicBezTo>
                  <a:cubicBezTo>
                    <a:pt x="214" y="5"/>
                    <a:pt x="214" y="5"/>
                    <a:pt x="214" y="5"/>
                  </a:cubicBezTo>
                  <a:cubicBezTo>
                    <a:pt x="271" y="58"/>
                    <a:pt x="271" y="58"/>
                    <a:pt x="271" y="58"/>
                  </a:cubicBezTo>
                  <a:cubicBezTo>
                    <a:pt x="271" y="58"/>
                    <a:pt x="271" y="58"/>
                    <a:pt x="271" y="58"/>
                  </a:cubicBezTo>
                  <a:cubicBezTo>
                    <a:pt x="271" y="58"/>
                    <a:pt x="271" y="58"/>
                    <a:pt x="271" y="58"/>
                  </a:cubicBezTo>
                  <a:cubicBezTo>
                    <a:pt x="273" y="82"/>
                    <a:pt x="273" y="82"/>
                    <a:pt x="273" y="82"/>
                  </a:cubicBezTo>
                  <a:cubicBezTo>
                    <a:pt x="274" y="106"/>
                    <a:pt x="274" y="106"/>
                    <a:pt x="274" y="106"/>
                  </a:cubicBezTo>
                  <a:cubicBezTo>
                    <a:pt x="274" y="130"/>
                    <a:pt x="274" y="130"/>
                    <a:pt x="274" y="130"/>
                  </a:cubicBezTo>
                  <a:cubicBezTo>
                    <a:pt x="272" y="155"/>
                    <a:pt x="272" y="155"/>
                    <a:pt x="272" y="155"/>
                  </a:cubicBezTo>
                  <a:cubicBezTo>
                    <a:pt x="270" y="179"/>
                    <a:pt x="270" y="179"/>
                    <a:pt x="270" y="179"/>
                  </a:cubicBezTo>
                  <a:cubicBezTo>
                    <a:pt x="268" y="203"/>
                    <a:pt x="268" y="203"/>
                    <a:pt x="268" y="203"/>
                  </a:cubicBezTo>
                  <a:cubicBezTo>
                    <a:pt x="265" y="227"/>
                    <a:pt x="265" y="227"/>
                    <a:pt x="265" y="227"/>
                  </a:cubicBezTo>
                  <a:lnTo>
                    <a:pt x="261" y="251"/>
                  </a:lnTo>
                  <a:close/>
                  <a:moveTo>
                    <a:pt x="261" y="251"/>
                  </a:moveTo>
                  <a:cubicBezTo>
                    <a:pt x="265" y="227"/>
                    <a:pt x="265" y="227"/>
                    <a:pt x="265" y="227"/>
                  </a:cubicBezTo>
                  <a:cubicBezTo>
                    <a:pt x="268" y="203"/>
                    <a:pt x="268" y="203"/>
                    <a:pt x="268" y="203"/>
                  </a:cubicBezTo>
                  <a:cubicBezTo>
                    <a:pt x="270" y="179"/>
                    <a:pt x="270" y="179"/>
                    <a:pt x="270" y="179"/>
                  </a:cubicBezTo>
                  <a:cubicBezTo>
                    <a:pt x="272" y="155"/>
                    <a:pt x="272" y="155"/>
                    <a:pt x="272" y="155"/>
                  </a:cubicBezTo>
                  <a:cubicBezTo>
                    <a:pt x="273" y="130"/>
                    <a:pt x="273" y="130"/>
                    <a:pt x="273" y="130"/>
                  </a:cubicBezTo>
                  <a:cubicBezTo>
                    <a:pt x="274" y="106"/>
                    <a:pt x="274" y="106"/>
                    <a:pt x="274" y="106"/>
                  </a:cubicBezTo>
                  <a:cubicBezTo>
                    <a:pt x="273" y="82"/>
                    <a:pt x="273" y="82"/>
                    <a:pt x="273" y="82"/>
                  </a:cubicBezTo>
                  <a:cubicBezTo>
                    <a:pt x="271" y="58"/>
                    <a:pt x="271" y="58"/>
                    <a:pt x="271" y="58"/>
                  </a:cubicBezTo>
                  <a:cubicBezTo>
                    <a:pt x="271" y="58"/>
                    <a:pt x="271" y="58"/>
                    <a:pt x="271" y="58"/>
                  </a:cubicBezTo>
                  <a:cubicBezTo>
                    <a:pt x="214" y="5"/>
                    <a:pt x="214" y="5"/>
                    <a:pt x="214" y="5"/>
                  </a:cubicBezTo>
                  <a:cubicBezTo>
                    <a:pt x="214" y="6"/>
                    <a:pt x="214" y="6"/>
                    <a:pt x="214" y="6"/>
                  </a:cubicBezTo>
                  <a:cubicBezTo>
                    <a:pt x="207" y="6"/>
                    <a:pt x="207" y="6"/>
                    <a:pt x="207" y="6"/>
                  </a:cubicBezTo>
                  <a:cubicBezTo>
                    <a:pt x="200" y="6"/>
                    <a:pt x="200" y="6"/>
                    <a:pt x="200" y="6"/>
                  </a:cubicBezTo>
                  <a:cubicBezTo>
                    <a:pt x="195" y="6"/>
                    <a:pt x="191" y="5"/>
                    <a:pt x="186" y="5"/>
                  </a:cubicBezTo>
                  <a:cubicBezTo>
                    <a:pt x="177" y="4"/>
                    <a:pt x="168" y="3"/>
                    <a:pt x="158" y="3"/>
                  </a:cubicBezTo>
                  <a:cubicBezTo>
                    <a:pt x="156" y="2"/>
                    <a:pt x="154" y="3"/>
                    <a:pt x="151" y="3"/>
                  </a:cubicBezTo>
                  <a:cubicBezTo>
                    <a:pt x="149" y="2"/>
                    <a:pt x="147" y="3"/>
                    <a:pt x="144" y="3"/>
                  </a:cubicBezTo>
                  <a:cubicBezTo>
                    <a:pt x="142" y="3"/>
                    <a:pt x="140" y="4"/>
                    <a:pt x="138" y="4"/>
                  </a:cubicBezTo>
                  <a:cubicBezTo>
                    <a:pt x="135" y="4"/>
                    <a:pt x="133" y="5"/>
                    <a:pt x="131" y="6"/>
                  </a:cubicBezTo>
                  <a:cubicBezTo>
                    <a:pt x="129" y="7"/>
                    <a:pt x="127" y="8"/>
                    <a:pt x="125" y="9"/>
                  </a:cubicBezTo>
                  <a:cubicBezTo>
                    <a:pt x="123" y="10"/>
                    <a:pt x="121" y="11"/>
                    <a:pt x="119" y="13"/>
                  </a:cubicBezTo>
                  <a:cubicBezTo>
                    <a:pt x="117" y="14"/>
                    <a:pt x="115" y="16"/>
                    <a:pt x="114" y="17"/>
                  </a:cubicBezTo>
                  <a:cubicBezTo>
                    <a:pt x="109" y="23"/>
                    <a:pt x="109" y="23"/>
                    <a:pt x="109" y="23"/>
                  </a:cubicBezTo>
                  <a:cubicBezTo>
                    <a:pt x="109" y="23"/>
                    <a:pt x="109" y="23"/>
                    <a:pt x="109" y="23"/>
                  </a:cubicBezTo>
                  <a:cubicBezTo>
                    <a:pt x="109" y="23"/>
                    <a:pt x="109" y="23"/>
                    <a:pt x="109" y="23"/>
                  </a:cubicBezTo>
                  <a:cubicBezTo>
                    <a:pt x="107" y="18"/>
                    <a:pt x="107" y="18"/>
                    <a:pt x="107" y="18"/>
                  </a:cubicBezTo>
                  <a:cubicBezTo>
                    <a:pt x="107" y="17"/>
                    <a:pt x="107" y="17"/>
                    <a:pt x="107" y="17"/>
                  </a:cubicBezTo>
                  <a:cubicBezTo>
                    <a:pt x="106" y="15"/>
                    <a:pt x="106" y="15"/>
                    <a:pt x="106" y="15"/>
                  </a:cubicBezTo>
                  <a:cubicBezTo>
                    <a:pt x="106" y="13"/>
                    <a:pt x="106" y="13"/>
                    <a:pt x="106" y="13"/>
                  </a:cubicBezTo>
                  <a:cubicBezTo>
                    <a:pt x="106" y="11"/>
                    <a:pt x="106" y="9"/>
                    <a:pt x="106" y="7"/>
                  </a:cubicBezTo>
                  <a:cubicBezTo>
                    <a:pt x="106" y="2"/>
                    <a:pt x="106" y="2"/>
                    <a:pt x="106" y="2"/>
                  </a:cubicBezTo>
                  <a:cubicBezTo>
                    <a:pt x="106" y="2"/>
                    <a:pt x="106" y="2"/>
                    <a:pt x="106" y="2"/>
                  </a:cubicBezTo>
                  <a:cubicBezTo>
                    <a:pt x="83" y="1"/>
                    <a:pt x="83" y="1"/>
                    <a:pt x="83" y="1"/>
                  </a:cubicBezTo>
                  <a:cubicBezTo>
                    <a:pt x="60" y="1"/>
                    <a:pt x="60" y="1"/>
                    <a:pt x="60" y="1"/>
                  </a:cubicBezTo>
                  <a:cubicBezTo>
                    <a:pt x="38" y="2"/>
                    <a:pt x="38" y="2"/>
                    <a:pt x="38" y="2"/>
                  </a:cubicBezTo>
                  <a:cubicBezTo>
                    <a:pt x="15" y="2"/>
                    <a:pt x="15" y="2"/>
                    <a:pt x="15" y="2"/>
                  </a:cubicBezTo>
                  <a:cubicBezTo>
                    <a:pt x="15" y="2"/>
                    <a:pt x="15" y="2"/>
                    <a:pt x="15" y="2"/>
                  </a:cubicBezTo>
                  <a:cubicBezTo>
                    <a:pt x="19" y="15"/>
                    <a:pt x="19" y="15"/>
                    <a:pt x="19" y="15"/>
                  </a:cubicBezTo>
                  <a:cubicBezTo>
                    <a:pt x="22" y="28"/>
                    <a:pt x="22" y="28"/>
                    <a:pt x="22" y="28"/>
                  </a:cubicBezTo>
                  <a:cubicBezTo>
                    <a:pt x="24" y="42"/>
                    <a:pt x="24" y="42"/>
                    <a:pt x="24" y="42"/>
                  </a:cubicBezTo>
                  <a:cubicBezTo>
                    <a:pt x="25" y="46"/>
                    <a:pt x="25" y="51"/>
                    <a:pt x="26" y="56"/>
                  </a:cubicBezTo>
                  <a:cubicBezTo>
                    <a:pt x="26" y="60"/>
                    <a:pt x="27" y="65"/>
                    <a:pt x="27" y="69"/>
                  </a:cubicBezTo>
                  <a:cubicBezTo>
                    <a:pt x="28" y="83"/>
                    <a:pt x="28" y="83"/>
                    <a:pt x="28" y="83"/>
                  </a:cubicBezTo>
                  <a:cubicBezTo>
                    <a:pt x="29" y="97"/>
                    <a:pt x="29" y="97"/>
                    <a:pt x="29" y="97"/>
                  </a:cubicBezTo>
                  <a:cubicBezTo>
                    <a:pt x="29" y="110"/>
                    <a:pt x="29" y="110"/>
                    <a:pt x="29" y="110"/>
                  </a:cubicBezTo>
                  <a:cubicBezTo>
                    <a:pt x="28" y="110"/>
                    <a:pt x="28" y="110"/>
                    <a:pt x="28" y="110"/>
                  </a:cubicBezTo>
                  <a:cubicBezTo>
                    <a:pt x="50" y="111"/>
                    <a:pt x="50" y="111"/>
                    <a:pt x="50" y="111"/>
                  </a:cubicBezTo>
                  <a:cubicBezTo>
                    <a:pt x="72" y="112"/>
                    <a:pt x="72" y="112"/>
                    <a:pt x="72" y="112"/>
                  </a:cubicBezTo>
                  <a:cubicBezTo>
                    <a:pt x="94" y="114"/>
                    <a:pt x="94" y="114"/>
                    <a:pt x="94" y="114"/>
                  </a:cubicBezTo>
                  <a:cubicBezTo>
                    <a:pt x="116" y="117"/>
                    <a:pt x="116" y="117"/>
                    <a:pt x="116" y="117"/>
                  </a:cubicBezTo>
                  <a:cubicBezTo>
                    <a:pt x="115" y="117"/>
                    <a:pt x="115" y="117"/>
                    <a:pt x="115" y="117"/>
                  </a:cubicBezTo>
                  <a:cubicBezTo>
                    <a:pt x="115" y="82"/>
                    <a:pt x="115" y="82"/>
                    <a:pt x="115" y="82"/>
                  </a:cubicBezTo>
                  <a:cubicBezTo>
                    <a:pt x="115" y="82"/>
                    <a:pt x="115" y="82"/>
                    <a:pt x="115" y="82"/>
                  </a:cubicBezTo>
                  <a:cubicBezTo>
                    <a:pt x="116" y="82"/>
                    <a:pt x="116" y="82"/>
                    <a:pt x="116" y="82"/>
                  </a:cubicBezTo>
                  <a:cubicBezTo>
                    <a:pt x="137" y="85"/>
                    <a:pt x="137" y="85"/>
                    <a:pt x="137" y="85"/>
                  </a:cubicBezTo>
                  <a:cubicBezTo>
                    <a:pt x="158" y="88"/>
                    <a:pt x="158" y="88"/>
                    <a:pt x="158" y="88"/>
                  </a:cubicBezTo>
                  <a:cubicBezTo>
                    <a:pt x="179" y="91"/>
                    <a:pt x="179" y="91"/>
                    <a:pt x="179" y="91"/>
                  </a:cubicBezTo>
                  <a:cubicBezTo>
                    <a:pt x="200" y="96"/>
                    <a:pt x="200" y="96"/>
                    <a:pt x="200" y="96"/>
                  </a:cubicBezTo>
                  <a:cubicBezTo>
                    <a:pt x="201" y="96"/>
                    <a:pt x="201" y="96"/>
                    <a:pt x="201" y="96"/>
                  </a:cubicBezTo>
                  <a:cubicBezTo>
                    <a:pt x="201" y="96"/>
                    <a:pt x="201" y="96"/>
                    <a:pt x="201" y="96"/>
                  </a:cubicBezTo>
                  <a:cubicBezTo>
                    <a:pt x="202" y="110"/>
                    <a:pt x="202" y="110"/>
                    <a:pt x="202" y="110"/>
                  </a:cubicBezTo>
                  <a:cubicBezTo>
                    <a:pt x="201" y="123"/>
                    <a:pt x="201" y="123"/>
                    <a:pt x="201" y="123"/>
                  </a:cubicBezTo>
                  <a:cubicBezTo>
                    <a:pt x="200" y="136"/>
                    <a:pt x="200" y="136"/>
                    <a:pt x="200" y="136"/>
                  </a:cubicBezTo>
                  <a:cubicBezTo>
                    <a:pt x="198" y="149"/>
                    <a:pt x="198" y="149"/>
                    <a:pt x="198" y="149"/>
                  </a:cubicBezTo>
                  <a:cubicBezTo>
                    <a:pt x="194" y="175"/>
                    <a:pt x="194" y="175"/>
                    <a:pt x="194" y="175"/>
                  </a:cubicBezTo>
                  <a:cubicBezTo>
                    <a:pt x="192" y="188"/>
                    <a:pt x="192" y="188"/>
                    <a:pt x="192" y="188"/>
                  </a:cubicBezTo>
                  <a:cubicBezTo>
                    <a:pt x="191" y="202"/>
                    <a:pt x="191" y="202"/>
                    <a:pt x="191" y="202"/>
                  </a:cubicBezTo>
                  <a:cubicBezTo>
                    <a:pt x="191" y="202"/>
                    <a:pt x="191" y="202"/>
                    <a:pt x="191" y="202"/>
                  </a:cubicBezTo>
                  <a:cubicBezTo>
                    <a:pt x="190" y="202"/>
                    <a:pt x="190" y="202"/>
                    <a:pt x="190" y="202"/>
                  </a:cubicBezTo>
                  <a:cubicBezTo>
                    <a:pt x="176" y="199"/>
                    <a:pt x="176" y="199"/>
                    <a:pt x="176" y="199"/>
                  </a:cubicBezTo>
                  <a:cubicBezTo>
                    <a:pt x="162" y="195"/>
                    <a:pt x="162" y="195"/>
                    <a:pt x="162" y="195"/>
                  </a:cubicBezTo>
                  <a:cubicBezTo>
                    <a:pt x="153" y="193"/>
                    <a:pt x="144" y="190"/>
                    <a:pt x="135" y="187"/>
                  </a:cubicBezTo>
                  <a:cubicBezTo>
                    <a:pt x="121" y="183"/>
                    <a:pt x="121" y="183"/>
                    <a:pt x="121" y="183"/>
                  </a:cubicBezTo>
                  <a:cubicBezTo>
                    <a:pt x="107" y="179"/>
                    <a:pt x="107" y="179"/>
                    <a:pt x="107" y="179"/>
                  </a:cubicBezTo>
                  <a:cubicBezTo>
                    <a:pt x="93" y="176"/>
                    <a:pt x="93" y="176"/>
                    <a:pt x="93" y="176"/>
                  </a:cubicBezTo>
                  <a:cubicBezTo>
                    <a:pt x="79" y="174"/>
                    <a:pt x="79" y="174"/>
                    <a:pt x="79" y="174"/>
                  </a:cubicBezTo>
                  <a:cubicBezTo>
                    <a:pt x="79" y="174"/>
                    <a:pt x="79" y="174"/>
                    <a:pt x="79" y="174"/>
                  </a:cubicBezTo>
                  <a:cubicBezTo>
                    <a:pt x="77" y="174"/>
                    <a:pt x="76" y="174"/>
                    <a:pt x="74" y="175"/>
                  </a:cubicBezTo>
                  <a:cubicBezTo>
                    <a:pt x="72" y="175"/>
                    <a:pt x="72" y="175"/>
                    <a:pt x="72" y="175"/>
                  </a:cubicBezTo>
                  <a:cubicBezTo>
                    <a:pt x="70" y="176"/>
                    <a:pt x="70" y="176"/>
                    <a:pt x="70" y="176"/>
                  </a:cubicBezTo>
                  <a:cubicBezTo>
                    <a:pt x="68" y="177"/>
                    <a:pt x="67" y="178"/>
                    <a:pt x="66" y="179"/>
                  </a:cubicBezTo>
                  <a:cubicBezTo>
                    <a:pt x="64" y="179"/>
                    <a:pt x="63" y="180"/>
                    <a:pt x="62" y="181"/>
                  </a:cubicBezTo>
                  <a:cubicBezTo>
                    <a:pt x="54" y="187"/>
                    <a:pt x="54" y="187"/>
                    <a:pt x="54" y="187"/>
                  </a:cubicBezTo>
                  <a:cubicBezTo>
                    <a:pt x="53" y="188"/>
                    <a:pt x="51" y="189"/>
                    <a:pt x="50" y="190"/>
                  </a:cubicBezTo>
                  <a:cubicBezTo>
                    <a:pt x="46" y="193"/>
                    <a:pt x="46" y="193"/>
                    <a:pt x="46" y="193"/>
                  </a:cubicBezTo>
                  <a:cubicBezTo>
                    <a:pt x="15" y="216"/>
                    <a:pt x="15" y="216"/>
                    <a:pt x="15" y="216"/>
                  </a:cubicBezTo>
                  <a:cubicBezTo>
                    <a:pt x="15" y="216"/>
                    <a:pt x="15" y="216"/>
                    <a:pt x="15" y="216"/>
                  </a:cubicBezTo>
                  <a:cubicBezTo>
                    <a:pt x="16" y="216"/>
                    <a:pt x="16" y="216"/>
                    <a:pt x="16" y="216"/>
                  </a:cubicBezTo>
                  <a:cubicBezTo>
                    <a:pt x="10" y="246"/>
                    <a:pt x="10" y="246"/>
                    <a:pt x="10" y="246"/>
                  </a:cubicBezTo>
                  <a:cubicBezTo>
                    <a:pt x="6" y="277"/>
                    <a:pt x="6" y="277"/>
                    <a:pt x="6" y="277"/>
                  </a:cubicBezTo>
                  <a:cubicBezTo>
                    <a:pt x="3" y="309"/>
                    <a:pt x="3" y="309"/>
                    <a:pt x="3" y="309"/>
                  </a:cubicBezTo>
                  <a:cubicBezTo>
                    <a:pt x="2" y="340"/>
                    <a:pt x="2" y="340"/>
                    <a:pt x="2" y="340"/>
                  </a:cubicBezTo>
                  <a:cubicBezTo>
                    <a:pt x="2" y="371"/>
                    <a:pt x="2" y="371"/>
                    <a:pt x="2" y="371"/>
                  </a:cubicBezTo>
                  <a:cubicBezTo>
                    <a:pt x="5" y="402"/>
                    <a:pt x="5" y="402"/>
                    <a:pt x="5" y="402"/>
                  </a:cubicBezTo>
                  <a:cubicBezTo>
                    <a:pt x="9" y="433"/>
                    <a:pt x="9" y="433"/>
                    <a:pt x="9" y="433"/>
                  </a:cubicBezTo>
                  <a:cubicBezTo>
                    <a:pt x="15" y="464"/>
                    <a:pt x="15" y="464"/>
                    <a:pt x="15" y="464"/>
                  </a:cubicBezTo>
                  <a:cubicBezTo>
                    <a:pt x="15" y="464"/>
                    <a:pt x="15" y="464"/>
                    <a:pt x="15" y="464"/>
                  </a:cubicBezTo>
                  <a:cubicBezTo>
                    <a:pt x="45" y="461"/>
                    <a:pt x="45" y="461"/>
                    <a:pt x="45" y="461"/>
                  </a:cubicBezTo>
                  <a:cubicBezTo>
                    <a:pt x="76" y="460"/>
                    <a:pt x="76" y="460"/>
                    <a:pt x="76" y="460"/>
                  </a:cubicBezTo>
                  <a:cubicBezTo>
                    <a:pt x="107" y="460"/>
                    <a:pt x="107" y="460"/>
                    <a:pt x="107" y="460"/>
                  </a:cubicBezTo>
                  <a:cubicBezTo>
                    <a:pt x="138" y="461"/>
                    <a:pt x="138" y="461"/>
                    <a:pt x="138" y="461"/>
                  </a:cubicBezTo>
                  <a:cubicBezTo>
                    <a:pt x="158" y="462"/>
                    <a:pt x="179" y="463"/>
                    <a:pt x="199" y="464"/>
                  </a:cubicBezTo>
                  <a:cubicBezTo>
                    <a:pt x="230" y="464"/>
                    <a:pt x="230" y="464"/>
                    <a:pt x="230" y="464"/>
                  </a:cubicBezTo>
                  <a:cubicBezTo>
                    <a:pt x="261" y="464"/>
                    <a:pt x="261" y="464"/>
                    <a:pt x="261" y="464"/>
                  </a:cubicBezTo>
                  <a:cubicBezTo>
                    <a:pt x="260" y="464"/>
                    <a:pt x="260" y="464"/>
                    <a:pt x="260" y="464"/>
                  </a:cubicBezTo>
                  <a:cubicBezTo>
                    <a:pt x="259" y="455"/>
                    <a:pt x="257" y="446"/>
                    <a:pt x="255" y="437"/>
                  </a:cubicBezTo>
                  <a:cubicBezTo>
                    <a:pt x="252" y="424"/>
                    <a:pt x="252" y="424"/>
                    <a:pt x="252" y="424"/>
                  </a:cubicBezTo>
                  <a:cubicBezTo>
                    <a:pt x="251" y="419"/>
                    <a:pt x="251" y="415"/>
                    <a:pt x="250" y="410"/>
                  </a:cubicBezTo>
                  <a:cubicBezTo>
                    <a:pt x="249" y="404"/>
                    <a:pt x="249" y="404"/>
                    <a:pt x="249" y="404"/>
                  </a:cubicBezTo>
                  <a:cubicBezTo>
                    <a:pt x="249" y="401"/>
                    <a:pt x="248" y="399"/>
                    <a:pt x="248" y="397"/>
                  </a:cubicBezTo>
                  <a:cubicBezTo>
                    <a:pt x="247" y="390"/>
                    <a:pt x="247" y="390"/>
                    <a:pt x="247" y="390"/>
                  </a:cubicBezTo>
                  <a:cubicBezTo>
                    <a:pt x="247" y="388"/>
                    <a:pt x="247" y="385"/>
                    <a:pt x="247" y="383"/>
                  </a:cubicBezTo>
                  <a:cubicBezTo>
                    <a:pt x="247" y="376"/>
                    <a:pt x="247" y="376"/>
                    <a:pt x="247" y="376"/>
                  </a:cubicBezTo>
                  <a:cubicBezTo>
                    <a:pt x="247" y="374"/>
                    <a:pt x="246" y="372"/>
                    <a:pt x="246" y="369"/>
                  </a:cubicBezTo>
                  <a:cubicBezTo>
                    <a:pt x="247" y="356"/>
                    <a:pt x="247" y="356"/>
                    <a:pt x="247" y="356"/>
                  </a:cubicBezTo>
                  <a:cubicBezTo>
                    <a:pt x="247" y="356"/>
                    <a:pt x="247" y="356"/>
                    <a:pt x="247" y="356"/>
                  </a:cubicBezTo>
                  <a:cubicBezTo>
                    <a:pt x="236" y="357"/>
                    <a:pt x="236" y="357"/>
                    <a:pt x="236" y="357"/>
                  </a:cubicBezTo>
                  <a:cubicBezTo>
                    <a:pt x="225" y="357"/>
                    <a:pt x="225" y="357"/>
                    <a:pt x="225" y="357"/>
                  </a:cubicBezTo>
                  <a:cubicBezTo>
                    <a:pt x="214" y="356"/>
                    <a:pt x="214" y="356"/>
                    <a:pt x="214" y="356"/>
                  </a:cubicBezTo>
                  <a:cubicBezTo>
                    <a:pt x="203" y="355"/>
                    <a:pt x="203" y="355"/>
                    <a:pt x="203" y="355"/>
                  </a:cubicBezTo>
                  <a:cubicBezTo>
                    <a:pt x="192" y="353"/>
                    <a:pt x="192" y="353"/>
                    <a:pt x="192" y="353"/>
                  </a:cubicBezTo>
                  <a:cubicBezTo>
                    <a:pt x="181" y="350"/>
                    <a:pt x="181" y="350"/>
                    <a:pt x="181" y="350"/>
                  </a:cubicBezTo>
                  <a:cubicBezTo>
                    <a:pt x="160" y="345"/>
                    <a:pt x="160" y="345"/>
                    <a:pt x="160" y="345"/>
                  </a:cubicBezTo>
                  <a:cubicBezTo>
                    <a:pt x="160" y="345"/>
                    <a:pt x="160" y="345"/>
                    <a:pt x="160" y="345"/>
                  </a:cubicBezTo>
                  <a:cubicBezTo>
                    <a:pt x="158" y="355"/>
                    <a:pt x="158" y="355"/>
                    <a:pt x="158" y="355"/>
                  </a:cubicBezTo>
                  <a:cubicBezTo>
                    <a:pt x="158" y="356"/>
                    <a:pt x="158" y="358"/>
                    <a:pt x="158" y="359"/>
                  </a:cubicBezTo>
                  <a:cubicBezTo>
                    <a:pt x="157" y="364"/>
                    <a:pt x="157" y="364"/>
                    <a:pt x="157" y="364"/>
                  </a:cubicBezTo>
                  <a:cubicBezTo>
                    <a:pt x="157" y="374"/>
                    <a:pt x="157" y="374"/>
                    <a:pt x="157" y="374"/>
                  </a:cubicBezTo>
                  <a:cubicBezTo>
                    <a:pt x="157" y="384"/>
                    <a:pt x="157" y="384"/>
                    <a:pt x="157" y="384"/>
                  </a:cubicBezTo>
                  <a:cubicBezTo>
                    <a:pt x="157" y="384"/>
                    <a:pt x="157" y="384"/>
                    <a:pt x="157" y="384"/>
                  </a:cubicBezTo>
                  <a:cubicBezTo>
                    <a:pt x="156" y="384"/>
                    <a:pt x="156" y="384"/>
                    <a:pt x="156" y="384"/>
                  </a:cubicBezTo>
                  <a:cubicBezTo>
                    <a:pt x="136" y="379"/>
                    <a:pt x="136" y="379"/>
                    <a:pt x="136" y="379"/>
                  </a:cubicBezTo>
                  <a:cubicBezTo>
                    <a:pt x="116" y="376"/>
                    <a:pt x="116" y="376"/>
                    <a:pt x="116" y="376"/>
                  </a:cubicBezTo>
                  <a:cubicBezTo>
                    <a:pt x="96" y="373"/>
                    <a:pt x="96" y="373"/>
                    <a:pt x="96" y="373"/>
                  </a:cubicBezTo>
                  <a:cubicBezTo>
                    <a:pt x="75" y="370"/>
                    <a:pt x="75" y="370"/>
                    <a:pt x="75" y="370"/>
                  </a:cubicBezTo>
                  <a:cubicBezTo>
                    <a:pt x="75" y="370"/>
                    <a:pt x="75" y="370"/>
                    <a:pt x="75" y="370"/>
                  </a:cubicBezTo>
                  <a:cubicBezTo>
                    <a:pt x="75" y="370"/>
                    <a:pt x="75" y="370"/>
                    <a:pt x="75" y="370"/>
                  </a:cubicBezTo>
                  <a:cubicBezTo>
                    <a:pt x="74" y="356"/>
                    <a:pt x="74" y="356"/>
                    <a:pt x="74" y="356"/>
                  </a:cubicBezTo>
                  <a:cubicBezTo>
                    <a:pt x="74" y="351"/>
                    <a:pt x="74" y="347"/>
                    <a:pt x="74" y="342"/>
                  </a:cubicBezTo>
                  <a:cubicBezTo>
                    <a:pt x="74" y="338"/>
                    <a:pt x="74" y="333"/>
                    <a:pt x="74" y="328"/>
                  </a:cubicBezTo>
                  <a:cubicBezTo>
                    <a:pt x="75" y="315"/>
                    <a:pt x="75" y="315"/>
                    <a:pt x="75" y="315"/>
                  </a:cubicBezTo>
                  <a:cubicBezTo>
                    <a:pt x="77" y="301"/>
                    <a:pt x="77" y="301"/>
                    <a:pt x="77" y="301"/>
                  </a:cubicBezTo>
                  <a:cubicBezTo>
                    <a:pt x="79" y="288"/>
                    <a:pt x="79" y="288"/>
                    <a:pt x="79" y="288"/>
                  </a:cubicBezTo>
                  <a:cubicBezTo>
                    <a:pt x="82" y="274"/>
                    <a:pt x="82" y="274"/>
                    <a:pt x="82" y="274"/>
                  </a:cubicBezTo>
                  <a:cubicBezTo>
                    <a:pt x="85" y="261"/>
                    <a:pt x="85" y="261"/>
                    <a:pt x="85" y="261"/>
                  </a:cubicBezTo>
                  <a:cubicBezTo>
                    <a:pt x="85" y="261"/>
                    <a:pt x="85" y="261"/>
                    <a:pt x="85" y="261"/>
                  </a:cubicBezTo>
                  <a:cubicBezTo>
                    <a:pt x="86" y="261"/>
                    <a:pt x="86" y="261"/>
                    <a:pt x="86" y="261"/>
                  </a:cubicBezTo>
                  <a:cubicBezTo>
                    <a:pt x="113" y="269"/>
                    <a:pt x="113" y="269"/>
                    <a:pt x="113" y="269"/>
                  </a:cubicBezTo>
                  <a:cubicBezTo>
                    <a:pt x="141" y="278"/>
                    <a:pt x="141" y="278"/>
                    <a:pt x="141" y="278"/>
                  </a:cubicBezTo>
                  <a:cubicBezTo>
                    <a:pt x="169" y="286"/>
                    <a:pt x="169" y="286"/>
                    <a:pt x="169" y="286"/>
                  </a:cubicBezTo>
                  <a:cubicBezTo>
                    <a:pt x="197" y="292"/>
                    <a:pt x="197" y="292"/>
                    <a:pt x="197" y="292"/>
                  </a:cubicBezTo>
                  <a:cubicBezTo>
                    <a:pt x="197" y="293"/>
                    <a:pt x="197" y="293"/>
                    <a:pt x="197" y="293"/>
                  </a:cubicBezTo>
                  <a:cubicBezTo>
                    <a:pt x="204" y="286"/>
                    <a:pt x="204" y="286"/>
                    <a:pt x="204" y="286"/>
                  </a:cubicBezTo>
                  <a:cubicBezTo>
                    <a:pt x="212" y="281"/>
                    <a:pt x="212" y="281"/>
                    <a:pt x="212" y="281"/>
                  </a:cubicBezTo>
                  <a:cubicBezTo>
                    <a:pt x="217" y="277"/>
                    <a:pt x="223" y="274"/>
                    <a:pt x="228" y="271"/>
                  </a:cubicBezTo>
                  <a:cubicBezTo>
                    <a:pt x="245" y="261"/>
                    <a:pt x="245" y="261"/>
                    <a:pt x="245" y="261"/>
                  </a:cubicBezTo>
                  <a:cubicBezTo>
                    <a:pt x="253" y="256"/>
                    <a:pt x="253" y="256"/>
                    <a:pt x="253" y="256"/>
                  </a:cubicBezTo>
                  <a:lnTo>
                    <a:pt x="261" y="25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5" name="橙子演示">
              <a:extLst>
                <a:ext uri="{FF2B5EF4-FFF2-40B4-BE49-F238E27FC236}">
                  <a16:creationId xmlns:a16="http://schemas.microsoft.com/office/drawing/2014/main" id="{D79DC86C-8B54-4CCD-88D4-174C13D7C014}"/>
                </a:ext>
              </a:extLst>
            </p:cNvPr>
            <p:cNvSpPr>
              <a:spLocks noEditPoints="1"/>
            </p:cNvSpPr>
            <p:nvPr/>
          </p:nvSpPr>
          <p:spPr bwMode="auto">
            <a:xfrm>
              <a:off x="2703513" y="5621338"/>
              <a:ext cx="806450" cy="1495425"/>
            </a:xfrm>
            <a:custGeom>
              <a:avLst/>
              <a:gdLst>
                <a:gd name="T0" fmla="*/ 398 w 508"/>
                <a:gd name="T1" fmla="*/ 558 h 942"/>
                <a:gd name="T2" fmla="*/ 398 w 508"/>
                <a:gd name="T3" fmla="*/ 558 h 942"/>
                <a:gd name="T4" fmla="*/ 169 w 508"/>
                <a:gd name="T5" fmla="*/ 558 h 942"/>
                <a:gd name="T6" fmla="*/ 169 w 508"/>
                <a:gd name="T7" fmla="*/ 766 h 942"/>
                <a:gd name="T8" fmla="*/ 341 w 508"/>
                <a:gd name="T9" fmla="*/ 768 h 942"/>
                <a:gd name="T10" fmla="*/ 341 w 508"/>
                <a:gd name="T11" fmla="*/ 691 h 942"/>
                <a:gd name="T12" fmla="*/ 508 w 508"/>
                <a:gd name="T13" fmla="*/ 691 h 942"/>
                <a:gd name="T14" fmla="*/ 508 w 508"/>
                <a:gd name="T15" fmla="*/ 691 h 942"/>
                <a:gd name="T16" fmla="*/ 508 w 508"/>
                <a:gd name="T17" fmla="*/ 942 h 942"/>
                <a:gd name="T18" fmla="*/ 2 w 508"/>
                <a:gd name="T19" fmla="*/ 942 h 942"/>
                <a:gd name="T20" fmla="*/ 2 w 508"/>
                <a:gd name="T21" fmla="*/ 942 h 942"/>
                <a:gd name="T22" fmla="*/ 0 w 508"/>
                <a:gd name="T23" fmla="*/ 480 h 942"/>
                <a:gd name="T24" fmla="*/ 108 w 508"/>
                <a:gd name="T25" fmla="*/ 382 h 942"/>
                <a:gd name="T26" fmla="*/ 110 w 508"/>
                <a:gd name="T27" fmla="*/ 382 h 942"/>
                <a:gd name="T28" fmla="*/ 339 w 508"/>
                <a:gd name="T29" fmla="*/ 384 h 942"/>
                <a:gd name="T30" fmla="*/ 341 w 508"/>
                <a:gd name="T31" fmla="*/ 176 h 942"/>
                <a:gd name="T32" fmla="*/ 171 w 508"/>
                <a:gd name="T33" fmla="*/ 174 h 942"/>
                <a:gd name="T34" fmla="*/ 171 w 508"/>
                <a:gd name="T35" fmla="*/ 251 h 942"/>
                <a:gd name="T36" fmla="*/ 2 w 508"/>
                <a:gd name="T37" fmla="*/ 251 h 942"/>
                <a:gd name="T38" fmla="*/ 2 w 508"/>
                <a:gd name="T39" fmla="*/ 249 h 942"/>
                <a:gd name="T40" fmla="*/ 2 w 508"/>
                <a:gd name="T41" fmla="*/ 0 h 942"/>
                <a:gd name="T42" fmla="*/ 171 w 508"/>
                <a:gd name="T43" fmla="*/ 0 h 942"/>
                <a:gd name="T44" fmla="*/ 171 w 508"/>
                <a:gd name="T45" fmla="*/ 0 h 942"/>
                <a:gd name="T46" fmla="*/ 171 w 508"/>
                <a:gd name="T47" fmla="*/ 49 h 942"/>
                <a:gd name="T48" fmla="*/ 225 w 508"/>
                <a:gd name="T49" fmla="*/ 0 h 942"/>
                <a:gd name="T50" fmla="*/ 400 w 508"/>
                <a:gd name="T51" fmla="*/ 0 h 942"/>
                <a:gd name="T52" fmla="*/ 402 w 508"/>
                <a:gd name="T53" fmla="*/ 0 h 942"/>
                <a:gd name="T54" fmla="*/ 508 w 508"/>
                <a:gd name="T55" fmla="*/ 98 h 942"/>
                <a:gd name="T56" fmla="*/ 508 w 508"/>
                <a:gd name="T57" fmla="*/ 460 h 942"/>
                <a:gd name="T58" fmla="*/ 508 w 508"/>
                <a:gd name="T59" fmla="*/ 98 h 942"/>
                <a:gd name="T60" fmla="*/ 400 w 508"/>
                <a:gd name="T61" fmla="*/ 0 h 942"/>
                <a:gd name="T62" fmla="*/ 225 w 508"/>
                <a:gd name="T63" fmla="*/ 0 h 942"/>
                <a:gd name="T64" fmla="*/ 171 w 508"/>
                <a:gd name="T65" fmla="*/ 49 h 942"/>
                <a:gd name="T66" fmla="*/ 171 w 508"/>
                <a:gd name="T67" fmla="*/ 49 h 942"/>
                <a:gd name="T68" fmla="*/ 171 w 508"/>
                <a:gd name="T69" fmla="*/ 0 h 942"/>
                <a:gd name="T70" fmla="*/ 4 w 508"/>
                <a:gd name="T71" fmla="*/ 0 h 942"/>
                <a:gd name="T72" fmla="*/ 2 w 508"/>
                <a:gd name="T73" fmla="*/ 249 h 942"/>
                <a:gd name="T74" fmla="*/ 169 w 508"/>
                <a:gd name="T75" fmla="*/ 249 h 942"/>
                <a:gd name="T76" fmla="*/ 169 w 508"/>
                <a:gd name="T77" fmla="*/ 171 h 942"/>
                <a:gd name="T78" fmla="*/ 341 w 508"/>
                <a:gd name="T79" fmla="*/ 171 h 942"/>
                <a:gd name="T80" fmla="*/ 343 w 508"/>
                <a:gd name="T81" fmla="*/ 174 h 942"/>
                <a:gd name="T82" fmla="*/ 343 w 508"/>
                <a:gd name="T83" fmla="*/ 384 h 942"/>
                <a:gd name="T84" fmla="*/ 110 w 508"/>
                <a:gd name="T85" fmla="*/ 384 h 942"/>
                <a:gd name="T86" fmla="*/ 4 w 508"/>
                <a:gd name="T87" fmla="*/ 482 h 942"/>
                <a:gd name="T88" fmla="*/ 4 w 508"/>
                <a:gd name="T89" fmla="*/ 942 h 942"/>
                <a:gd name="T90" fmla="*/ 508 w 508"/>
                <a:gd name="T91" fmla="*/ 940 h 942"/>
                <a:gd name="T92" fmla="*/ 508 w 508"/>
                <a:gd name="T93" fmla="*/ 691 h 942"/>
                <a:gd name="T94" fmla="*/ 341 w 508"/>
                <a:gd name="T95" fmla="*/ 693 h 942"/>
                <a:gd name="T96" fmla="*/ 341 w 508"/>
                <a:gd name="T97" fmla="*/ 768 h 942"/>
                <a:gd name="T98" fmla="*/ 341 w 508"/>
                <a:gd name="T99" fmla="*/ 768 h 942"/>
                <a:gd name="T100" fmla="*/ 169 w 508"/>
                <a:gd name="T101" fmla="*/ 768 h 942"/>
                <a:gd name="T102" fmla="*/ 169 w 508"/>
                <a:gd name="T103" fmla="*/ 558 h 942"/>
                <a:gd name="T104" fmla="*/ 169 w 508"/>
                <a:gd name="T105" fmla="*/ 558 h 942"/>
                <a:gd name="T106" fmla="*/ 398 w 508"/>
                <a:gd name="T107" fmla="*/ 55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942">
                  <a:moveTo>
                    <a:pt x="508" y="460"/>
                  </a:moveTo>
                  <a:lnTo>
                    <a:pt x="398" y="558"/>
                  </a:lnTo>
                  <a:lnTo>
                    <a:pt x="398" y="558"/>
                  </a:lnTo>
                  <a:lnTo>
                    <a:pt x="398" y="558"/>
                  </a:lnTo>
                  <a:lnTo>
                    <a:pt x="169" y="558"/>
                  </a:lnTo>
                  <a:lnTo>
                    <a:pt x="169" y="558"/>
                  </a:lnTo>
                  <a:lnTo>
                    <a:pt x="169" y="768"/>
                  </a:lnTo>
                  <a:lnTo>
                    <a:pt x="169" y="766"/>
                  </a:lnTo>
                  <a:lnTo>
                    <a:pt x="341" y="766"/>
                  </a:lnTo>
                  <a:lnTo>
                    <a:pt x="341" y="768"/>
                  </a:lnTo>
                  <a:lnTo>
                    <a:pt x="341" y="691"/>
                  </a:lnTo>
                  <a:lnTo>
                    <a:pt x="341" y="691"/>
                  </a:lnTo>
                  <a:lnTo>
                    <a:pt x="341" y="691"/>
                  </a:lnTo>
                  <a:lnTo>
                    <a:pt x="508" y="691"/>
                  </a:lnTo>
                  <a:lnTo>
                    <a:pt x="508" y="691"/>
                  </a:lnTo>
                  <a:lnTo>
                    <a:pt x="508" y="691"/>
                  </a:lnTo>
                  <a:lnTo>
                    <a:pt x="508" y="942"/>
                  </a:lnTo>
                  <a:lnTo>
                    <a:pt x="508" y="942"/>
                  </a:lnTo>
                  <a:lnTo>
                    <a:pt x="508" y="942"/>
                  </a:lnTo>
                  <a:lnTo>
                    <a:pt x="2" y="942"/>
                  </a:lnTo>
                  <a:lnTo>
                    <a:pt x="2" y="942"/>
                  </a:lnTo>
                  <a:lnTo>
                    <a:pt x="2" y="942"/>
                  </a:lnTo>
                  <a:lnTo>
                    <a:pt x="0" y="482"/>
                  </a:lnTo>
                  <a:lnTo>
                    <a:pt x="0" y="480"/>
                  </a:lnTo>
                  <a:lnTo>
                    <a:pt x="2" y="480"/>
                  </a:lnTo>
                  <a:lnTo>
                    <a:pt x="108" y="382"/>
                  </a:lnTo>
                  <a:lnTo>
                    <a:pt x="110" y="382"/>
                  </a:lnTo>
                  <a:lnTo>
                    <a:pt x="110" y="382"/>
                  </a:lnTo>
                  <a:lnTo>
                    <a:pt x="341" y="382"/>
                  </a:lnTo>
                  <a:lnTo>
                    <a:pt x="339" y="384"/>
                  </a:lnTo>
                  <a:lnTo>
                    <a:pt x="339" y="174"/>
                  </a:lnTo>
                  <a:lnTo>
                    <a:pt x="341" y="176"/>
                  </a:lnTo>
                  <a:lnTo>
                    <a:pt x="171" y="176"/>
                  </a:lnTo>
                  <a:lnTo>
                    <a:pt x="171" y="174"/>
                  </a:lnTo>
                  <a:lnTo>
                    <a:pt x="171" y="249"/>
                  </a:lnTo>
                  <a:lnTo>
                    <a:pt x="171" y="251"/>
                  </a:lnTo>
                  <a:lnTo>
                    <a:pt x="171" y="251"/>
                  </a:lnTo>
                  <a:lnTo>
                    <a:pt x="2" y="251"/>
                  </a:lnTo>
                  <a:lnTo>
                    <a:pt x="2" y="251"/>
                  </a:lnTo>
                  <a:lnTo>
                    <a:pt x="2" y="249"/>
                  </a:lnTo>
                  <a:lnTo>
                    <a:pt x="2" y="0"/>
                  </a:lnTo>
                  <a:lnTo>
                    <a:pt x="2" y="0"/>
                  </a:lnTo>
                  <a:lnTo>
                    <a:pt x="2" y="0"/>
                  </a:lnTo>
                  <a:lnTo>
                    <a:pt x="171" y="0"/>
                  </a:lnTo>
                  <a:lnTo>
                    <a:pt x="171" y="0"/>
                  </a:lnTo>
                  <a:lnTo>
                    <a:pt x="171" y="0"/>
                  </a:lnTo>
                  <a:lnTo>
                    <a:pt x="171" y="49"/>
                  </a:lnTo>
                  <a:lnTo>
                    <a:pt x="171" y="49"/>
                  </a:lnTo>
                  <a:lnTo>
                    <a:pt x="225" y="0"/>
                  </a:lnTo>
                  <a:lnTo>
                    <a:pt x="225" y="0"/>
                  </a:lnTo>
                  <a:lnTo>
                    <a:pt x="225" y="0"/>
                  </a:lnTo>
                  <a:lnTo>
                    <a:pt x="400" y="0"/>
                  </a:lnTo>
                  <a:lnTo>
                    <a:pt x="402" y="0"/>
                  </a:lnTo>
                  <a:lnTo>
                    <a:pt x="402" y="0"/>
                  </a:lnTo>
                  <a:lnTo>
                    <a:pt x="508" y="98"/>
                  </a:lnTo>
                  <a:lnTo>
                    <a:pt x="508" y="98"/>
                  </a:lnTo>
                  <a:lnTo>
                    <a:pt x="508" y="98"/>
                  </a:lnTo>
                  <a:lnTo>
                    <a:pt x="508" y="460"/>
                  </a:lnTo>
                  <a:close/>
                  <a:moveTo>
                    <a:pt x="508" y="460"/>
                  </a:moveTo>
                  <a:lnTo>
                    <a:pt x="508" y="98"/>
                  </a:lnTo>
                  <a:lnTo>
                    <a:pt x="508" y="98"/>
                  </a:lnTo>
                  <a:lnTo>
                    <a:pt x="400" y="0"/>
                  </a:lnTo>
                  <a:lnTo>
                    <a:pt x="400" y="0"/>
                  </a:lnTo>
                  <a:lnTo>
                    <a:pt x="225" y="0"/>
                  </a:lnTo>
                  <a:lnTo>
                    <a:pt x="227" y="0"/>
                  </a:lnTo>
                  <a:lnTo>
                    <a:pt x="171" y="49"/>
                  </a:lnTo>
                  <a:lnTo>
                    <a:pt x="171" y="51"/>
                  </a:lnTo>
                  <a:lnTo>
                    <a:pt x="171" y="49"/>
                  </a:lnTo>
                  <a:lnTo>
                    <a:pt x="171" y="0"/>
                  </a:lnTo>
                  <a:lnTo>
                    <a:pt x="171" y="0"/>
                  </a:lnTo>
                  <a:lnTo>
                    <a:pt x="2" y="0"/>
                  </a:lnTo>
                  <a:lnTo>
                    <a:pt x="4" y="0"/>
                  </a:lnTo>
                  <a:lnTo>
                    <a:pt x="4" y="249"/>
                  </a:lnTo>
                  <a:lnTo>
                    <a:pt x="2" y="249"/>
                  </a:lnTo>
                  <a:lnTo>
                    <a:pt x="171" y="249"/>
                  </a:lnTo>
                  <a:lnTo>
                    <a:pt x="169" y="249"/>
                  </a:lnTo>
                  <a:lnTo>
                    <a:pt x="169" y="174"/>
                  </a:lnTo>
                  <a:lnTo>
                    <a:pt x="169" y="171"/>
                  </a:lnTo>
                  <a:lnTo>
                    <a:pt x="171" y="171"/>
                  </a:lnTo>
                  <a:lnTo>
                    <a:pt x="341" y="171"/>
                  </a:lnTo>
                  <a:lnTo>
                    <a:pt x="343" y="171"/>
                  </a:lnTo>
                  <a:lnTo>
                    <a:pt x="343" y="174"/>
                  </a:lnTo>
                  <a:lnTo>
                    <a:pt x="343" y="384"/>
                  </a:lnTo>
                  <a:lnTo>
                    <a:pt x="343" y="384"/>
                  </a:lnTo>
                  <a:lnTo>
                    <a:pt x="341" y="384"/>
                  </a:lnTo>
                  <a:lnTo>
                    <a:pt x="110" y="384"/>
                  </a:lnTo>
                  <a:lnTo>
                    <a:pt x="110" y="384"/>
                  </a:lnTo>
                  <a:lnTo>
                    <a:pt x="4" y="482"/>
                  </a:lnTo>
                  <a:lnTo>
                    <a:pt x="4" y="482"/>
                  </a:lnTo>
                  <a:lnTo>
                    <a:pt x="4" y="942"/>
                  </a:lnTo>
                  <a:lnTo>
                    <a:pt x="2" y="940"/>
                  </a:lnTo>
                  <a:lnTo>
                    <a:pt x="508" y="940"/>
                  </a:lnTo>
                  <a:lnTo>
                    <a:pt x="506" y="942"/>
                  </a:lnTo>
                  <a:lnTo>
                    <a:pt x="508" y="691"/>
                  </a:lnTo>
                  <a:lnTo>
                    <a:pt x="508" y="693"/>
                  </a:lnTo>
                  <a:lnTo>
                    <a:pt x="341" y="693"/>
                  </a:lnTo>
                  <a:lnTo>
                    <a:pt x="341" y="691"/>
                  </a:lnTo>
                  <a:lnTo>
                    <a:pt x="341" y="768"/>
                  </a:lnTo>
                  <a:lnTo>
                    <a:pt x="341" y="768"/>
                  </a:lnTo>
                  <a:lnTo>
                    <a:pt x="341" y="768"/>
                  </a:lnTo>
                  <a:lnTo>
                    <a:pt x="169" y="768"/>
                  </a:lnTo>
                  <a:lnTo>
                    <a:pt x="169" y="768"/>
                  </a:lnTo>
                  <a:lnTo>
                    <a:pt x="169" y="768"/>
                  </a:lnTo>
                  <a:lnTo>
                    <a:pt x="169" y="558"/>
                  </a:lnTo>
                  <a:lnTo>
                    <a:pt x="169" y="558"/>
                  </a:lnTo>
                  <a:lnTo>
                    <a:pt x="169" y="558"/>
                  </a:lnTo>
                  <a:lnTo>
                    <a:pt x="398" y="558"/>
                  </a:lnTo>
                  <a:lnTo>
                    <a:pt x="398" y="558"/>
                  </a:lnTo>
                  <a:lnTo>
                    <a:pt x="508" y="46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6" name="橙子演示">
              <a:extLst>
                <a:ext uri="{FF2B5EF4-FFF2-40B4-BE49-F238E27FC236}">
                  <a16:creationId xmlns:a16="http://schemas.microsoft.com/office/drawing/2014/main" id="{D3B72E2A-EA54-49CB-9BC1-FD05DC4E2725}"/>
                </a:ext>
              </a:extLst>
            </p:cNvPr>
            <p:cNvSpPr>
              <a:spLocks noEditPoints="1"/>
            </p:cNvSpPr>
            <p:nvPr/>
          </p:nvSpPr>
          <p:spPr bwMode="auto">
            <a:xfrm>
              <a:off x="2703514" y="5643563"/>
              <a:ext cx="806451" cy="1420814"/>
            </a:xfrm>
            <a:custGeom>
              <a:avLst/>
              <a:gdLst>
                <a:gd name="T0" fmla="*/ 396 w 508"/>
                <a:gd name="T1" fmla="*/ 529 h 895"/>
                <a:gd name="T2" fmla="*/ 394 w 508"/>
                <a:gd name="T3" fmla="*/ 529 h 895"/>
                <a:gd name="T4" fmla="*/ 176 w 508"/>
                <a:gd name="T5" fmla="*/ 529 h 895"/>
                <a:gd name="T6" fmla="*/ 171 w 508"/>
                <a:gd name="T7" fmla="*/ 720 h 895"/>
                <a:gd name="T8" fmla="*/ 333 w 508"/>
                <a:gd name="T9" fmla="*/ 724 h 895"/>
                <a:gd name="T10" fmla="*/ 333 w 508"/>
                <a:gd name="T11" fmla="*/ 648 h 895"/>
                <a:gd name="T12" fmla="*/ 500 w 508"/>
                <a:gd name="T13" fmla="*/ 646 h 895"/>
                <a:gd name="T14" fmla="*/ 508 w 508"/>
                <a:gd name="T15" fmla="*/ 654 h 895"/>
                <a:gd name="T16" fmla="*/ 508 w 508"/>
                <a:gd name="T17" fmla="*/ 895 h 895"/>
                <a:gd name="T18" fmla="*/ 10 w 508"/>
                <a:gd name="T19" fmla="*/ 895 h 895"/>
                <a:gd name="T20" fmla="*/ 0 w 508"/>
                <a:gd name="T21" fmla="*/ 887 h 895"/>
                <a:gd name="T22" fmla="*/ 0 w 508"/>
                <a:gd name="T23" fmla="*/ 454 h 895"/>
                <a:gd name="T24" fmla="*/ 108 w 508"/>
                <a:gd name="T25" fmla="*/ 358 h 895"/>
                <a:gd name="T26" fmla="*/ 114 w 508"/>
                <a:gd name="T27" fmla="*/ 356 h 895"/>
                <a:gd name="T28" fmla="*/ 329 w 508"/>
                <a:gd name="T29" fmla="*/ 366 h 895"/>
                <a:gd name="T30" fmla="*/ 339 w 508"/>
                <a:gd name="T31" fmla="*/ 178 h 895"/>
                <a:gd name="T32" fmla="*/ 182 w 508"/>
                <a:gd name="T33" fmla="*/ 170 h 895"/>
                <a:gd name="T34" fmla="*/ 182 w 508"/>
                <a:gd name="T35" fmla="*/ 249 h 895"/>
                <a:gd name="T36" fmla="*/ 10 w 508"/>
                <a:gd name="T37" fmla="*/ 249 h 895"/>
                <a:gd name="T38" fmla="*/ 2 w 508"/>
                <a:gd name="T39" fmla="*/ 241 h 895"/>
                <a:gd name="T40" fmla="*/ 2 w 508"/>
                <a:gd name="T41" fmla="*/ 0 h 895"/>
                <a:gd name="T42" fmla="*/ 174 w 508"/>
                <a:gd name="T43" fmla="*/ 0 h 895"/>
                <a:gd name="T44" fmla="*/ 180 w 508"/>
                <a:gd name="T45" fmla="*/ 6 h 895"/>
                <a:gd name="T46" fmla="*/ 169 w 508"/>
                <a:gd name="T47" fmla="*/ 49 h 895"/>
                <a:gd name="T48" fmla="*/ 225 w 508"/>
                <a:gd name="T49" fmla="*/ 2 h 895"/>
                <a:gd name="T50" fmla="*/ 396 w 508"/>
                <a:gd name="T51" fmla="*/ 2 h 895"/>
                <a:gd name="T52" fmla="*/ 400 w 508"/>
                <a:gd name="T53" fmla="*/ 4 h 895"/>
                <a:gd name="T54" fmla="*/ 504 w 508"/>
                <a:gd name="T55" fmla="*/ 98 h 895"/>
                <a:gd name="T56" fmla="*/ 500 w 508"/>
                <a:gd name="T57" fmla="*/ 435 h 895"/>
                <a:gd name="T58" fmla="*/ 498 w 508"/>
                <a:gd name="T59" fmla="*/ 98 h 895"/>
                <a:gd name="T60" fmla="*/ 394 w 508"/>
                <a:gd name="T61" fmla="*/ 10 h 895"/>
                <a:gd name="T62" fmla="*/ 227 w 508"/>
                <a:gd name="T63" fmla="*/ 12 h 895"/>
                <a:gd name="T64" fmla="*/ 178 w 508"/>
                <a:gd name="T65" fmla="*/ 57 h 895"/>
                <a:gd name="T66" fmla="*/ 167 w 508"/>
                <a:gd name="T67" fmla="*/ 53 h 895"/>
                <a:gd name="T68" fmla="*/ 174 w 508"/>
                <a:gd name="T69" fmla="*/ 12 h 895"/>
                <a:gd name="T70" fmla="*/ 16 w 508"/>
                <a:gd name="T71" fmla="*/ 6 h 895"/>
                <a:gd name="T72" fmla="*/ 10 w 508"/>
                <a:gd name="T73" fmla="*/ 233 h 895"/>
                <a:gd name="T74" fmla="*/ 165 w 508"/>
                <a:gd name="T75" fmla="*/ 241 h 895"/>
                <a:gd name="T76" fmla="*/ 165 w 508"/>
                <a:gd name="T77" fmla="*/ 162 h 895"/>
                <a:gd name="T78" fmla="*/ 339 w 508"/>
                <a:gd name="T79" fmla="*/ 160 h 895"/>
                <a:gd name="T80" fmla="*/ 347 w 508"/>
                <a:gd name="T81" fmla="*/ 170 h 895"/>
                <a:gd name="T82" fmla="*/ 347 w 508"/>
                <a:gd name="T83" fmla="*/ 374 h 895"/>
                <a:gd name="T84" fmla="*/ 114 w 508"/>
                <a:gd name="T85" fmla="*/ 376 h 895"/>
                <a:gd name="T86" fmla="*/ 16 w 508"/>
                <a:gd name="T87" fmla="*/ 464 h 895"/>
                <a:gd name="T88" fmla="*/ 18 w 508"/>
                <a:gd name="T89" fmla="*/ 887 h 895"/>
                <a:gd name="T90" fmla="*/ 500 w 508"/>
                <a:gd name="T91" fmla="*/ 879 h 895"/>
                <a:gd name="T92" fmla="*/ 494 w 508"/>
                <a:gd name="T93" fmla="*/ 654 h 895"/>
                <a:gd name="T94" fmla="*/ 339 w 508"/>
                <a:gd name="T95" fmla="*/ 660 h 895"/>
                <a:gd name="T96" fmla="*/ 345 w 508"/>
                <a:gd name="T97" fmla="*/ 724 h 895"/>
                <a:gd name="T98" fmla="*/ 339 w 508"/>
                <a:gd name="T99" fmla="*/ 730 h 895"/>
                <a:gd name="T100" fmla="*/ 167 w 508"/>
                <a:gd name="T101" fmla="*/ 730 h 895"/>
                <a:gd name="T102" fmla="*/ 169 w 508"/>
                <a:gd name="T103" fmla="*/ 529 h 895"/>
                <a:gd name="T104" fmla="*/ 171 w 508"/>
                <a:gd name="T105" fmla="*/ 525 h 895"/>
                <a:gd name="T106" fmla="*/ 392 w 508"/>
                <a:gd name="T107" fmla="*/ 52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895">
                  <a:moveTo>
                    <a:pt x="500" y="435"/>
                  </a:moveTo>
                  <a:lnTo>
                    <a:pt x="396" y="529"/>
                  </a:lnTo>
                  <a:lnTo>
                    <a:pt x="394" y="529"/>
                  </a:lnTo>
                  <a:lnTo>
                    <a:pt x="394" y="529"/>
                  </a:lnTo>
                  <a:lnTo>
                    <a:pt x="171" y="532"/>
                  </a:lnTo>
                  <a:lnTo>
                    <a:pt x="176" y="529"/>
                  </a:lnTo>
                  <a:lnTo>
                    <a:pt x="178" y="724"/>
                  </a:lnTo>
                  <a:lnTo>
                    <a:pt x="171" y="720"/>
                  </a:lnTo>
                  <a:lnTo>
                    <a:pt x="339" y="720"/>
                  </a:lnTo>
                  <a:lnTo>
                    <a:pt x="333" y="724"/>
                  </a:lnTo>
                  <a:lnTo>
                    <a:pt x="333" y="654"/>
                  </a:lnTo>
                  <a:lnTo>
                    <a:pt x="333" y="648"/>
                  </a:lnTo>
                  <a:lnTo>
                    <a:pt x="339" y="648"/>
                  </a:lnTo>
                  <a:lnTo>
                    <a:pt x="500" y="646"/>
                  </a:lnTo>
                  <a:lnTo>
                    <a:pt x="508" y="646"/>
                  </a:lnTo>
                  <a:lnTo>
                    <a:pt x="508" y="654"/>
                  </a:lnTo>
                  <a:lnTo>
                    <a:pt x="508" y="887"/>
                  </a:lnTo>
                  <a:lnTo>
                    <a:pt x="508" y="895"/>
                  </a:lnTo>
                  <a:lnTo>
                    <a:pt x="500" y="895"/>
                  </a:lnTo>
                  <a:lnTo>
                    <a:pt x="10" y="895"/>
                  </a:lnTo>
                  <a:lnTo>
                    <a:pt x="0" y="895"/>
                  </a:lnTo>
                  <a:lnTo>
                    <a:pt x="0" y="887"/>
                  </a:lnTo>
                  <a:lnTo>
                    <a:pt x="0" y="458"/>
                  </a:lnTo>
                  <a:lnTo>
                    <a:pt x="0" y="454"/>
                  </a:lnTo>
                  <a:lnTo>
                    <a:pt x="4" y="450"/>
                  </a:lnTo>
                  <a:lnTo>
                    <a:pt x="108" y="358"/>
                  </a:lnTo>
                  <a:lnTo>
                    <a:pt x="110" y="356"/>
                  </a:lnTo>
                  <a:lnTo>
                    <a:pt x="114" y="356"/>
                  </a:lnTo>
                  <a:lnTo>
                    <a:pt x="339" y="356"/>
                  </a:lnTo>
                  <a:lnTo>
                    <a:pt x="329" y="366"/>
                  </a:lnTo>
                  <a:lnTo>
                    <a:pt x="329" y="170"/>
                  </a:lnTo>
                  <a:lnTo>
                    <a:pt x="339" y="178"/>
                  </a:lnTo>
                  <a:lnTo>
                    <a:pt x="174" y="178"/>
                  </a:lnTo>
                  <a:lnTo>
                    <a:pt x="182" y="170"/>
                  </a:lnTo>
                  <a:lnTo>
                    <a:pt x="182" y="241"/>
                  </a:lnTo>
                  <a:lnTo>
                    <a:pt x="182" y="249"/>
                  </a:lnTo>
                  <a:lnTo>
                    <a:pt x="174" y="249"/>
                  </a:lnTo>
                  <a:lnTo>
                    <a:pt x="10" y="249"/>
                  </a:lnTo>
                  <a:lnTo>
                    <a:pt x="2" y="249"/>
                  </a:lnTo>
                  <a:lnTo>
                    <a:pt x="2" y="241"/>
                  </a:lnTo>
                  <a:lnTo>
                    <a:pt x="2" y="6"/>
                  </a:lnTo>
                  <a:lnTo>
                    <a:pt x="2" y="0"/>
                  </a:lnTo>
                  <a:lnTo>
                    <a:pt x="10" y="0"/>
                  </a:lnTo>
                  <a:lnTo>
                    <a:pt x="174" y="0"/>
                  </a:lnTo>
                  <a:lnTo>
                    <a:pt x="180" y="0"/>
                  </a:lnTo>
                  <a:lnTo>
                    <a:pt x="180" y="6"/>
                  </a:lnTo>
                  <a:lnTo>
                    <a:pt x="180" y="53"/>
                  </a:lnTo>
                  <a:lnTo>
                    <a:pt x="169" y="49"/>
                  </a:lnTo>
                  <a:lnTo>
                    <a:pt x="222" y="2"/>
                  </a:lnTo>
                  <a:lnTo>
                    <a:pt x="225" y="2"/>
                  </a:lnTo>
                  <a:lnTo>
                    <a:pt x="227" y="2"/>
                  </a:lnTo>
                  <a:lnTo>
                    <a:pt x="396" y="2"/>
                  </a:lnTo>
                  <a:lnTo>
                    <a:pt x="398" y="2"/>
                  </a:lnTo>
                  <a:lnTo>
                    <a:pt x="400" y="4"/>
                  </a:lnTo>
                  <a:lnTo>
                    <a:pt x="502" y="96"/>
                  </a:lnTo>
                  <a:lnTo>
                    <a:pt x="504" y="98"/>
                  </a:lnTo>
                  <a:lnTo>
                    <a:pt x="504" y="98"/>
                  </a:lnTo>
                  <a:lnTo>
                    <a:pt x="500" y="435"/>
                  </a:lnTo>
                  <a:close/>
                  <a:moveTo>
                    <a:pt x="500" y="435"/>
                  </a:moveTo>
                  <a:lnTo>
                    <a:pt x="498" y="98"/>
                  </a:lnTo>
                  <a:lnTo>
                    <a:pt x="498" y="102"/>
                  </a:lnTo>
                  <a:lnTo>
                    <a:pt x="394" y="10"/>
                  </a:lnTo>
                  <a:lnTo>
                    <a:pt x="396" y="12"/>
                  </a:lnTo>
                  <a:lnTo>
                    <a:pt x="227" y="12"/>
                  </a:lnTo>
                  <a:lnTo>
                    <a:pt x="231" y="12"/>
                  </a:lnTo>
                  <a:lnTo>
                    <a:pt x="178" y="57"/>
                  </a:lnTo>
                  <a:lnTo>
                    <a:pt x="167" y="65"/>
                  </a:lnTo>
                  <a:lnTo>
                    <a:pt x="167" y="53"/>
                  </a:lnTo>
                  <a:lnTo>
                    <a:pt x="167" y="6"/>
                  </a:lnTo>
                  <a:lnTo>
                    <a:pt x="174" y="12"/>
                  </a:lnTo>
                  <a:lnTo>
                    <a:pt x="10" y="14"/>
                  </a:lnTo>
                  <a:lnTo>
                    <a:pt x="16" y="6"/>
                  </a:lnTo>
                  <a:lnTo>
                    <a:pt x="18" y="241"/>
                  </a:lnTo>
                  <a:lnTo>
                    <a:pt x="10" y="233"/>
                  </a:lnTo>
                  <a:lnTo>
                    <a:pt x="174" y="231"/>
                  </a:lnTo>
                  <a:lnTo>
                    <a:pt x="165" y="241"/>
                  </a:lnTo>
                  <a:lnTo>
                    <a:pt x="165" y="170"/>
                  </a:lnTo>
                  <a:lnTo>
                    <a:pt x="165" y="162"/>
                  </a:lnTo>
                  <a:lnTo>
                    <a:pt x="174" y="162"/>
                  </a:lnTo>
                  <a:lnTo>
                    <a:pt x="339" y="160"/>
                  </a:lnTo>
                  <a:lnTo>
                    <a:pt x="347" y="160"/>
                  </a:lnTo>
                  <a:lnTo>
                    <a:pt x="347" y="170"/>
                  </a:lnTo>
                  <a:lnTo>
                    <a:pt x="347" y="366"/>
                  </a:lnTo>
                  <a:lnTo>
                    <a:pt x="347" y="374"/>
                  </a:lnTo>
                  <a:lnTo>
                    <a:pt x="339" y="374"/>
                  </a:lnTo>
                  <a:lnTo>
                    <a:pt x="114" y="376"/>
                  </a:lnTo>
                  <a:lnTo>
                    <a:pt x="120" y="372"/>
                  </a:lnTo>
                  <a:lnTo>
                    <a:pt x="16" y="464"/>
                  </a:lnTo>
                  <a:lnTo>
                    <a:pt x="20" y="458"/>
                  </a:lnTo>
                  <a:lnTo>
                    <a:pt x="18" y="887"/>
                  </a:lnTo>
                  <a:lnTo>
                    <a:pt x="10" y="877"/>
                  </a:lnTo>
                  <a:lnTo>
                    <a:pt x="500" y="879"/>
                  </a:lnTo>
                  <a:lnTo>
                    <a:pt x="492" y="887"/>
                  </a:lnTo>
                  <a:lnTo>
                    <a:pt x="494" y="654"/>
                  </a:lnTo>
                  <a:lnTo>
                    <a:pt x="500" y="660"/>
                  </a:lnTo>
                  <a:lnTo>
                    <a:pt x="339" y="660"/>
                  </a:lnTo>
                  <a:lnTo>
                    <a:pt x="345" y="654"/>
                  </a:lnTo>
                  <a:lnTo>
                    <a:pt x="345" y="724"/>
                  </a:lnTo>
                  <a:lnTo>
                    <a:pt x="345" y="730"/>
                  </a:lnTo>
                  <a:lnTo>
                    <a:pt x="339" y="730"/>
                  </a:lnTo>
                  <a:lnTo>
                    <a:pt x="171" y="730"/>
                  </a:lnTo>
                  <a:lnTo>
                    <a:pt x="167" y="730"/>
                  </a:lnTo>
                  <a:lnTo>
                    <a:pt x="167" y="724"/>
                  </a:lnTo>
                  <a:lnTo>
                    <a:pt x="169" y="529"/>
                  </a:lnTo>
                  <a:lnTo>
                    <a:pt x="169" y="525"/>
                  </a:lnTo>
                  <a:lnTo>
                    <a:pt x="171" y="525"/>
                  </a:lnTo>
                  <a:lnTo>
                    <a:pt x="394" y="527"/>
                  </a:lnTo>
                  <a:lnTo>
                    <a:pt x="392" y="527"/>
                  </a:lnTo>
                  <a:lnTo>
                    <a:pt x="500" y="435"/>
                  </a:lnTo>
                  <a:close/>
                </a:path>
              </a:pathLst>
            </a:custGeom>
            <a:grpFill/>
            <a:ln>
              <a:noFill/>
            </a:ln>
          </p:spPr>
          <p:txBody>
            <a:bodyPr/>
            <a:lstStyle/>
            <a:p>
              <a:pPr fontAlgn="auto">
                <a:spcBef>
                  <a:spcPct val="0"/>
                </a:spcBef>
                <a:spcAft>
                  <a:spcPct val="0"/>
                </a:spcAft>
                <a:defRPr/>
              </a:pPr>
              <a:endParaRPr lang="zh-CN" altLang="en-US" dirty="0">
                <a:latin typeface="+mn-lt"/>
                <a:ea typeface="+mn-ea"/>
              </a:endParaRPr>
            </a:p>
          </p:txBody>
        </p:sp>
      </p:grpSp>
      <p:grpSp>
        <p:nvGrpSpPr>
          <p:cNvPr id="86" name="组合 1687">
            <a:extLst>
              <a:ext uri="{FF2B5EF4-FFF2-40B4-BE49-F238E27FC236}">
                <a16:creationId xmlns:a16="http://schemas.microsoft.com/office/drawing/2014/main" id="{047309B7-103D-4D08-B783-416D8F0FEA1A}"/>
              </a:ext>
            </a:extLst>
          </p:cNvPr>
          <p:cNvGrpSpPr/>
          <p:nvPr/>
        </p:nvGrpSpPr>
        <p:grpSpPr>
          <a:xfrm>
            <a:off x="6970057" y="4518587"/>
            <a:ext cx="345421" cy="579235"/>
            <a:chOff x="4699004" y="5565774"/>
            <a:chExt cx="966788" cy="1622426"/>
          </a:xfrm>
          <a:solidFill>
            <a:srgbClr val="FFFFFF"/>
          </a:solidFill>
        </p:grpSpPr>
        <p:sp>
          <p:nvSpPr>
            <p:cNvPr id="87" name="橙子演示">
              <a:extLst>
                <a:ext uri="{FF2B5EF4-FFF2-40B4-BE49-F238E27FC236}">
                  <a16:creationId xmlns:a16="http://schemas.microsoft.com/office/drawing/2014/main" id="{4CC8B6FC-9202-46DB-9363-C1E1C9FDF2C9}"/>
                </a:ext>
              </a:extLst>
            </p:cNvPr>
            <p:cNvSpPr/>
            <p:nvPr/>
          </p:nvSpPr>
          <p:spPr bwMode="auto">
            <a:xfrm>
              <a:off x="4699004" y="5643566"/>
              <a:ext cx="966788" cy="1128714"/>
            </a:xfrm>
            <a:custGeom>
              <a:avLst/>
              <a:gdLst>
                <a:gd name="T0" fmla="*/ 228 w 298"/>
                <a:gd name="T1" fmla="*/ 324 h 348"/>
                <a:gd name="T2" fmla="*/ 201 w 298"/>
                <a:gd name="T3" fmla="*/ 328 h 348"/>
                <a:gd name="T4" fmla="*/ 183 w 298"/>
                <a:gd name="T5" fmla="*/ 337 h 348"/>
                <a:gd name="T6" fmla="*/ 180 w 298"/>
                <a:gd name="T7" fmla="*/ 331 h 348"/>
                <a:gd name="T8" fmla="*/ 180 w 298"/>
                <a:gd name="T9" fmla="*/ 313 h 348"/>
                <a:gd name="T10" fmla="*/ 197 w 298"/>
                <a:gd name="T11" fmla="*/ 300 h 348"/>
                <a:gd name="T12" fmla="*/ 154 w 298"/>
                <a:gd name="T13" fmla="*/ 315 h 348"/>
                <a:gd name="T14" fmla="*/ 137 w 298"/>
                <a:gd name="T15" fmla="*/ 312 h 348"/>
                <a:gd name="T16" fmla="*/ 121 w 298"/>
                <a:gd name="T17" fmla="*/ 319 h 348"/>
                <a:gd name="T18" fmla="*/ 248 w 298"/>
                <a:gd name="T19" fmla="*/ 242 h 348"/>
                <a:gd name="T20" fmla="*/ 233 w 298"/>
                <a:gd name="T21" fmla="*/ 241 h 348"/>
                <a:gd name="T22" fmla="*/ 251 w 298"/>
                <a:gd name="T23" fmla="*/ 221 h 348"/>
                <a:gd name="T24" fmla="*/ 59 w 298"/>
                <a:gd name="T25" fmla="*/ 312 h 348"/>
                <a:gd name="T26" fmla="*/ 59 w 298"/>
                <a:gd name="T27" fmla="*/ 308 h 348"/>
                <a:gd name="T28" fmla="*/ 54 w 298"/>
                <a:gd name="T29" fmla="*/ 291 h 348"/>
                <a:gd name="T30" fmla="*/ 42 w 298"/>
                <a:gd name="T31" fmla="*/ 285 h 348"/>
                <a:gd name="T32" fmla="*/ 1 w 298"/>
                <a:gd name="T33" fmla="*/ 287 h 348"/>
                <a:gd name="T34" fmla="*/ 20 w 298"/>
                <a:gd name="T35" fmla="*/ 260 h 348"/>
                <a:gd name="T36" fmla="*/ 55 w 298"/>
                <a:gd name="T37" fmla="*/ 218 h 348"/>
                <a:gd name="T38" fmla="*/ 249 w 298"/>
                <a:gd name="T39" fmla="*/ 95 h 348"/>
                <a:gd name="T40" fmla="*/ 77 w 298"/>
                <a:gd name="T41" fmla="*/ 174 h 348"/>
                <a:gd name="T42" fmla="*/ 68 w 298"/>
                <a:gd name="T43" fmla="*/ 170 h 348"/>
                <a:gd name="T44" fmla="*/ 96 w 298"/>
                <a:gd name="T45" fmla="*/ 148 h 348"/>
                <a:gd name="T46" fmla="*/ 96 w 298"/>
                <a:gd name="T47" fmla="*/ 140 h 348"/>
                <a:gd name="T48" fmla="*/ 125 w 298"/>
                <a:gd name="T49" fmla="*/ 110 h 348"/>
                <a:gd name="T50" fmla="*/ 138 w 298"/>
                <a:gd name="T51" fmla="*/ 83 h 348"/>
                <a:gd name="T52" fmla="*/ 212 w 298"/>
                <a:gd name="T53" fmla="*/ 12 h 348"/>
                <a:gd name="T54" fmla="*/ 212 w 298"/>
                <a:gd name="T55" fmla="*/ 6 h 348"/>
                <a:gd name="T56" fmla="*/ 167 w 298"/>
                <a:gd name="T57" fmla="*/ 11 h 348"/>
                <a:gd name="T58" fmla="*/ 221 w 298"/>
                <a:gd name="T59" fmla="*/ 0 h 348"/>
                <a:gd name="T60" fmla="*/ 216 w 298"/>
                <a:gd name="T61" fmla="*/ 8 h 348"/>
                <a:gd name="T62" fmla="*/ 157 w 298"/>
                <a:gd name="T63" fmla="*/ 57 h 348"/>
                <a:gd name="T64" fmla="*/ 195 w 298"/>
                <a:gd name="T65" fmla="*/ 44 h 348"/>
                <a:gd name="T66" fmla="*/ 265 w 298"/>
                <a:gd name="T67" fmla="*/ 12 h 348"/>
                <a:gd name="T68" fmla="*/ 255 w 298"/>
                <a:gd name="T69" fmla="*/ 34 h 348"/>
                <a:gd name="T70" fmla="*/ 247 w 298"/>
                <a:gd name="T71" fmla="*/ 53 h 348"/>
                <a:gd name="T72" fmla="*/ 263 w 298"/>
                <a:gd name="T73" fmla="*/ 52 h 348"/>
                <a:gd name="T74" fmla="*/ 257 w 298"/>
                <a:gd name="T75" fmla="*/ 60 h 348"/>
                <a:gd name="T76" fmla="*/ 156 w 298"/>
                <a:gd name="T77" fmla="*/ 147 h 348"/>
                <a:gd name="T78" fmla="*/ 273 w 298"/>
                <a:gd name="T79" fmla="*/ 81 h 348"/>
                <a:gd name="T80" fmla="*/ 265 w 298"/>
                <a:gd name="T81" fmla="*/ 96 h 348"/>
                <a:gd name="T82" fmla="*/ 182 w 298"/>
                <a:gd name="T83" fmla="*/ 166 h 348"/>
                <a:gd name="T84" fmla="*/ 78 w 298"/>
                <a:gd name="T85" fmla="*/ 241 h 348"/>
                <a:gd name="T86" fmla="*/ 129 w 298"/>
                <a:gd name="T87" fmla="*/ 234 h 348"/>
                <a:gd name="T88" fmla="*/ 187 w 298"/>
                <a:gd name="T89" fmla="*/ 233 h 348"/>
                <a:gd name="T90" fmla="*/ 257 w 298"/>
                <a:gd name="T91" fmla="*/ 199 h 348"/>
                <a:gd name="T92" fmla="*/ 270 w 298"/>
                <a:gd name="T93" fmla="*/ 209 h 348"/>
                <a:gd name="T94" fmla="*/ 249 w 298"/>
                <a:gd name="T95" fmla="*/ 231 h 348"/>
                <a:gd name="T96" fmla="*/ 192 w 298"/>
                <a:gd name="T97" fmla="*/ 269 h 348"/>
                <a:gd name="T98" fmla="*/ 270 w 298"/>
                <a:gd name="T99" fmla="*/ 229 h 348"/>
                <a:gd name="T100" fmla="*/ 142 w 298"/>
                <a:gd name="T101" fmla="*/ 307 h 348"/>
                <a:gd name="T102" fmla="*/ 248 w 298"/>
                <a:gd name="T103" fmla="*/ 247 h 348"/>
                <a:gd name="T104" fmla="*/ 161 w 298"/>
                <a:gd name="T105" fmla="*/ 312 h 348"/>
                <a:gd name="T106" fmla="*/ 288 w 298"/>
                <a:gd name="T107" fmla="*/ 251 h 348"/>
                <a:gd name="T108" fmla="*/ 298 w 298"/>
                <a:gd name="T109" fmla="*/ 271 h 348"/>
                <a:gd name="T110" fmla="*/ 298 w 298"/>
                <a:gd name="T111" fmla="*/ 283 h 348"/>
                <a:gd name="T112" fmla="*/ 276 w 298"/>
                <a:gd name="T113" fmla="*/ 298 h 348"/>
                <a:gd name="T114" fmla="*/ 192 w 298"/>
                <a:gd name="T115"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8" h="348">
                  <a:moveTo>
                    <a:pt x="191" y="348"/>
                  </a:moveTo>
                  <a:cubicBezTo>
                    <a:pt x="191" y="348"/>
                    <a:pt x="191" y="347"/>
                    <a:pt x="191" y="347"/>
                  </a:cubicBezTo>
                  <a:cubicBezTo>
                    <a:pt x="191" y="347"/>
                    <a:pt x="191" y="347"/>
                    <a:pt x="191" y="347"/>
                  </a:cubicBezTo>
                  <a:cubicBezTo>
                    <a:pt x="191" y="347"/>
                    <a:pt x="191" y="347"/>
                    <a:pt x="191" y="347"/>
                  </a:cubicBezTo>
                  <a:cubicBezTo>
                    <a:pt x="191" y="347"/>
                    <a:pt x="191" y="347"/>
                    <a:pt x="191" y="347"/>
                  </a:cubicBezTo>
                  <a:cubicBezTo>
                    <a:pt x="192" y="346"/>
                    <a:pt x="195" y="344"/>
                    <a:pt x="202" y="340"/>
                  </a:cubicBezTo>
                  <a:cubicBezTo>
                    <a:pt x="209" y="336"/>
                    <a:pt x="218" y="330"/>
                    <a:pt x="228" y="324"/>
                  </a:cubicBezTo>
                  <a:cubicBezTo>
                    <a:pt x="241" y="317"/>
                    <a:pt x="257" y="307"/>
                    <a:pt x="270" y="300"/>
                  </a:cubicBezTo>
                  <a:cubicBezTo>
                    <a:pt x="239" y="317"/>
                    <a:pt x="194" y="343"/>
                    <a:pt x="193" y="344"/>
                  </a:cubicBezTo>
                  <a:cubicBezTo>
                    <a:pt x="193" y="344"/>
                    <a:pt x="193" y="344"/>
                    <a:pt x="193" y="343"/>
                  </a:cubicBezTo>
                  <a:cubicBezTo>
                    <a:pt x="193" y="343"/>
                    <a:pt x="193" y="343"/>
                    <a:pt x="193" y="343"/>
                  </a:cubicBezTo>
                  <a:cubicBezTo>
                    <a:pt x="287" y="278"/>
                    <a:pt x="287" y="278"/>
                    <a:pt x="287" y="278"/>
                  </a:cubicBezTo>
                  <a:cubicBezTo>
                    <a:pt x="276" y="284"/>
                    <a:pt x="258" y="295"/>
                    <a:pt x="240" y="305"/>
                  </a:cubicBezTo>
                  <a:cubicBezTo>
                    <a:pt x="226" y="313"/>
                    <a:pt x="212" y="322"/>
                    <a:pt x="201" y="328"/>
                  </a:cubicBezTo>
                  <a:cubicBezTo>
                    <a:pt x="189" y="335"/>
                    <a:pt x="185" y="337"/>
                    <a:pt x="183" y="338"/>
                  </a:cubicBezTo>
                  <a:cubicBezTo>
                    <a:pt x="183" y="338"/>
                    <a:pt x="183" y="338"/>
                    <a:pt x="183" y="338"/>
                  </a:cubicBezTo>
                  <a:cubicBezTo>
                    <a:pt x="183" y="338"/>
                    <a:pt x="183" y="338"/>
                    <a:pt x="183" y="338"/>
                  </a:cubicBezTo>
                  <a:cubicBezTo>
                    <a:pt x="183" y="338"/>
                    <a:pt x="183" y="338"/>
                    <a:pt x="182" y="338"/>
                  </a:cubicBezTo>
                  <a:cubicBezTo>
                    <a:pt x="182" y="338"/>
                    <a:pt x="182" y="338"/>
                    <a:pt x="183" y="337"/>
                  </a:cubicBezTo>
                  <a:cubicBezTo>
                    <a:pt x="183" y="337"/>
                    <a:pt x="183" y="337"/>
                    <a:pt x="183" y="337"/>
                  </a:cubicBezTo>
                  <a:cubicBezTo>
                    <a:pt x="183" y="337"/>
                    <a:pt x="183" y="337"/>
                    <a:pt x="183" y="337"/>
                  </a:cubicBezTo>
                  <a:cubicBezTo>
                    <a:pt x="183" y="337"/>
                    <a:pt x="184" y="336"/>
                    <a:pt x="187" y="335"/>
                  </a:cubicBezTo>
                  <a:cubicBezTo>
                    <a:pt x="189" y="333"/>
                    <a:pt x="193" y="331"/>
                    <a:pt x="197" y="328"/>
                  </a:cubicBezTo>
                  <a:cubicBezTo>
                    <a:pt x="206" y="322"/>
                    <a:pt x="217" y="314"/>
                    <a:pt x="228" y="307"/>
                  </a:cubicBezTo>
                  <a:cubicBezTo>
                    <a:pt x="241" y="299"/>
                    <a:pt x="253" y="290"/>
                    <a:pt x="261" y="285"/>
                  </a:cubicBezTo>
                  <a:cubicBezTo>
                    <a:pt x="211" y="314"/>
                    <a:pt x="184" y="330"/>
                    <a:pt x="180" y="331"/>
                  </a:cubicBezTo>
                  <a:cubicBezTo>
                    <a:pt x="180" y="331"/>
                    <a:pt x="180" y="331"/>
                    <a:pt x="180" y="331"/>
                  </a:cubicBezTo>
                  <a:cubicBezTo>
                    <a:pt x="180" y="331"/>
                    <a:pt x="180" y="331"/>
                    <a:pt x="180" y="331"/>
                  </a:cubicBezTo>
                  <a:cubicBezTo>
                    <a:pt x="180" y="331"/>
                    <a:pt x="180" y="331"/>
                    <a:pt x="180" y="331"/>
                  </a:cubicBezTo>
                  <a:cubicBezTo>
                    <a:pt x="180" y="331"/>
                    <a:pt x="180" y="331"/>
                    <a:pt x="180" y="331"/>
                  </a:cubicBezTo>
                  <a:cubicBezTo>
                    <a:pt x="179" y="331"/>
                    <a:pt x="179" y="331"/>
                    <a:pt x="196" y="318"/>
                  </a:cubicBezTo>
                  <a:cubicBezTo>
                    <a:pt x="206" y="310"/>
                    <a:pt x="220" y="300"/>
                    <a:pt x="233" y="290"/>
                  </a:cubicBezTo>
                  <a:cubicBezTo>
                    <a:pt x="252" y="276"/>
                    <a:pt x="271" y="263"/>
                    <a:pt x="281" y="255"/>
                  </a:cubicBezTo>
                  <a:cubicBezTo>
                    <a:pt x="196" y="304"/>
                    <a:pt x="183" y="312"/>
                    <a:pt x="180" y="313"/>
                  </a:cubicBezTo>
                  <a:cubicBezTo>
                    <a:pt x="180" y="313"/>
                    <a:pt x="180" y="313"/>
                    <a:pt x="180" y="313"/>
                  </a:cubicBezTo>
                  <a:cubicBezTo>
                    <a:pt x="180" y="313"/>
                    <a:pt x="180" y="313"/>
                    <a:pt x="180" y="313"/>
                  </a:cubicBezTo>
                  <a:cubicBezTo>
                    <a:pt x="180" y="313"/>
                    <a:pt x="180" y="313"/>
                    <a:pt x="180" y="313"/>
                  </a:cubicBezTo>
                  <a:cubicBezTo>
                    <a:pt x="180" y="313"/>
                    <a:pt x="180" y="313"/>
                    <a:pt x="179" y="313"/>
                  </a:cubicBezTo>
                  <a:cubicBezTo>
                    <a:pt x="179" y="313"/>
                    <a:pt x="179" y="313"/>
                    <a:pt x="180" y="313"/>
                  </a:cubicBezTo>
                  <a:cubicBezTo>
                    <a:pt x="180" y="312"/>
                    <a:pt x="180" y="312"/>
                    <a:pt x="180" y="312"/>
                  </a:cubicBezTo>
                  <a:cubicBezTo>
                    <a:pt x="180" y="312"/>
                    <a:pt x="180" y="312"/>
                    <a:pt x="180" y="312"/>
                  </a:cubicBezTo>
                  <a:cubicBezTo>
                    <a:pt x="181" y="311"/>
                    <a:pt x="185" y="309"/>
                    <a:pt x="197" y="300"/>
                  </a:cubicBezTo>
                  <a:cubicBezTo>
                    <a:pt x="208" y="293"/>
                    <a:pt x="222" y="283"/>
                    <a:pt x="236" y="274"/>
                  </a:cubicBezTo>
                  <a:cubicBezTo>
                    <a:pt x="254" y="262"/>
                    <a:pt x="271" y="250"/>
                    <a:pt x="282" y="242"/>
                  </a:cubicBezTo>
                  <a:cubicBezTo>
                    <a:pt x="232" y="271"/>
                    <a:pt x="162" y="312"/>
                    <a:pt x="155" y="315"/>
                  </a:cubicBezTo>
                  <a:cubicBezTo>
                    <a:pt x="155" y="316"/>
                    <a:pt x="155" y="316"/>
                    <a:pt x="155" y="316"/>
                  </a:cubicBezTo>
                  <a:cubicBezTo>
                    <a:pt x="155" y="316"/>
                    <a:pt x="155" y="316"/>
                    <a:pt x="155" y="316"/>
                  </a:cubicBezTo>
                  <a:cubicBezTo>
                    <a:pt x="155" y="316"/>
                    <a:pt x="155" y="316"/>
                    <a:pt x="154" y="316"/>
                  </a:cubicBezTo>
                  <a:cubicBezTo>
                    <a:pt x="154" y="316"/>
                    <a:pt x="154" y="316"/>
                    <a:pt x="154" y="315"/>
                  </a:cubicBezTo>
                  <a:cubicBezTo>
                    <a:pt x="154" y="315"/>
                    <a:pt x="154" y="315"/>
                    <a:pt x="154" y="315"/>
                  </a:cubicBezTo>
                  <a:cubicBezTo>
                    <a:pt x="181" y="296"/>
                    <a:pt x="227" y="263"/>
                    <a:pt x="243" y="252"/>
                  </a:cubicBezTo>
                  <a:cubicBezTo>
                    <a:pt x="137" y="313"/>
                    <a:pt x="137" y="313"/>
                    <a:pt x="137" y="313"/>
                  </a:cubicBezTo>
                  <a:cubicBezTo>
                    <a:pt x="137" y="313"/>
                    <a:pt x="137" y="313"/>
                    <a:pt x="137" y="313"/>
                  </a:cubicBezTo>
                  <a:cubicBezTo>
                    <a:pt x="137" y="313"/>
                    <a:pt x="136" y="313"/>
                    <a:pt x="136" y="312"/>
                  </a:cubicBezTo>
                  <a:cubicBezTo>
                    <a:pt x="136" y="312"/>
                    <a:pt x="136" y="312"/>
                    <a:pt x="137" y="312"/>
                  </a:cubicBezTo>
                  <a:cubicBezTo>
                    <a:pt x="137" y="312"/>
                    <a:pt x="137" y="312"/>
                    <a:pt x="137" y="312"/>
                  </a:cubicBezTo>
                  <a:cubicBezTo>
                    <a:pt x="137" y="312"/>
                    <a:pt x="137" y="312"/>
                    <a:pt x="137" y="312"/>
                  </a:cubicBezTo>
                  <a:cubicBezTo>
                    <a:pt x="137" y="311"/>
                    <a:pt x="138" y="310"/>
                    <a:pt x="141" y="309"/>
                  </a:cubicBezTo>
                  <a:cubicBezTo>
                    <a:pt x="131" y="315"/>
                    <a:pt x="124" y="318"/>
                    <a:pt x="122" y="319"/>
                  </a:cubicBezTo>
                  <a:cubicBezTo>
                    <a:pt x="122" y="319"/>
                    <a:pt x="122" y="319"/>
                    <a:pt x="122" y="320"/>
                  </a:cubicBezTo>
                  <a:cubicBezTo>
                    <a:pt x="122" y="319"/>
                    <a:pt x="122" y="319"/>
                    <a:pt x="122" y="319"/>
                  </a:cubicBezTo>
                  <a:cubicBezTo>
                    <a:pt x="122" y="320"/>
                    <a:pt x="122" y="320"/>
                    <a:pt x="121" y="320"/>
                  </a:cubicBezTo>
                  <a:cubicBezTo>
                    <a:pt x="121" y="320"/>
                    <a:pt x="121" y="319"/>
                    <a:pt x="121" y="319"/>
                  </a:cubicBezTo>
                  <a:cubicBezTo>
                    <a:pt x="121" y="319"/>
                    <a:pt x="121" y="319"/>
                    <a:pt x="122" y="319"/>
                  </a:cubicBezTo>
                  <a:cubicBezTo>
                    <a:pt x="122" y="319"/>
                    <a:pt x="122" y="319"/>
                    <a:pt x="122" y="319"/>
                  </a:cubicBezTo>
                  <a:cubicBezTo>
                    <a:pt x="122" y="319"/>
                    <a:pt x="122" y="319"/>
                    <a:pt x="122" y="319"/>
                  </a:cubicBezTo>
                  <a:cubicBezTo>
                    <a:pt x="122" y="318"/>
                    <a:pt x="124" y="317"/>
                    <a:pt x="128" y="315"/>
                  </a:cubicBezTo>
                  <a:cubicBezTo>
                    <a:pt x="132" y="312"/>
                    <a:pt x="138" y="308"/>
                    <a:pt x="145" y="304"/>
                  </a:cubicBezTo>
                  <a:cubicBezTo>
                    <a:pt x="160" y="295"/>
                    <a:pt x="179" y="284"/>
                    <a:pt x="198" y="272"/>
                  </a:cubicBezTo>
                  <a:cubicBezTo>
                    <a:pt x="216" y="261"/>
                    <a:pt x="234" y="250"/>
                    <a:pt x="248" y="242"/>
                  </a:cubicBezTo>
                  <a:cubicBezTo>
                    <a:pt x="234" y="250"/>
                    <a:pt x="215" y="261"/>
                    <a:pt x="197" y="271"/>
                  </a:cubicBezTo>
                  <a:cubicBezTo>
                    <a:pt x="133" y="309"/>
                    <a:pt x="118" y="318"/>
                    <a:pt x="117" y="318"/>
                  </a:cubicBezTo>
                  <a:cubicBezTo>
                    <a:pt x="117" y="318"/>
                    <a:pt x="117" y="318"/>
                    <a:pt x="117" y="318"/>
                  </a:cubicBezTo>
                  <a:cubicBezTo>
                    <a:pt x="116" y="318"/>
                    <a:pt x="116" y="317"/>
                    <a:pt x="116" y="317"/>
                  </a:cubicBezTo>
                  <a:cubicBezTo>
                    <a:pt x="116" y="317"/>
                    <a:pt x="116" y="317"/>
                    <a:pt x="140" y="301"/>
                  </a:cubicBezTo>
                  <a:cubicBezTo>
                    <a:pt x="155" y="292"/>
                    <a:pt x="174" y="280"/>
                    <a:pt x="191" y="268"/>
                  </a:cubicBezTo>
                  <a:cubicBezTo>
                    <a:pt x="207" y="258"/>
                    <a:pt x="222" y="248"/>
                    <a:pt x="233" y="241"/>
                  </a:cubicBezTo>
                  <a:cubicBezTo>
                    <a:pt x="185" y="269"/>
                    <a:pt x="106" y="316"/>
                    <a:pt x="98" y="319"/>
                  </a:cubicBezTo>
                  <a:cubicBezTo>
                    <a:pt x="98" y="319"/>
                    <a:pt x="98" y="319"/>
                    <a:pt x="98" y="319"/>
                  </a:cubicBezTo>
                  <a:cubicBezTo>
                    <a:pt x="98" y="319"/>
                    <a:pt x="98" y="319"/>
                    <a:pt x="98" y="319"/>
                  </a:cubicBezTo>
                  <a:cubicBezTo>
                    <a:pt x="98" y="319"/>
                    <a:pt x="98" y="319"/>
                    <a:pt x="98" y="319"/>
                  </a:cubicBezTo>
                  <a:cubicBezTo>
                    <a:pt x="98" y="319"/>
                    <a:pt x="98" y="319"/>
                    <a:pt x="98" y="319"/>
                  </a:cubicBezTo>
                  <a:cubicBezTo>
                    <a:pt x="97" y="319"/>
                    <a:pt x="98" y="318"/>
                    <a:pt x="98" y="318"/>
                  </a:cubicBezTo>
                  <a:cubicBezTo>
                    <a:pt x="99" y="317"/>
                    <a:pt x="207" y="249"/>
                    <a:pt x="251" y="221"/>
                  </a:cubicBezTo>
                  <a:cubicBezTo>
                    <a:pt x="84" y="317"/>
                    <a:pt x="84" y="317"/>
                    <a:pt x="84" y="317"/>
                  </a:cubicBezTo>
                  <a:cubicBezTo>
                    <a:pt x="84" y="317"/>
                    <a:pt x="84" y="317"/>
                    <a:pt x="84" y="317"/>
                  </a:cubicBezTo>
                  <a:cubicBezTo>
                    <a:pt x="84" y="317"/>
                    <a:pt x="84" y="316"/>
                    <a:pt x="84" y="316"/>
                  </a:cubicBezTo>
                  <a:cubicBezTo>
                    <a:pt x="134" y="282"/>
                    <a:pt x="223" y="221"/>
                    <a:pt x="249" y="203"/>
                  </a:cubicBezTo>
                  <a:cubicBezTo>
                    <a:pt x="59" y="313"/>
                    <a:pt x="59" y="313"/>
                    <a:pt x="59" y="313"/>
                  </a:cubicBezTo>
                  <a:cubicBezTo>
                    <a:pt x="58" y="313"/>
                    <a:pt x="58" y="313"/>
                    <a:pt x="58" y="313"/>
                  </a:cubicBezTo>
                  <a:cubicBezTo>
                    <a:pt x="58" y="313"/>
                    <a:pt x="58" y="312"/>
                    <a:pt x="59" y="312"/>
                  </a:cubicBezTo>
                  <a:cubicBezTo>
                    <a:pt x="59" y="312"/>
                    <a:pt x="59" y="312"/>
                    <a:pt x="59" y="312"/>
                  </a:cubicBezTo>
                  <a:cubicBezTo>
                    <a:pt x="59" y="312"/>
                    <a:pt x="59" y="312"/>
                    <a:pt x="59" y="312"/>
                  </a:cubicBezTo>
                  <a:cubicBezTo>
                    <a:pt x="60" y="310"/>
                    <a:pt x="71" y="304"/>
                    <a:pt x="123" y="272"/>
                  </a:cubicBezTo>
                  <a:cubicBezTo>
                    <a:pt x="129" y="268"/>
                    <a:pt x="135" y="264"/>
                    <a:pt x="142" y="261"/>
                  </a:cubicBezTo>
                  <a:cubicBezTo>
                    <a:pt x="74" y="300"/>
                    <a:pt x="61" y="307"/>
                    <a:pt x="59" y="308"/>
                  </a:cubicBezTo>
                  <a:cubicBezTo>
                    <a:pt x="59" y="308"/>
                    <a:pt x="59" y="308"/>
                    <a:pt x="59" y="308"/>
                  </a:cubicBezTo>
                  <a:cubicBezTo>
                    <a:pt x="59" y="308"/>
                    <a:pt x="59" y="308"/>
                    <a:pt x="59" y="308"/>
                  </a:cubicBezTo>
                  <a:cubicBezTo>
                    <a:pt x="58" y="308"/>
                    <a:pt x="58" y="308"/>
                    <a:pt x="58" y="308"/>
                  </a:cubicBezTo>
                  <a:cubicBezTo>
                    <a:pt x="58" y="308"/>
                    <a:pt x="58" y="308"/>
                    <a:pt x="58" y="308"/>
                  </a:cubicBezTo>
                  <a:cubicBezTo>
                    <a:pt x="58" y="308"/>
                    <a:pt x="58" y="308"/>
                    <a:pt x="58" y="308"/>
                  </a:cubicBezTo>
                  <a:cubicBezTo>
                    <a:pt x="122" y="252"/>
                    <a:pt x="122" y="252"/>
                    <a:pt x="122" y="252"/>
                  </a:cubicBezTo>
                  <a:cubicBezTo>
                    <a:pt x="55" y="291"/>
                    <a:pt x="55" y="291"/>
                    <a:pt x="55" y="291"/>
                  </a:cubicBezTo>
                  <a:cubicBezTo>
                    <a:pt x="55" y="291"/>
                    <a:pt x="54" y="291"/>
                    <a:pt x="54" y="291"/>
                  </a:cubicBezTo>
                  <a:cubicBezTo>
                    <a:pt x="54" y="291"/>
                    <a:pt x="54" y="291"/>
                    <a:pt x="54" y="291"/>
                  </a:cubicBezTo>
                  <a:cubicBezTo>
                    <a:pt x="123" y="238"/>
                    <a:pt x="123" y="238"/>
                    <a:pt x="123" y="238"/>
                  </a:cubicBezTo>
                  <a:cubicBezTo>
                    <a:pt x="115" y="243"/>
                    <a:pt x="100" y="251"/>
                    <a:pt x="85" y="260"/>
                  </a:cubicBezTo>
                  <a:cubicBezTo>
                    <a:pt x="75" y="266"/>
                    <a:pt x="64" y="272"/>
                    <a:pt x="55" y="277"/>
                  </a:cubicBezTo>
                  <a:cubicBezTo>
                    <a:pt x="51" y="280"/>
                    <a:pt x="48" y="281"/>
                    <a:pt x="46" y="283"/>
                  </a:cubicBezTo>
                  <a:cubicBezTo>
                    <a:pt x="44" y="284"/>
                    <a:pt x="42" y="285"/>
                    <a:pt x="42" y="285"/>
                  </a:cubicBezTo>
                  <a:cubicBezTo>
                    <a:pt x="42" y="285"/>
                    <a:pt x="42" y="285"/>
                    <a:pt x="42" y="285"/>
                  </a:cubicBezTo>
                  <a:cubicBezTo>
                    <a:pt x="42" y="285"/>
                    <a:pt x="42" y="285"/>
                    <a:pt x="42" y="285"/>
                  </a:cubicBezTo>
                  <a:cubicBezTo>
                    <a:pt x="41" y="285"/>
                    <a:pt x="41" y="285"/>
                    <a:pt x="41" y="285"/>
                  </a:cubicBezTo>
                  <a:cubicBezTo>
                    <a:pt x="41" y="285"/>
                    <a:pt x="41" y="284"/>
                    <a:pt x="41" y="284"/>
                  </a:cubicBezTo>
                  <a:cubicBezTo>
                    <a:pt x="75" y="258"/>
                    <a:pt x="137" y="211"/>
                    <a:pt x="149" y="201"/>
                  </a:cubicBezTo>
                  <a:cubicBezTo>
                    <a:pt x="140" y="206"/>
                    <a:pt x="109" y="224"/>
                    <a:pt x="78" y="242"/>
                  </a:cubicBezTo>
                  <a:cubicBezTo>
                    <a:pt x="23" y="274"/>
                    <a:pt x="4" y="286"/>
                    <a:pt x="1" y="287"/>
                  </a:cubicBezTo>
                  <a:cubicBezTo>
                    <a:pt x="1" y="287"/>
                    <a:pt x="1" y="287"/>
                    <a:pt x="1" y="287"/>
                  </a:cubicBezTo>
                  <a:cubicBezTo>
                    <a:pt x="1" y="287"/>
                    <a:pt x="1" y="287"/>
                    <a:pt x="1" y="287"/>
                  </a:cubicBezTo>
                  <a:cubicBezTo>
                    <a:pt x="0" y="287"/>
                    <a:pt x="0" y="287"/>
                    <a:pt x="0" y="287"/>
                  </a:cubicBezTo>
                  <a:cubicBezTo>
                    <a:pt x="0" y="287"/>
                    <a:pt x="0" y="287"/>
                    <a:pt x="0" y="287"/>
                  </a:cubicBezTo>
                  <a:cubicBezTo>
                    <a:pt x="0" y="286"/>
                    <a:pt x="0" y="286"/>
                    <a:pt x="0" y="286"/>
                  </a:cubicBezTo>
                  <a:cubicBezTo>
                    <a:pt x="54" y="251"/>
                    <a:pt x="150" y="188"/>
                    <a:pt x="175" y="170"/>
                  </a:cubicBezTo>
                  <a:cubicBezTo>
                    <a:pt x="133" y="195"/>
                    <a:pt x="27" y="257"/>
                    <a:pt x="20" y="260"/>
                  </a:cubicBezTo>
                  <a:cubicBezTo>
                    <a:pt x="20" y="260"/>
                    <a:pt x="20" y="260"/>
                    <a:pt x="20" y="260"/>
                  </a:cubicBezTo>
                  <a:cubicBezTo>
                    <a:pt x="20" y="260"/>
                    <a:pt x="20" y="260"/>
                    <a:pt x="20" y="260"/>
                  </a:cubicBezTo>
                  <a:cubicBezTo>
                    <a:pt x="19" y="260"/>
                    <a:pt x="19" y="260"/>
                    <a:pt x="19" y="260"/>
                  </a:cubicBezTo>
                  <a:cubicBezTo>
                    <a:pt x="19" y="260"/>
                    <a:pt x="19" y="260"/>
                    <a:pt x="19" y="260"/>
                  </a:cubicBezTo>
                  <a:cubicBezTo>
                    <a:pt x="19" y="260"/>
                    <a:pt x="19" y="259"/>
                    <a:pt x="19" y="259"/>
                  </a:cubicBezTo>
                  <a:cubicBezTo>
                    <a:pt x="256" y="102"/>
                    <a:pt x="256" y="102"/>
                    <a:pt x="256" y="102"/>
                  </a:cubicBezTo>
                  <a:cubicBezTo>
                    <a:pt x="256" y="102"/>
                    <a:pt x="255" y="102"/>
                    <a:pt x="255" y="103"/>
                  </a:cubicBezTo>
                  <a:cubicBezTo>
                    <a:pt x="205" y="131"/>
                    <a:pt x="95" y="195"/>
                    <a:pt x="57" y="217"/>
                  </a:cubicBezTo>
                  <a:cubicBezTo>
                    <a:pt x="55" y="218"/>
                    <a:pt x="55" y="218"/>
                    <a:pt x="55" y="218"/>
                  </a:cubicBezTo>
                  <a:cubicBezTo>
                    <a:pt x="54" y="218"/>
                    <a:pt x="54" y="218"/>
                    <a:pt x="54" y="218"/>
                  </a:cubicBezTo>
                  <a:cubicBezTo>
                    <a:pt x="47" y="222"/>
                    <a:pt x="43" y="225"/>
                    <a:pt x="43" y="225"/>
                  </a:cubicBezTo>
                  <a:cubicBezTo>
                    <a:pt x="43" y="225"/>
                    <a:pt x="43" y="225"/>
                    <a:pt x="43" y="225"/>
                  </a:cubicBezTo>
                  <a:cubicBezTo>
                    <a:pt x="43" y="225"/>
                    <a:pt x="42" y="225"/>
                    <a:pt x="42" y="224"/>
                  </a:cubicBezTo>
                  <a:cubicBezTo>
                    <a:pt x="42" y="224"/>
                    <a:pt x="42" y="224"/>
                    <a:pt x="78" y="201"/>
                  </a:cubicBezTo>
                  <a:cubicBezTo>
                    <a:pt x="97" y="189"/>
                    <a:pt x="124" y="172"/>
                    <a:pt x="157" y="152"/>
                  </a:cubicBezTo>
                  <a:cubicBezTo>
                    <a:pt x="192" y="130"/>
                    <a:pt x="226" y="108"/>
                    <a:pt x="249" y="95"/>
                  </a:cubicBezTo>
                  <a:cubicBezTo>
                    <a:pt x="189" y="129"/>
                    <a:pt x="41" y="214"/>
                    <a:pt x="39" y="215"/>
                  </a:cubicBezTo>
                  <a:cubicBezTo>
                    <a:pt x="39" y="216"/>
                    <a:pt x="39" y="215"/>
                    <a:pt x="39" y="215"/>
                  </a:cubicBezTo>
                  <a:cubicBezTo>
                    <a:pt x="39" y="215"/>
                    <a:pt x="39" y="215"/>
                    <a:pt x="39" y="215"/>
                  </a:cubicBezTo>
                  <a:cubicBezTo>
                    <a:pt x="253" y="73"/>
                    <a:pt x="253" y="73"/>
                    <a:pt x="253" y="73"/>
                  </a:cubicBezTo>
                  <a:cubicBezTo>
                    <a:pt x="77" y="175"/>
                    <a:pt x="77" y="175"/>
                    <a:pt x="77" y="175"/>
                  </a:cubicBezTo>
                  <a:cubicBezTo>
                    <a:pt x="77" y="175"/>
                    <a:pt x="77" y="175"/>
                    <a:pt x="77" y="175"/>
                  </a:cubicBezTo>
                  <a:cubicBezTo>
                    <a:pt x="77" y="175"/>
                    <a:pt x="77" y="174"/>
                    <a:pt x="77" y="174"/>
                  </a:cubicBezTo>
                  <a:cubicBezTo>
                    <a:pt x="76" y="174"/>
                    <a:pt x="76" y="174"/>
                    <a:pt x="77" y="174"/>
                  </a:cubicBezTo>
                  <a:cubicBezTo>
                    <a:pt x="77" y="174"/>
                    <a:pt x="77" y="174"/>
                    <a:pt x="77" y="174"/>
                  </a:cubicBezTo>
                  <a:cubicBezTo>
                    <a:pt x="77" y="174"/>
                    <a:pt x="77" y="174"/>
                    <a:pt x="77" y="174"/>
                  </a:cubicBezTo>
                  <a:cubicBezTo>
                    <a:pt x="78" y="172"/>
                    <a:pt x="84" y="169"/>
                    <a:pt x="105" y="156"/>
                  </a:cubicBezTo>
                  <a:cubicBezTo>
                    <a:pt x="119" y="146"/>
                    <a:pt x="140" y="133"/>
                    <a:pt x="166" y="117"/>
                  </a:cubicBezTo>
                  <a:cubicBezTo>
                    <a:pt x="192" y="101"/>
                    <a:pt x="217" y="85"/>
                    <a:pt x="235" y="74"/>
                  </a:cubicBezTo>
                  <a:cubicBezTo>
                    <a:pt x="68" y="170"/>
                    <a:pt x="68" y="170"/>
                    <a:pt x="68" y="170"/>
                  </a:cubicBezTo>
                  <a:cubicBezTo>
                    <a:pt x="68" y="170"/>
                    <a:pt x="68" y="170"/>
                    <a:pt x="67" y="170"/>
                  </a:cubicBezTo>
                  <a:cubicBezTo>
                    <a:pt x="67" y="170"/>
                    <a:pt x="67" y="169"/>
                    <a:pt x="68" y="169"/>
                  </a:cubicBezTo>
                  <a:cubicBezTo>
                    <a:pt x="68" y="169"/>
                    <a:pt x="68" y="169"/>
                    <a:pt x="68" y="169"/>
                  </a:cubicBezTo>
                  <a:cubicBezTo>
                    <a:pt x="68" y="169"/>
                    <a:pt x="68" y="169"/>
                    <a:pt x="68" y="169"/>
                  </a:cubicBezTo>
                  <a:cubicBezTo>
                    <a:pt x="70" y="167"/>
                    <a:pt x="79" y="161"/>
                    <a:pt x="120" y="137"/>
                  </a:cubicBezTo>
                  <a:cubicBezTo>
                    <a:pt x="143" y="123"/>
                    <a:pt x="170" y="106"/>
                    <a:pt x="195" y="92"/>
                  </a:cubicBezTo>
                  <a:cubicBezTo>
                    <a:pt x="149" y="118"/>
                    <a:pt x="102" y="146"/>
                    <a:pt x="96" y="148"/>
                  </a:cubicBezTo>
                  <a:cubicBezTo>
                    <a:pt x="96" y="148"/>
                    <a:pt x="96" y="148"/>
                    <a:pt x="96" y="148"/>
                  </a:cubicBezTo>
                  <a:cubicBezTo>
                    <a:pt x="96" y="148"/>
                    <a:pt x="96" y="148"/>
                    <a:pt x="96" y="148"/>
                  </a:cubicBezTo>
                  <a:cubicBezTo>
                    <a:pt x="96" y="148"/>
                    <a:pt x="96" y="148"/>
                    <a:pt x="96" y="148"/>
                  </a:cubicBezTo>
                  <a:cubicBezTo>
                    <a:pt x="96" y="148"/>
                    <a:pt x="96" y="148"/>
                    <a:pt x="96" y="148"/>
                  </a:cubicBezTo>
                  <a:cubicBezTo>
                    <a:pt x="95" y="148"/>
                    <a:pt x="96" y="147"/>
                    <a:pt x="96" y="147"/>
                  </a:cubicBezTo>
                  <a:cubicBezTo>
                    <a:pt x="138" y="121"/>
                    <a:pt x="210" y="76"/>
                    <a:pt x="237" y="59"/>
                  </a:cubicBezTo>
                  <a:cubicBezTo>
                    <a:pt x="96" y="140"/>
                    <a:pt x="96" y="140"/>
                    <a:pt x="96" y="140"/>
                  </a:cubicBezTo>
                  <a:cubicBezTo>
                    <a:pt x="96" y="140"/>
                    <a:pt x="96" y="140"/>
                    <a:pt x="96" y="140"/>
                  </a:cubicBezTo>
                  <a:cubicBezTo>
                    <a:pt x="96" y="140"/>
                    <a:pt x="96" y="140"/>
                    <a:pt x="96" y="139"/>
                  </a:cubicBezTo>
                  <a:cubicBezTo>
                    <a:pt x="248" y="38"/>
                    <a:pt x="248" y="38"/>
                    <a:pt x="248" y="38"/>
                  </a:cubicBezTo>
                  <a:cubicBezTo>
                    <a:pt x="233" y="46"/>
                    <a:pt x="193" y="70"/>
                    <a:pt x="165" y="86"/>
                  </a:cubicBezTo>
                  <a:cubicBezTo>
                    <a:pt x="132" y="106"/>
                    <a:pt x="127" y="109"/>
                    <a:pt x="125" y="110"/>
                  </a:cubicBezTo>
                  <a:cubicBezTo>
                    <a:pt x="125" y="110"/>
                    <a:pt x="125" y="110"/>
                    <a:pt x="125" y="110"/>
                  </a:cubicBezTo>
                  <a:cubicBezTo>
                    <a:pt x="125" y="110"/>
                    <a:pt x="125" y="110"/>
                    <a:pt x="125" y="110"/>
                  </a:cubicBezTo>
                  <a:cubicBezTo>
                    <a:pt x="125" y="110"/>
                    <a:pt x="125" y="110"/>
                    <a:pt x="125" y="110"/>
                  </a:cubicBezTo>
                  <a:cubicBezTo>
                    <a:pt x="125" y="110"/>
                    <a:pt x="125" y="110"/>
                    <a:pt x="125" y="109"/>
                  </a:cubicBezTo>
                  <a:cubicBezTo>
                    <a:pt x="125" y="109"/>
                    <a:pt x="125" y="109"/>
                    <a:pt x="125" y="109"/>
                  </a:cubicBezTo>
                  <a:cubicBezTo>
                    <a:pt x="126" y="108"/>
                    <a:pt x="233" y="33"/>
                    <a:pt x="263" y="12"/>
                  </a:cubicBezTo>
                  <a:cubicBezTo>
                    <a:pt x="138" y="84"/>
                    <a:pt x="138" y="84"/>
                    <a:pt x="138" y="84"/>
                  </a:cubicBezTo>
                  <a:cubicBezTo>
                    <a:pt x="138" y="84"/>
                    <a:pt x="138" y="84"/>
                    <a:pt x="138" y="84"/>
                  </a:cubicBezTo>
                  <a:cubicBezTo>
                    <a:pt x="138" y="83"/>
                    <a:pt x="138" y="83"/>
                    <a:pt x="138" y="83"/>
                  </a:cubicBezTo>
                  <a:cubicBezTo>
                    <a:pt x="171" y="60"/>
                    <a:pt x="229" y="18"/>
                    <a:pt x="246" y="6"/>
                  </a:cubicBezTo>
                  <a:cubicBezTo>
                    <a:pt x="239" y="10"/>
                    <a:pt x="227" y="17"/>
                    <a:pt x="214" y="25"/>
                  </a:cubicBezTo>
                  <a:cubicBezTo>
                    <a:pt x="163" y="54"/>
                    <a:pt x="155" y="59"/>
                    <a:pt x="154" y="59"/>
                  </a:cubicBezTo>
                  <a:cubicBezTo>
                    <a:pt x="154" y="59"/>
                    <a:pt x="154" y="59"/>
                    <a:pt x="154" y="59"/>
                  </a:cubicBezTo>
                  <a:cubicBezTo>
                    <a:pt x="154" y="59"/>
                    <a:pt x="154" y="59"/>
                    <a:pt x="153" y="59"/>
                  </a:cubicBezTo>
                  <a:cubicBezTo>
                    <a:pt x="153" y="59"/>
                    <a:pt x="153" y="58"/>
                    <a:pt x="187" y="32"/>
                  </a:cubicBezTo>
                  <a:cubicBezTo>
                    <a:pt x="197" y="24"/>
                    <a:pt x="207" y="16"/>
                    <a:pt x="212" y="12"/>
                  </a:cubicBezTo>
                  <a:cubicBezTo>
                    <a:pt x="173" y="35"/>
                    <a:pt x="165" y="39"/>
                    <a:pt x="163" y="40"/>
                  </a:cubicBezTo>
                  <a:cubicBezTo>
                    <a:pt x="163" y="40"/>
                    <a:pt x="163" y="40"/>
                    <a:pt x="163" y="40"/>
                  </a:cubicBezTo>
                  <a:cubicBezTo>
                    <a:pt x="163" y="40"/>
                    <a:pt x="163" y="40"/>
                    <a:pt x="163" y="40"/>
                  </a:cubicBezTo>
                  <a:cubicBezTo>
                    <a:pt x="163" y="40"/>
                    <a:pt x="163" y="40"/>
                    <a:pt x="163" y="40"/>
                  </a:cubicBezTo>
                  <a:cubicBezTo>
                    <a:pt x="162" y="40"/>
                    <a:pt x="162" y="40"/>
                    <a:pt x="162" y="40"/>
                  </a:cubicBezTo>
                  <a:cubicBezTo>
                    <a:pt x="162" y="40"/>
                    <a:pt x="162" y="40"/>
                    <a:pt x="162" y="40"/>
                  </a:cubicBezTo>
                  <a:cubicBezTo>
                    <a:pt x="212" y="6"/>
                    <a:pt x="212" y="6"/>
                    <a:pt x="212" y="6"/>
                  </a:cubicBezTo>
                  <a:cubicBezTo>
                    <a:pt x="201" y="12"/>
                    <a:pt x="183" y="23"/>
                    <a:pt x="173" y="29"/>
                  </a:cubicBezTo>
                  <a:cubicBezTo>
                    <a:pt x="165" y="34"/>
                    <a:pt x="165" y="34"/>
                    <a:pt x="164" y="34"/>
                  </a:cubicBezTo>
                  <a:cubicBezTo>
                    <a:pt x="164" y="34"/>
                    <a:pt x="164" y="34"/>
                    <a:pt x="164" y="34"/>
                  </a:cubicBezTo>
                  <a:cubicBezTo>
                    <a:pt x="164" y="34"/>
                    <a:pt x="164" y="33"/>
                    <a:pt x="164" y="33"/>
                  </a:cubicBezTo>
                  <a:cubicBezTo>
                    <a:pt x="182" y="3"/>
                    <a:pt x="182" y="3"/>
                    <a:pt x="182" y="3"/>
                  </a:cubicBezTo>
                  <a:cubicBezTo>
                    <a:pt x="167" y="11"/>
                    <a:pt x="167" y="11"/>
                    <a:pt x="167" y="11"/>
                  </a:cubicBezTo>
                  <a:cubicBezTo>
                    <a:pt x="167" y="11"/>
                    <a:pt x="167" y="11"/>
                    <a:pt x="167" y="11"/>
                  </a:cubicBezTo>
                  <a:cubicBezTo>
                    <a:pt x="167" y="10"/>
                    <a:pt x="167" y="10"/>
                    <a:pt x="167" y="10"/>
                  </a:cubicBezTo>
                  <a:cubicBezTo>
                    <a:pt x="167" y="10"/>
                    <a:pt x="177" y="4"/>
                    <a:pt x="183" y="1"/>
                  </a:cubicBezTo>
                  <a:cubicBezTo>
                    <a:pt x="183" y="1"/>
                    <a:pt x="183" y="1"/>
                    <a:pt x="183" y="1"/>
                  </a:cubicBezTo>
                  <a:cubicBezTo>
                    <a:pt x="184" y="1"/>
                    <a:pt x="184" y="2"/>
                    <a:pt x="183" y="2"/>
                  </a:cubicBezTo>
                  <a:cubicBezTo>
                    <a:pt x="166" y="32"/>
                    <a:pt x="166" y="32"/>
                    <a:pt x="166" y="32"/>
                  </a:cubicBezTo>
                  <a:cubicBezTo>
                    <a:pt x="167" y="31"/>
                    <a:pt x="170" y="30"/>
                    <a:pt x="172" y="28"/>
                  </a:cubicBezTo>
                  <a:cubicBezTo>
                    <a:pt x="212" y="5"/>
                    <a:pt x="219" y="1"/>
                    <a:pt x="221" y="0"/>
                  </a:cubicBezTo>
                  <a:cubicBezTo>
                    <a:pt x="221" y="0"/>
                    <a:pt x="221" y="0"/>
                    <a:pt x="221" y="0"/>
                  </a:cubicBezTo>
                  <a:cubicBezTo>
                    <a:pt x="221" y="0"/>
                    <a:pt x="221" y="0"/>
                    <a:pt x="221" y="0"/>
                  </a:cubicBezTo>
                  <a:cubicBezTo>
                    <a:pt x="221" y="0"/>
                    <a:pt x="221" y="0"/>
                    <a:pt x="221" y="0"/>
                  </a:cubicBezTo>
                  <a:cubicBezTo>
                    <a:pt x="221" y="0"/>
                    <a:pt x="221" y="0"/>
                    <a:pt x="222" y="1"/>
                  </a:cubicBezTo>
                  <a:cubicBezTo>
                    <a:pt x="222" y="1"/>
                    <a:pt x="222" y="1"/>
                    <a:pt x="221" y="1"/>
                  </a:cubicBezTo>
                  <a:cubicBezTo>
                    <a:pt x="172" y="34"/>
                    <a:pt x="172" y="34"/>
                    <a:pt x="172" y="34"/>
                  </a:cubicBezTo>
                  <a:cubicBezTo>
                    <a:pt x="184" y="27"/>
                    <a:pt x="206" y="14"/>
                    <a:pt x="216" y="8"/>
                  </a:cubicBezTo>
                  <a:cubicBezTo>
                    <a:pt x="217" y="8"/>
                    <a:pt x="217" y="8"/>
                    <a:pt x="217" y="8"/>
                  </a:cubicBezTo>
                  <a:cubicBezTo>
                    <a:pt x="217" y="8"/>
                    <a:pt x="217" y="8"/>
                    <a:pt x="217" y="8"/>
                  </a:cubicBezTo>
                  <a:cubicBezTo>
                    <a:pt x="217" y="9"/>
                    <a:pt x="217" y="9"/>
                    <a:pt x="217" y="9"/>
                  </a:cubicBezTo>
                  <a:cubicBezTo>
                    <a:pt x="217" y="9"/>
                    <a:pt x="217" y="9"/>
                    <a:pt x="217" y="9"/>
                  </a:cubicBezTo>
                  <a:cubicBezTo>
                    <a:pt x="217" y="9"/>
                    <a:pt x="217" y="9"/>
                    <a:pt x="217" y="9"/>
                  </a:cubicBezTo>
                  <a:cubicBezTo>
                    <a:pt x="216" y="10"/>
                    <a:pt x="210" y="15"/>
                    <a:pt x="188" y="32"/>
                  </a:cubicBezTo>
                  <a:cubicBezTo>
                    <a:pt x="176" y="42"/>
                    <a:pt x="162" y="52"/>
                    <a:pt x="157" y="57"/>
                  </a:cubicBezTo>
                  <a:cubicBezTo>
                    <a:pt x="166" y="52"/>
                    <a:pt x="193" y="36"/>
                    <a:pt x="214" y="24"/>
                  </a:cubicBezTo>
                  <a:cubicBezTo>
                    <a:pt x="250" y="3"/>
                    <a:pt x="250" y="3"/>
                    <a:pt x="250" y="3"/>
                  </a:cubicBezTo>
                  <a:cubicBezTo>
                    <a:pt x="250" y="3"/>
                    <a:pt x="250" y="3"/>
                    <a:pt x="251" y="3"/>
                  </a:cubicBezTo>
                  <a:cubicBezTo>
                    <a:pt x="251" y="3"/>
                    <a:pt x="251" y="3"/>
                    <a:pt x="250" y="4"/>
                  </a:cubicBezTo>
                  <a:cubicBezTo>
                    <a:pt x="250" y="4"/>
                    <a:pt x="250" y="4"/>
                    <a:pt x="250" y="4"/>
                  </a:cubicBezTo>
                  <a:cubicBezTo>
                    <a:pt x="250" y="4"/>
                    <a:pt x="250" y="4"/>
                    <a:pt x="250" y="4"/>
                  </a:cubicBezTo>
                  <a:cubicBezTo>
                    <a:pt x="249" y="6"/>
                    <a:pt x="239" y="12"/>
                    <a:pt x="195" y="44"/>
                  </a:cubicBezTo>
                  <a:cubicBezTo>
                    <a:pt x="176" y="57"/>
                    <a:pt x="157" y="70"/>
                    <a:pt x="147" y="78"/>
                  </a:cubicBezTo>
                  <a:cubicBezTo>
                    <a:pt x="271" y="6"/>
                    <a:pt x="271" y="6"/>
                    <a:pt x="271" y="6"/>
                  </a:cubicBezTo>
                  <a:cubicBezTo>
                    <a:pt x="271" y="6"/>
                    <a:pt x="271" y="6"/>
                    <a:pt x="271" y="6"/>
                  </a:cubicBezTo>
                  <a:cubicBezTo>
                    <a:pt x="271" y="7"/>
                    <a:pt x="271" y="7"/>
                    <a:pt x="271" y="7"/>
                  </a:cubicBezTo>
                  <a:cubicBezTo>
                    <a:pt x="271" y="7"/>
                    <a:pt x="271" y="7"/>
                    <a:pt x="271" y="7"/>
                  </a:cubicBezTo>
                  <a:cubicBezTo>
                    <a:pt x="271" y="7"/>
                    <a:pt x="271" y="7"/>
                    <a:pt x="271" y="7"/>
                  </a:cubicBezTo>
                  <a:cubicBezTo>
                    <a:pt x="270" y="8"/>
                    <a:pt x="269" y="9"/>
                    <a:pt x="265" y="12"/>
                  </a:cubicBezTo>
                  <a:cubicBezTo>
                    <a:pt x="261" y="14"/>
                    <a:pt x="255" y="18"/>
                    <a:pt x="248" y="23"/>
                  </a:cubicBezTo>
                  <a:cubicBezTo>
                    <a:pt x="235" y="33"/>
                    <a:pt x="217" y="46"/>
                    <a:pt x="198" y="58"/>
                  </a:cubicBezTo>
                  <a:cubicBezTo>
                    <a:pt x="172" y="77"/>
                    <a:pt x="146" y="95"/>
                    <a:pt x="133" y="104"/>
                  </a:cubicBezTo>
                  <a:cubicBezTo>
                    <a:pt x="141" y="100"/>
                    <a:pt x="152" y="93"/>
                    <a:pt x="165" y="86"/>
                  </a:cubicBezTo>
                  <a:cubicBezTo>
                    <a:pt x="225" y="50"/>
                    <a:pt x="252" y="34"/>
                    <a:pt x="254" y="34"/>
                  </a:cubicBezTo>
                  <a:cubicBezTo>
                    <a:pt x="254" y="34"/>
                    <a:pt x="254" y="34"/>
                    <a:pt x="254" y="34"/>
                  </a:cubicBezTo>
                  <a:cubicBezTo>
                    <a:pt x="255" y="34"/>
                    <a:pt x="255" y="34"/>
                    <a:pt x="255" y="34"/>
                  </a:cubicBezTo>
                  <a:cubicBezTo>
                    <a:pt x="255" y="35"/>
                    <a:pt x="255" y="35"/>
                    <a:pt x="255" y="35"/>
                  </a:cubicBezTo>
                  <a:cubicBezTo>
                    <a:pt x="109" y="132"/>
                    <a:pt x="109" y="132"/>
                    <a:pt x="109" y="132"/>
                  </a:cubicBezTo>
                  <a:cubicBezTo>
                    <a:pt x="247" y="52"/>
                    <a:pt x="247" y="52"/>
                    <a:pt x="247" y="52"/>
                  </a:cubicBezTo>
                  <a:cubicBezTo>
                    <a:pt x="247" y="52"/>
                    <a:pt x="247" y="52"/>
                    <a:pt x="247" y="53"/>
                  </a:cubicBezTo>
                  <a:cubicBezTo>
                    <a:pt x="247" y="53"/>
                    <a:pt x="247" y="53"/>
                    <a:pt x="247" y="53"/>
                  </a:cubicBezTo>
                  <a:cubicBezTo>
                    <a:pt x="247" y="53"/>
                    <a:pt x="247" y="53"/>
                    <a:pt x="247" y="53"/>
                  </a:cubicBezTo>
                  <a:cubicBezTo>
                    <a:pt x="247" y="53"/>
                    <a:pt x="247" y="53"/>
                    <a:pt x="247" y="53"/>
                  </a:cubicBezTo>
                  <a:cubicBezTo>
                    <a:pt x="246" y="54"/>
                    <a:pt x="241" y="57"/>
                    <a:pt x="224" y="69"/>
                  </a:cubicBezTo>
                  <a:cubicBezTo>
                    <a:pt x="211" y="76"/>
                    <a:pt x="194" y="87"/>
                    <a:pt x="172" y="101"/>
                  </a:cubicBezTo>
                  <a:cubicBezTo>
                    <a:pt x="148" y="116"/>
                    <a:pt x="124" y="131"/>
                    <a:pt x="109" y="140"/>
                  </a:cubicBezTo>
                  <a:cubicBezTo>
                    <a:pt x="140" y="122"/>
                    <a:pt x="218" y="77"/>
                    <a:pt x="262" y="51"/>
                  </a:cubicBezTo>
                  <a:cubicBezTo>
                    <a:pt x="262" y="51"/>
                    <a:pt x="263" y="51"/>
                    <a:pt x="263" y="51"/>
                  </a:cubicBezTo>
                  <a:cubicBezTo>
                    <a:pt x="263" y="51"/>
                    <a:pt x="263" y="51"/>
                    <a:pt x="263" y="51"/>
                  </a:cubicBezTo>
                  <a:cubicBezTo>
                    <a:pt x="263" y="51"/>
                    <a:pt x="263" y="51"/>
                    <a:pt x="263" y="52"/>
                  </a:cubicBezTo>
                  <a:cubicBezTo>
                    <a:pt x="263" y="52"/>
                    <a:pt x="263" y="52"/>
                    <a:pt x="263" y="52"/>
                  </a:cubicBezTo>
                  <a:cubicBezTo>
                    <a:pt x="263" y="52"/>
                    <a:pt x="262" y="52"/>
                    <a:pt x="262" y="52"/>
                  </a:cubicBezTo>
                  <a:cubicBezTo>
                    <a:pt x="261" y="53"/>
                    <a:pt x="257" y="55"/>
                    <a:pt x="249" y="60"/>
                  </a:cubicBezTo>
                  <a:cubicBezTo>
                    <a:pt x="241" y="65"/>
                    <a:pt x="229" y="72"/>
                    <a:pt x="216" y="80"/>
                  </a:cubicBezTo>
                  <a:cubicBezTo>
                    <a:pt x="174" y="105"/>
                    <a:pt x="110" y="143"/>
                    <a:pt x="82" y="161"/>
                  </a:cubicBezTo>
                  <a:cubicBezTo>
                    <a:pt x="257" y="60"/>
                    <a:pt x="257" y="60"/>
                    <a:pt x="257" y="60"/>
                  </a:cubicBezTo>
                  <a:cubicBezTo>
                    <a:pt x="257" y="60"/>
                    <a:pt x="257" y="60"/>
                    <a:pt x="257" y="60"/>
                  </a:cubicBezTo>
                  <a:cubicBezTo>
                    <a:pt x="257" y="60"/>
                    <a:pt x="257" y="61"/>
                    <a:pt x="257" y="61"/>
                  </a:cubicBezTo>
                  <a:cubicBezTo>
                    <a:pt x="207" y="92"/>
                    <a:pt x="120" y="147"/>
                    <a:pt x="89" y="167"/>
                  </a:cubicBezTo>
                  <a:cubicBezTo>
                    <a:pt x="266" y="64"/>
                    <a:pt x="266" y="64"/>
                    <a:pt x="266" y="64"/>
                  </a:cubicBezTo>
                  <a:cubicBezTo>
                    <a:pt x="266" y="64"/>
                    <a:pt x="267" y="64"/>
                    <a:pt x="267" y="64"/>
                  </a:cubicBezTo>
                  <a:cubicBezTo>
                    <a:pt x="267" y="65"/>
                    <a:pt x="267" y="65"/>
                    <a:pt x="267" y="65"/>
                  </a:cubicBezTo>
                  <a:cubicBezTo>
                    <a:pt x="52" y="207"/>
                    <a:pt x="52" y="207"/>
                    <a:pt x="52" y="207"/>
                  </a:cubicBezTo>
                  <a:cubicBezTo>
                    <a:pt x="156" y="147"/>
                    <a:pt x="156" y="147"/>
                    <a:pt x="156" y="147"/>
                  </a:cubicBezTo>
                  <a:cubicBezTo>
                    <a:pt x="185" y="130"/>
                    <a:pt x="214" y="114"/>
                    <a:pt x="236" y="101"/>
                  </a:cubicBezTo>
                  <a:cubicBezTo>
                    <a:pt x="270" y="82"/>
                    <a:pt x="270" y="82"/>
                    <a:pt x="270" y="82"/>
                  </a:cubicBezTo>
                  <a:cubicBezTo>
                    <a:pt x="271" y="81"/>
                    <a:pt x="271" y="80"/>
                    <a:pt x="272" y="80"/>
                  </a:cubicBezTo>
                  <a:cubicBezTo>
                    <a:pt x="272" y="80"/>
                    <a:pt x="272" y="80"/>
                    <a:pt x="272" y="80"/>
                  </a:cubicBezTo>
                  <a:cubicBezTo>
                    <a:pt x="272" y="80"/>
                    <a:pt x="272" y="80"/>
                    <a:pt x="272" y="80"/>
                  </a:cubicBezTo>
                  <a:cubicBezTo>
                    <a:pt x="273" y="80"/>
                    <a:pt x="273" y="80"/>
                    <a:pt x="273" y="80"/>
                  </a:cubicBezTo>
                  <a:cubicBezTo>
                    <a:pt x="273" y="80"/>
                    <a:pt x="273" y="81"/>
                    <a:pt x="273" y="81"/>
                  </a:cubicBezTo>
                  <a:cubicBezTo>
                    <a:pt x="271" y="82"/>
                    <a:pt x="89" y="195"/>
                    <a:pt x="50" y="220"/>
                  </a:cubicBezTo>
                  <a:cubicBezTo>
                    <a:pt x="51" y="219"/>
                    <a:pt x="53" y="218"/>
                    <a:pt x="54" y="218"/>
                  </a:cubicBezTo>
                  <a:cubicBezTo>
                    <a:pt x="54" y="218"/>
                    <a:pt x="54" y="218"/>
                    <a:pt x="54" y="218"/>
                  </a:cubicBezTo>
                  <a:cubicBezTo>
                    <a:pt x="54" y="218"/>
                    <a:pt x="54" y="218"/>
                    <a:pt x="54" y="218"/>
                  </a:cubicBezTo>
                  <a:cubicBezTo>
                    <a:pt x="103" y="189"/>
                    <a:pt x="205" y="130"/>
                    <a:pt x="246" y="106"/>
                  </a:cubicBezTo>
                  <a:cubicBezTo>
                    <a:pt x="264" y="96"/>
                    <a:pt x="264" y="96"/>
                    <a:pt x="264" y="96"/>
                  </a:cubicBezTo>
                  <a:cubicBezTo>
                    <a:pt x="264" y="96"/>
                    <a:pt x="265" y="96"/>
                    <a:pt x="265" y="96"/>
                  </a:cubicBezTo>
                  <a:cubicBezTo>
                    <a:pt x="265" y="96"/>
                    <a:pt x="265" y="96"/>
                    <a:pt x="265" y="96"/>
                  </a:cubicBezTo>
                  <a:cubicBezTo>
                    <a:pt x="265" y="96"/>
                    <a:pt x="265" y="96"/>
                    <a:pt x="265" y="96"/>
                  </a:cubicBezTo>
                  <a:cubicBezTo>
                    <a:pt x="265" y="97"/>
                    <a:pt x="265" y="97"/>
                    <a:pt x="265" y="97"/>
                  </a:cubicBezTo>
                  <a:cubicBezTo>
                    <a:pt x="26" y="256"/>
                    <a:pt x="26" y="256"/>
                    <a:pt x="26" y="256"/>
                  </a:cubicBezTo>
                  <a:cubicBezTo>
                    <a:pt x="51" y="242"/>
                    <a:pt x="135" y="193"/>
                    <a:pt x="182" y="165"/>
                  </a:cubicBezTo>
                  <a:cubicBezTo>
                    <a:pt x="182" y="165"/>
                    <a:pt x="182" y="165"/>
                    <a:pt x="182" y="165"/>
                  </a:cubicBezTo>
                  <a:cubicBezTo>
                    <a:pt x="182" y="165"/>
                    <a:pt x="182" y="166"/>
                    <a:pt x="182" y="166"/>
                  </a:cubicBezTo>
                  <a:cubicBezTo>
                    <a:pt x="182" y="166"/>
                    <a:pt x="182" y="166"/>
                    <a:pt x="182" y="166"/>
                  </a:cubicBezTo>
                  <a:cubicBezTo>
                    <a:pt x="182" y="166"/>
                    <a:pt x="182" y="166"/>
                    <a:pt x="182" y="166"/>
                  </a:cubicBezTo>
                  <a:cubicBezTo>
                    <a:pt x="182" y="166"/>
                    <a:pt x="182" y="166"/>
                    <a:pt x="182" y="166"/>
                  </a:cubicBezTo>
                  <a:cubicBezTo>
                    <a:pt x="181" y="167"/>
                    <a:pt x="176" y="171"/>
                    <a:pt x="154" y="186"/>
                  </a:cubicBezTo>
                  <a:cubicBezTo>
                    <a:pt x="139" y="196"/>
                    <a:pt x="118" y="210"/>
                    <a:pt x="92" y="227"/>
                  </a:cubicBezTo>
                  <a:cubicBezTo>
                    <a:pt x="58" y="249"/>
                    <a:pt x="25" y="271"/>
                    <a:pt x="9" y="281"/>
                  </a:cubicBezTo>
                  <a:cubicBezTo>
                    <a:pt x="23" y="273"/>
                    <a:pt x="52" y="256"/>
                    <a:pt x="78" y="241"/>
                  </a:cubicBezTo>
                  <a:cubicBezTo>
                    <a:pt x="137" y="207"/>
                    <a:pt x="150" y="199"/>
                    <a:pt x="151" y="199"/>
                  </a:cubicBezTo>
                  <a:cubicBezTo>
                    <a:pt x="151" y="199"/>
                    <a:pt x="151" y="199"/>
                    <a:pt x="151" y="199"/>
                  </a:cubicBezTo>
                  <a:cubicBezTo>
                    <a:pt x="151" y="199"/>
                    <a:pt x="152" y="199"/>
                    <a:pt x="152" y="199"/>
                  </a:cubicBezTo>
                  <a:cubicBezTo>
                    <a:pt x="152" y="200"/>
                    <a:pt x="152" y="200"/>
                    <a:pt x="97" y="243"/>
                  </a:cubicBezTo>
                  <a:cubicBezTo>
                    <a:pt x="77" y="258"/>
                    <a:pt x="56" y="274"/>
                    <a:pt x="47" y="281"/>
                  </a:cubicBezTo>
                  <a:cubicBezTo>
                    <a:pt x="62" y="272"/>
                    <a:pt x="104" y="248"/>
                    <a:pt x="129" y="234"/>
                  </a:cubicBezTo>
                  <a:cubicBezTo>
                    <a:pt x="129" y="234"/>
                    <a:pt x="129" y="234"/>
                    <a:pt x="129" y="234"/>
                  </a:cubicBezTo>
                  <a:cubicBezTo>
                    <a:pt x="129" y="234"/>
                    <a:pt x="129" y="234"/>
                    <a:pt x="129" y="235"/>
                  </a:cubicBezTo>
                  <a:cubicBezTo>
                    <a:pt x="61" y="287"/>
                    <a:pt x="61" y="287"/>
                    <a:pt x="61" y="287"/>
                  </a:cubicBezTo>
                  <a:cubicBezTo>
                    <a:pt x="126" y="249"/>
                    <a:pt x="126" y="249"/>
                    <a:pt x="126" y="249"/>
                  </a:cubicBezTo>
                  <a:cubicBezTo>
                    <a:pt x="126" y="249"/>
                    <a:pt x="127" y="249"/>
                    <a:pt x="127" y="249"/>
                  </a:cubicBezTo>
                  <a:cubicBezTo>
                    <a:pt x="127" y="249"/>
                    <a:pt x="127" y="250"/>
                    <a:pt x="127" y="250"/>
                  </a:cubicBezTo>
                  <a:cubicBezTo>
                    <a:pt x="62" y="305"/>
                    <a:pt x="62" y="305"/>
                    <a:pt x="62" y="305"/>
                  </a:cubicBezTo>
                  <a:cubicBezTo>
                    <a:pt x="84" y="293"/>
                    <a:pt x="186" y="234"/>
                    <a:pt x="187" y="233"/>
                  </a:cubicBezTo>
                  <a:cubicBezTo>
                    <a:pt x="188" y="233"/>
                    <a:pt x="188" y="233"/>
                    <a:pt x="188" y="233"/>
                  </a:cubicBezTo>
                  <a:cubicBezTo>
                    <a:pt x="188" y="233"/>
                    <a:pt x="188" y="234"/>
                    <a:pt x="188" y="234"/>
                  </a:cubicBezTo>
                  <a:cubicBezTo>
                    <a:pt x="153" y="255"/>
                    <a:pt x="92" y="292"/>
                    <a:pt x="68" y="307"/>
                  </a:cubicBezTo>
                  <a:cubicBezTo>
                    <a:pt x="108" y="284"/>
                    <a:pt x="255" y="199"/>
                    <a:pt x="256" y="198"/>
                  </a:cubicBezTo>
                  <a:cubicBezTo>
                    <a:pt x="256" y="198"/>
                    <a:pt x="256" y="198"/>
                    <a:pt x="257" y="198"/>
                  </a:cubicBezTo>
                  <a:cubicBezTo>
                    <a:pt x="257" y="198"/>
                    <a:pt x="257" y="198"/>
                    <a:pt x="257" y="198"/>
                  </a:cubicBezTo>
                  <a:cubicBezTo>
                    <a:pt x="257" y="198"/>
                    <a:pt x="257" y="198"/>
                    <a:pt x="257" y="199"/>
                  </a:cubicBezTo>
                  <a:cubicBezTo>
                    <a:pt x="257" y="199"/>
                    <a:pt x="257" y="199"/>
                    <a:pt x="257" y="199"/>
                  </a:cubicBezTo>
                  <a:cubicBezTo>
                    <a:pt x="257" y="199"/>
                    <a:pt x="257" y="199"/>
                    <a:pt x="256" y="199"/>
                  </a:cubicBezTo>
                  <a:cubicBezTo>
                    <a:pt x="255" y="200"/>
                    <a:pt x="250" y="204"/>
                    <a:pt x="230" y="217"/>
                  </a:cubicBezTo>
                  <a:cubicBezTo>
                    <a:pt x="216" y="227"/>
                    <a:pt x="196" y="241"/>
                    <a:pt x="171" y="258"/>
                  </a:cubicBezTo>
                  <a:cubicBezTo>
                    <a:pt x="141" y="279"/>
                    <a:pt x="110" y="300"/>
                    <a:pt x="95" y="310"/>
                  </a:cubicBezTo>
                  <a:cubicBezTo>
                    <a:pt x="269" y="209"/>
                    <a:pt x="269" y="209"/>
                    <a:pt x="269" y="209"/>
                  </a:cubicBezTo>
                  <a:cubicBezTo>
                    <a:pt x="270" y="209"/>
                    <a:pt x="270" y="209"/>
                    <a:pt x="270" y="209"/>
                  </a:cubicBezTo>
                  <a:cubicBezTo>
                    <a:pt x="270" y="210"/>
                    <a:pt x="270" y="210"/>
                    <a:pt x="270" y="210"/>
                  </a:cubicBezTo>
                  <a:cubicBezTo>
                    <a:pt x="270" y="210"/>
                    <a:pt x="270" y="210"/>
                    <a:pt x="270" y="210"/>
                  </a:cubicBezTo>
                  <a:cubicBezTo>
                    <a:pt x="269" y="211"/>
                    <a:pt x="269" y="211"/>
                    <a:pt x="269" y="211"/>
                  </a:cubicBezTo>
                  <a:cubicBezTo>
                    <a:pt x="268" y="211"/>
                    <a:pt x="266" y="212"/>
                    <a:pt x="262" y="215"/>
                  </a:cubicBezTo>
                  <a:cubicBezTo>
                    <a:pt x="109" y="312"/>
                    <a:pt x="109" y="312"/>
                    <a:pt x="109" y="312"/>
                  </a:cubicBezTo>
                  <a:cubicBezTo>
                    <a:pt x="136" y="297"/>
                    <a:pt x="207" y="255"/>
                    <a:pt x="248" y="231"/>
                  </a:cubicBezTo>
                  <a:cubicBezTo>
                    <a:pt x="249" y="231"/>
                    <a:pt x="249" y="231"/>
                    <a:pt x="249" y="231"/>
                  </a:cubicBezTo>
                  <a:cubicBezTo>
                    <a:pt x="249" y="231"/>
                    <a:pt x="249" y="231"/>
                    <a:pt x="249" y="231"/>
                  </a:cubicBezTo>
                  <a:cubicBezTo>
                    <a:pt x="249" y="231"/>
                    <a:pt x="249" y="232"/>
                    <a:pt x="249" y="232"/>
                  </a:cubicBezTo>
                  <a:cubicBezTo>
                    <a:pt x="249" y="232"/>
                    <a:pt x="249" y="232"/>
                    <a:pt x="249" y="232"/>
                  </a:cubicBezTo>
                  <a:cubicBezTo>
                    <a:pt x="249" y="232"/>
                    <a:pt x="249" y="232"/>
                    <a:pt x="249" y="232"/>
                  </a:cubicBezTo>
                  <a:cubicBezTo>
                    <a:pt x="248" y="233"/>
                    <a:pt x="247" y="233"/>
                    <a:pt x="244" y="235"/>
                  </a:cubicBezTo>
                  <a:cubicBezTo>
                    <a:pt x="241" y="237"/>
                    <a:pt x="237" y="240"/>
                    <a:pt x="232" y="243"/>
                  </a:cubicBezTo>
                  <a:cubicBezTo>
                    <a:pt x="221" y="250"/>
                    <a:pt x="207" y="259"/>
                    <a:pt x="192" y="269"/>
                  </a:cubicBezTo>
                  <a:cubicBezTo>
                    <a:pt x="166" y="286"/>
                    <a:pt x="138" y="304"/>
                    <a:pt x="125" y="312"/>
                  </a:cubicBezTo>
                  <a:cubicBezTo>
                    <a:pt x="139" y="304"/>
                    <a:pt x="169" y="287"/>
                    <a:pt x="197" y="270"/>
                  </a:cubicBezTo>
                  <a:cubicBezTo>
                    <a:pt x="252" y="238"/>
                    <a:pt x="267" y="230"/>
                    <a:pt x="269" y="229"/>
                  </a:cubicBezTo>
                  <a:cubicBezTo>
                    <a:pt x="269" y="229"/>
                    <a:pt x="269" y="229"/>
                    <a:pt x="269" y="229"/>
                  </a:cubicBezTo>
                  <a:cubicBezTo>
                    <a:pt x="269" y="229"/>
                    <a:pt x="269" y="229"/>
                    <a:pt x="269" y="229"/>
                  </a:cubicBezTo>
                  <a:cubicBezTo>
                    <a:pt x="269" y="229"/>
                    <a:pt x="269" y="229"/>
                    <a:pt x="270" y="229"/>
                  </a:cubicBezTo>
                  <a:cubicBezTo>
                    <a:pt x="270" y="229"/>
                    <a:pt x="270" y="229"/>
                    <a:pt x="270" y="229"/>
                  </a:cubicBezTo>
                  <a:cubicBezTo>
                    <a:pt x="270" y="229"/>
                    <a:pt x="270" y="229"/>
                    <a:pt x="269" y="229"/>
                  </a:cubicBezTo>
                  <a:cubicBezTo>
                    <a:pt x="269" y="229"/>
                    <a:pt x="269" y="229"/>
                    <a:pt x="269" y="229"/>
                  </a:cubicBezTo>
                  <a:cubicBezTo>
                    <a:pt x="269" y="229"/>
                    <a:pt x="269" y="229"/>
                    <a:pt x="269" y="229"/>
                  </a:cubicBezTo>
                  <a:cubicBezTo>
                    <a:pt x="269" y="230"/>
                    <a:pt x="267" y="231"/>
                    <a:pt x="264" y="233"/>
                  </a:cubicBezTo>
                  <a:cubicBezTo>
                    <a:pt x="260" y="235"/>
                    <a:pt x="254" y="239"/>
                    <a:pt x="247" y="243"/>
                  </a:cubicBezTo>
                  <a:cubicBezTo>
                    <a:pt x="234" y="251"/>
                    <a:pt x="216" y="262"/>
                    <a:pt x="198" y="273"/>
                  </a:cubicBezTo>
                  <a:cubicBezTo>
                    <a:pt x="178" y="285"/>
                    <a:pt x="157" y="298"/>
                    <a:pt x="142" y="307"/>
                  </a:cubicBezTo>
                  <a:cubicBezTo>
                    <a:pt x="169" y="292"/>
                    <a:pt x="217" y="264"/>
                    <a:pt x="252" y="244"/>
                  </a:cubicBezTo>
                  <a:cubicBezTo>
                    <a:pt x="260" y="239"/>
                    <a:pt x="265" y="236"/>
                    <a:pt x="266" y="235"/>
                  </a:cubicBezTo>
                  <a:cubicBezTo>
                    <a:pt x="266" y="235"/>
                    <a:pt x="266" y="235"/>
                    <a:pt x="266" y="236"/>
                  </a:cubicBezTo>
                  <a:cubicBezTo>
                    <a:pt x="266" y="236"/>
                    <a:pt x="266" y="236"/>
                    <a:pt x="266" y="236"/>
                  </a:cubicBezTo>
                  <a:cubicBezTo>
                    <a:pt x="259" y="241"/>
                    <a:pt x="252" y="245"/>
                    <a:pt x="245" y="248"/>
                  </a:cubicBezTo>
                  <a:cubicBezTo>
                    <a:pt x="223" y="261"/>
                    <a:pt x="198" y="276"/>
                    <a:pt x="177" y="288"/>
                  </a:cubicBezTo>
                  <a:cubicBezTo>
                    <a:pt x="248" y="247"/>
                    <a:pt x="248" y="247"/>
                    <a:pt x="248" y="247"/>
                  </a:cubicBezTo>
                  <a:cubicBezTo>
                    <a:pt x="248" y="247"/>
                    <a:pt x="249" y="247"/>
                    <a:pt x="249" y="247"/>
                  </a:cubicBezTo>
                  <a:cubicBezTo>
                    <a:pt x="249" y="248"/>
                    <a:pt x="249" y="248"/>
                    <a:pt x="249" y="248"/>
                  </a:cubicBezTo>
                  <a:cubicBezTo>
                    <a:pt x="249" y="248"/>
                    <a:pt x="249" y="248"/>
                    <a:pt x="249" y="248"/>
                  </a:cubicBezTo>
                  <a:cubicBezTo>
                    <a:pt x="249" y="248"/>
                    <a:pt x="249" y="248"/>
                    <a:pt x="249" y="248"/>
                  </a:cubicBezTo>
                  <a:cubicBezTo>
                    <a:pt x="248" y="249"/>
                    <a:pt x="245" y="251"/>
                    <a:pt x="234" y="259"/>
                  </a:cubicBezTo>
                  <a:cubicBezTo>
                    <a:pt x="226" y="264"/>
                    <a:pt x="216" y="272"/>
                    <a:pt x="202" y="282"/>
                  </a:cubicBezTo>
                  <a:cubicBezTo>
                    <a:pt x="186" y="294"/>
                    <a:pt x="169" y="306"/>
                    <a:pt x="161" y="312"/>
                  </a:cubicBezTo>
                  <a:cubicBezTo>
                    <a:pt x="182" y="300"/>
                    <a:pt x="253" y="258"/>
                    <a:pt x="293" y="235"/>
                  </a:cubicBezTo>
                  <a:cubicBezTo>
                    <a:pt x="293" y="235"/>
                    <a:pt x="293" y="235"/>
                    <a:pt x="293" y="235"/>
                  </a:cubicBezTo>
                  <a:cubicBezTo>
                    <a:pt x="294" y="235"/>
                    <a:pt x="294" y="236"/>
                    <a:pt x="293" y="236"/>
                  </a:cubicBezTo>
                  <a:cubicBezTo>
                    <a:pt x="262" y="257"/>
                    <a:pt x="207" y="295"/>
                    <a:pt x="187" y="308"/>
                  </a:cubicBezTo>
                  <a:cubicBezTo>
                    <a:pt x="206" y="297"/>
                    <a:pt x="258" y="268"/>
                    <a:pt x="287" y="250"/>
                  </a:cubicBezTo>
                  <a:cubicBezTo>
                    <a:pt x="288" y="250"/>
                    <a:pt x="288" y="250"/>
                    <a:pt x="288" y="251"/>
                  </a:cubicBezTo>
                  <a:cubicBezTo>
                    <a:pt x="288" y="251"/>
                    <a:pt x="288" y="251"/>
                    <a:pt x="288" y="251"/>
                  </a:cubicBezTo>
                  <a:cubicBezTo>
                    <a:pt x="256" y="275"/>
                    <a:pt x="200" y="316"/>
                    <a:pt x="184" y="328"/>
                  </a:cubicBezTo>
                  <a:cubicBezTo>
                    <a:pt x="199" y="320"/>
                    <a:pt x="247" y="292"/>
                    <a:pt x="274" y="276"/>
                  </a:cubicBezTo>
                  <a:cubicBezTo>
                    <a:pt x="275" y="276"/>
                    <a:pt x="275" y="276"/>
                    <a:pt x="275" y="276"/>
                  </a:cubicBezTo>
                  <a:cubicBezTo>
                    <a:pt x="275" y="276"/>
                    <a:pt x="275" y="277"/>
                    <a:pt x="275" y="277"/>
                  </a:cubicBezTo>
                  <a:cubicBezTo>
                    <a:pt x="274" y="277"/>
                    <a:pt x="216" y="316"/>
                    <a:pt x="193" y="332"/>
                  </a:cubicBezTo>
                  <a:cubicBezTo>
                    <a:pt x="214" y="319"/>
                    <a:pt x="267" y="289"/>
                    <a:pt x="297" y="271"/>
                  </a:cubicBezTo>
                  <a:cubicBezTo>
                    <a:pt x="297" y="271"/>
                    <a:pt x="298" y="271"/>
                    <a:pt x="298" y="271"/>
                  </a:cubicBezTo>
                  <a:cubicBezTo>
                    <a:pt x="298" y="272"/>
                    <a:pt x="298" y="272"/>
                    <a:pt x="298" y="272"/>
                  </a:cubicBezTo>
                  <a:cubicBezTo>
                    <a:pt x="203" y="337"/>
                    <a:pt x="203" y="337"/>
                    <a:pt x="203" y="337"/>
                  </a:cubicBezTo>
                  <a:cubicBezTo>
                    <a:pt x="293" y="285"/>
                    <a:pt x="293" y="285"/>
                    <a:pt x="293" y="285"/>
                  </a:cubicBezTo>
                  <a:cubicBezTo>
                    <a:pt x="295" y="284"/>
                    <a:pt x="296" y="283"/>
                    <a:pt x="297" y="283"/>
                  </a:cubicBezTo>
                  <a:cubicBezTo>
                    <a:pt x="297" y="283"/>
                    <a:pt x="297" y="283"/>
                    <a:pt x="297" y="283"/>
                  </a:cubicBezTo>
                  <a:cubicBezTo>
                    <a:pt x="297" y="283"/>
                    <a:pt x="297" y="283"/>
                    <a:pt x="297" y="283"/>
                  </a:cubicBezTo>
                  <a:cubicBezTo>
                    <a:pt x="297" y="283"/>
                    <a:pt x="297" y="283"/>
                    <a:pt x="298" y="283"/>
                  </a:cubicBezTo>
                  <a:cubicBezTo>
                    <a:pt x="298" y="283"/>
                    <a:pt x="298" y="283"/>
                    <a:pt x="297" y="284"/>
                  </a:cubicBezTo>
                  <a:cubicBezTo>
                    <a:pt x="297" y="284"/>
                    <a:pt x="297" y="284"/>
                    <a:pt x="297" y="284"/>
                  </a:cubicBezTo>
                  <a:cubicBezTo>
                    <a:pt x="297" y="284"/>
                    <a:pt x="297" y="284"/>
                    <a:pt x="297" y="284"/>
                  </a:cubicBezTo>
                  <a:cubicBezTo>
                    <a:pt x="296" y="285"/>
                    <a:pt x="291" y="288"/>
                    <a:pt x="275" y="298"/>
                  </a:cubicBezTo>
                  <a:cubicBezTo>
                    <a:pt x="263" y="305"/>
                    <a:pt x="248" y="314"/>
                    <a:pt x="234" y="322"/>
                  </a:cubicBezTo>
                  <a:cubicBezTo>
                    <a:pt x="249" y="313"/>
                    <a:pt x="264" y="304"/>
                    <a:pt x="276" y="298"/>
                  </a:cubicBezTo>
                  <a:cubicBezTo>
                    <a:pt x="276" y="298"/>
                    <a:pt x="276" y="298"/>
                    <a:pt x="276" y="298"/>
                  </a:cubicBezTo>
                  <a:cubicBezTo>
                    <a:pt x="277" y="298"/>
                    <a:pt x="276" y="299"/>
                    <a:pt x="276" y="299"/>
                  </a:cubicBezTo>
                  <a:cubicBezTo>
                    <a:pt x="276" y="299"/>
                    <a:pt x="255" y="311"/>
                    <a:pt x="234" y="323"/>
                  </a:cubicBezTo>
                  <a:cubicBezTo>
                    <a:pt x="223" y="329"/>
                    <a:pt x="213" y="335"/>
                    <a:pt x="205" y="340"/>
                  </a:cubicBezTo>
                  <a:cubicBezTo>
                    <a:pt x="201" y="342"/>
                    <a:pt x="198" y="344"/>
                    <a:pt x="195" y="345"/>
                  </a:cubicBezTo>
                  <a:cubicBezTo>
                    <a:pt x="193" y="347"/>
                    <a:pt x="192" y="347"/>
                    <a:pt x="192" y="347"/>
                  </a:cubicBezTo>
                  <a:cubicBezTo>
                    <a:pt x="192" y="347"/>
                    <a:pt x="192" y="347"/>
                    <a:pt x="192" y="347"/>
                  </a:cubicBezTo>
                  <a:cubicBezTo>
                    <a:pt x="192" y="347"/>
                    <a:pt x="192" y="347"/>
                    <a:pt x="192" y="347"/>
                  </a:cubicBezTo>
                  <a:cubicBezTo>
                    <a:pt x="191" y="348"/>
                    <a:pt x="191" y="348"/>
                    <a:pt x="191" y="348"/>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88" name="橙子演示">
              <a:extLst>
                <a:ext uri="{FF2B5EF4-FFF2-40B4-BE49-F238E27FC236}">
                  <a16:creationId xmlns:a16="http://schemas.microsoft.com/office/drawing/2014/main" id="{8531D149-2A0F-4ACC-84E3-93DE81F5AA09}"/>
                </a:ext>
              </a:extLst>
            </p:cNvPr>
            <p:cNvSpPr>
              <a:spLocks noEditPoints="1"/>
            </p:cNvSpPr>
            <p:nvPr/>
          </p:nvSpPr>
          <p:spPr bwMode="auto">
            <a:xfrm>
              <a:off x="4725988" y="5565774"/>
              <a:ext cx="896937" cy="1622426"/>
            </a:xfrm>
            <a:custGeom>
              <a:avLst/>
              <a:gdLst>
                <a:gd name="T0" fmla="*/ 137 w 277"/>
                <a:gd name="T1" fmla="*/ 390 h 500"/>
                <a:gd name="T2" fmla="*/ 144 w 277"/>
                <a:gd name="T3" fmla="*/ 351 h 500"/>
                <a:gd name="T4" fmla="*/ 92 w 277"/>
                <a:gd name="T5" fmla="*/ 352 h 500"/>
                <a:gd name="T6" fmla="*/ 49 w 277"/>
                <a:gd name="T7" fmla="*/ 334 h 500"/>
                <a:gd name="T8" fmla="*/ 24 w 277"/>
                <a:gd name="T9" fmla="*/ 327 h 500"/>
                <a:gd name="T10" fmla="*/ 6 w 277"/>
                <a:gd name="T11" fmla="*/ 310 h 500"/>
                <a:gd name="T12" fmla="*/ 5 w 277"/>
                <a:gd name="T13" fmla="*/ 274 h 500"/>
                <a:gd name="T14" fmla="*/ 46 w 277"/>
                <a:gd name="T15" fmla="*/ 223 h 500"/>
                <a:gd name="T16" fmla="*/ 118 w 277"/>
                <a:gd name="T17" fmla="*/ 155 h 500"/>
                <a:gd name="T18" fmla="*/ 138 w 277"/>
                <a:gd name="T19" fmla="*/ 98 h 500"/>
                <a:gd name="T20" fmla="*/ 176 w 277"/>
                <a:gd name="T21" fmla="*/ 19 h 500"/>
                <a:gd name="T22" fmla="*/ 236 w 277"/>
                <a:gd name="T23" fmla="*/ 18 h 500"/>
                <a:gd name="T24" fmla="*/ 266 w 277"/>
                <a:gd name="T25" fmla="*/ 8 h 500"/>
                <a:gd name="T26" fmla="*/ 269 w 277"/>
                <a:gd name="T27" fmla="*/ 100 h 500"/>
                <a:gd name="T28" fmla="*/ 259 w 277"/>
                <a:gd name="T29" fmla="*/ 300 h 500"/>
                <a:gd name="T30" fmla="*/ 254 w 277"/>
                <a:gd name="T31" fmla="*/ 293 h 500"/>
                <a:gd name="T32" fmla="*/ 265 w 277"/>
                <a:gd name="T33" fmla="*/ 283 h 500"/>
                <a:gd name="T34" fmla="*/ 257 w 277"/>
                <a:gd name="T35" fmla="*/ 363 h 500"/>
                <a:gd name="T36" fmla="*/ 248 w 277"/>
                <a:gd name="T37" fmla="*/ 376 h 500"/>
                <a:gd name="T38" fmla="*/ 229 w 277"/>
                <a:gd name="T39" fmla="*/ 371 h 500"/>
                <a:gd name="T40" fmla="*/ 230 w 277"/>
                <a:gd name="T41" fmla="*/ 397 h 500"/>
                <a:gd name="T42" fmla="*/ 243 w 277"/>
                <a:gd name="T43" fmla="*/ 412 h 500"/>
                <a:gd name="T44" fmla="*/ 253 w 277"/>
                <a:gd name="T45" fmla="*/ 401 h 500"/>
                <a:gd name="T46" fmla="*/ 269 w 277"/>
                <a:gd name="T47" fmla="*/ 426 h 500"/>
                <a:gd name="T48" fmla="*/ 276 w 277"/>
                <a:gd name="T49" fmla="*/ 478 h 500"/>
                <a:gd name="T50" fmla="*/ 230 w 277"/>
                <a:gd name="T51" fmla="*/ 485 h 500"/>
                <a:gd name="T52" fmla="*/ 157 w 277"/>
                <a:gd name="T53" fmla="*/ 489 h 500"/>
                <a:gd name="T54" fmla="*/ 129 w 277"/>
                <a:gd name="T55" fmla="*/ 476 h 500"/>
                <a:gd name="T56" fmla="*/ 132 w 277"/>
                <a:gd name="T57" fmla="*/ 380 h 500"/>
                <a:gd name="T58" fmla="*/ 123 w 277"/>
                <a:gd name="T59" fmla="*/ 383 h 500"/>
                <a:gd name="T60" fmla="*/ 130 w 277"/>
                <a:gd name="T61" fmla="*/ 409 h 500"/>
                <a:gd name="T62" fmla="*/ 123 w 277"/>
                <a:gd name="T63" fmla="*/ 392 h 500"/>
                <a:gd name="T64" fmla="*/ 128 w 277"/>
                <a:gd name="T65" fmla="*/ 373 h 500"/>
                <a:gd name="T66" fmla="*/ 129 w 277"/>
                <a:gd name="T67" fmla="*/ 436 h 500"/>
                <a:gd name="T68" fmla="*/ 131 w 277"/>
                <a:gd name="T69" fmla="*/ 500 h 500"/>
                <a:gd name="T70" fmla="*/ 193 w 277"/>
                <a:gd name="T71" fmla="*/ 483 h 500"/>
                <a:gd name="T72" fmla="*/ 267 w 277"/>
                <a:gd name="T73" fmla="*/ 480 h 500"/>
                <a:gd name="T74" fmla="*/ 269 w 277"/>
                <a:gd name="T75" fmla="*/ 427 h 500"/>
                <a:gd name="T76" fmla="*/ 267 w 277"/>
                <a:gd name="T77" fmla="*/ 420 h 500"/>
                <a:gd name="T78" fmla="*/ 247 w 277"/>
                <a:gd name="T79" fmla="*/ 411 h 500"/>
                <a:gd name="T80" fmla="*/ 234 w 277"/>
                <a:gd name="T81" fmla="*/ 407 h 500"/>
                <a:gd name="T82" fmla="*/ 223 w 277"/>
                <a:gd name="T83" fmla="*/ 365 h 500"/>
                <a:gd name="T84" fmla="*/ 237 w 277"/>
                <a:gd name="T85" fmla="*/ 374 h 500"/>
                <a:gd name="T86" fmla="*/ 255 w 277"/>
                <a:gd name="T87" fmla="*/ 371 h 500"/>
                <a:gd name="T88" fmla="*/ 257 w 277"/>
                <a:gd name="T89" fmla="*/ 353 h 500"/>
                <a:gd name="T90" fmla="*/ 267 w 277"/>
                <a:gd name="T91" fmla="*/ 287 h 500"/>
                <a:gd name="T92" fmla="*/ 254 w 277"/>
                <a:gd name="T93" fmla="*/ 294 h 500"/>
                <a:gd name="T94" fmla="*/ 260 w 277"/>
                <a:gd name="T95" fmla="*/ 227 h 500"/>
                <a:gd name="T96" fmla="*/ 268 w 277"/>
                <a:gd name="T97" fmla="*/ 45 h 500"/>
                <a:gd name="T98" fmla="*/ 253 w 277"/>
                <a:gd name="T99" fmla="*/ 18 h 500"/>
                <a:gd name="T100" fmla="*/ 184 w 277"/>
                <a:gd name="T101" fmla="*/ 1 h 500"/>
                <a:gd name="T102" fmla="*/ 147 w 277"/>
                <a:gd name="T103" fmla="*/ 81 h 500"/>
                <a:gd name="T104" fmla="*/ 126 w 277"/>
                <a:gd name="T105" fmla="*/ 146 h 500"/>
                <a:gd name="T106" fmla="*/ 77 w 277"/>
                <a:gd name="T107" fmla="*/ 197 h 500"/>
                <a:gd name="T108" fmla="*/ 26 w 277"/>
                <a:gd name="T109" fmla="*/ 245 h 500"/>
                <a:gd name="T110" fmla="*/ 2 w 277"/>
                <a:gd name="T111" fmla="*/ 297 h 500"/>
                <a:gd name="T112" fmla="*/ 18 w 277"/>
                <a:gd name="T113" fmla="*/ 324 h 500"/>
                <a:gd name="T114" fmla="*/ 40 w 277"/>
                <a:gd name="T115" fmla="*/ 324 h 500"/>
                <a:gd name="T116" fmla="*/ 72 w 277"/>
                <a:gd name="T117" fmla="*/ 348 h 500"/>
                <a:gd name="T118" fmla="*/ 138 w 277"/>
                <a:gd name="T119" fmla="*/ 347 h 500"/>
                <a:gd name="T120" fmla="*/ 149 w 277"/>
                <a:gd name="T121" fmla="*/ 384 h 500"/>
                <a:gd name="T122" fmla="*/ 137 w 277"/>
                <a:gd name="T123" fmla="*/ 389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 h="500">
                  <a:moveTo>
                    <a:pt x="134" y="413"/>
                  </a:moveTo>
                  <a:cubicBezTo>
                    <a:pt x="133" y="409"/>
                    <a:pt x="132" y="404"/>
                    <a:pt x="132" y="399"/>
                  </a:cubicBezTo>
                  <a:cubicBezTo>
                    <a:pt x="133" y="397"/>
                    <a:pt x="133" y="395"/>
                    <a:pt x="134" y="393"/>
                  </a:cubicBezTo>
                  <a:cubicBezTo>
                    <a:pt x="134" y="392"/>
                    <a:pt x="135" y="391"/>
                    <a:pt x="136" y="390"/>
                  </a:cubicBezTo>
                  <a:cubicBezTo>
                    <a:pt x="136" y="389"/>
                    <a:pt x="136" y="389"/>
                    <a:pt x="137" y="389"/>
                  </a:cubicBezTo>
                  <a:cubicBezTo>
                    <a:pt x="137" y="389"/>
                    <a:pt x="138" y="389"/>
                    <a:pt x="138" y="389"/>
                  </a:cubicBezTo>
                  <a:cubicBezTo>
                    <a:pt x="138" y="389"/>
                    <a:pt x="138" y="390"/>
                    <a:pt x="137" y="390"/>
                  </a:cubicBezTo>
                  <a:cubicBezTo>
                    <a:pt x="137" y="390"/>
                    <a:pt x="137" y="390"/>
                    <a:pt x="137" y="390"/>
                  </a:cubicBezTo>
                  <a:cubicBezTo>
                    <a:pt x="139" y="390"/>
                    <a:pt x="140" y="390"/>
                    <a:pt x="141" y="389"/>
                  </a:cubicBezTo>
                  <a:cubicBezTo>
                    <a:pt x="142" y="389"/>
                    <a:pt x="143" y="389"/>
                    <a:pt x="144" y="388"/>
                  </a:cubicBezTo>
                  <a:cubicBezTo>
                    <a:pt x="146" y="387"/>
                    <a:pt x="148" y="386"/>
                    <a:pt x="149" y="384"/>
                  </a:cubicBezTo>
                  <a:cubicBezTo>
                    <a:pt x="152" y="380"/>
                    <a:pt x="152" y="375"/>
                    <a:pt x="151" y="370"/>
                  </a:cubicBezTo>
                  <a:cubicBezTo>
                    <a:pt x="151" y="366"/>
                    <a:pt x="149" y="361"/>
                    <a:pt x="147" y="357"/>
                  </a:cubicBezTo>
                  <a:cubicBezTo>
                    <a:pt x="146" y="355"/>
                    <a:pt x="145" y="353"/>
                    <a:pt x="144" y="351"/>
                  </a:cubicBezTo>
                  <a:cubicBezTo>
                    <a:pt x="143" y="350"/>
                    <a:pt x="142" y="349"/>
                    <a:pt x="141" y="349"/>
                  </a:cubicBezTo>
                  <a:cubicBezTo>
                    <a:pt x="140" y="348"/>
                    <a:pt x="139" y="348"/>
                    <a:pt x="138" y="347"/>
                  </a:cubicBezTo>
                  <a:cubicBezTo>
                    <a:pt x="138" y="347"/>
                    <a:pt x="138" y="347"/>
                    <a:pt x="138" y="347"/>
                  </a:cubicBezTo>
                  <a:cubicBezTo>
                    <a:pt x="129" y="349"/>
                    <a:pt x="121" y="351"/>
                    <a:pt x="112" y="352"/>
                  </a:cubicBezTo>
                  <a:cubicBezTo>
                    <a:pt x="110" y="352"/>
                    <a:pt x="107" y="352"/>
                    <a:pt x="105" y="352"/>
                  </a:cubicBezTo>
                  <a:cubicBezTo>
                    <a:pt x="103" y="352"/>
                    <a:pt x="101" y="352"/>
                    <a:pt x="98" y="352"/>
                  </a:cubicBezTo>
                  <a:cubicBezTo>
                    <a:pt x="96" y="352"/>
                    <a:pt x="94" y="352"/>
                    <a:pt x="92" y="352"/>
                  </a:cubicBezTo>
                  <a:cubicBezTo>
                    <a:pt x="90" y="352"/>
                    <a:pt x="87" y="352"/>
                    <a:pt x="85" y="352"/>
                  </a:cubicBezTo>
                  <a:cubicBezTo>
                    <a:pt x="83" y="351"/>
                    <a:pt x="81" y="351"/>
                    <a:pt x="79" y="350"/>
                  </a:cubicBezTo>
                  <a:cubicBezTo>
                    <a:pt x="77" y="350"/>
                    <a:pt x="74" y="349"/>
                    <a:pt x="72" y="348"/>
                  </a:cubicBezTo>
                  <a:cubicBezTo>
                    <a:pt x="70" y="347"/>
                    <a:pt x="68" y="347"/>
                    <a:pt x="66" y="345"/>
                  </a:cubicBezTo>
                  <a:cubicBezTo>
                    <a:pt x="64" y="344"/>
                    <a:pt x="62" y="343"/>
                    <a:pt x="60" y="342"/>
                  </a:cubicBezTo>
                  <a:cubicBezTo>
                    <a:pt x="58" y="341"/>
                    <a:pt x="56" y="340"/>
                    <a:pt x="55" y="338"/>
                  </a:cubicBezTo>
                  <a:cubicBezTo>
                    <a:pt x="53" y="337"/>
                    <a:pt x="51" y="336"/>
                    <a:pt x="49" y="334"/>
                  </a:cubicBezTo>
                  <a:cubicBezTo>
                    <a:pt x="48" y="333"/>
                    <a:pt x="46" y="331"/>
                    <a:pt x="44" y="329"/>
                  </a:cubicBezTo>
                  <a:cubicBezTo>
                    <a:pt x="40" y="325"/>
                    <a:pt x="40" y="325"/>
                    <a:pt x="40" y="325"/>
                  </a:cubicBezTo>
                  <a:cubicBezTo>
                    <a:pt x="40" y="325"/>
                    <a:pt x="40" y="325"/>
                    <a:pt x="40" y="325"/>
                  </a:cubicBezTo>
                  <a:cubicBezTo>
                    <a:pt x="36" y="326"/>
                    <a:pt x="36" y="326"/>
                    <a:pt x="36" y="326"/>
                  </a:cubicBezTo>
                  <a:cubicBezTo>
                    <a:pt x="35" y="326"/>
                    <a:pt x="33" y="327"/>
                    <a:pt x="32" y="327"/>
                  </a:cubicBezTo>
                  <a:cubicBezTo>
                    <a:pt x="31" y="327"/>
                    <a:pt x="29" y="327"/>
                    <a:pt x="28" y="327"/>
                  </a:cubicBezTo>
                  <a:cubicBezTo>
                    <a:pt x="26" y="327"/>
                    <a:pt x="25" y="327"/>
                    <a:pt x="24" y="327"/>
                  </a:cubicBezTo>
                  <a:cubicBezTo>
                    <a:pt x="22" y="326"/>
                    <a:pt x="21" y="326"/>
                    <a:pt x="20" y="325"/>
                  </a:cubicBezTo>
                  <a:cubicBezTo>
                    <a:pt x="19" y="325"/>
                    <a:pt x="18" y="325"/>
                    <a:pt x="18" y="324"/>
                  </a:cubicBezTo>
                  <a:cubicBezTo>
                    <a:pt x="16" y="323"/>
                    <a:pt x="16" y="323"/>
                    <a:pt x="16" y="323"/>
                  </a:cubicBezTo>
                  <a:cubicBezTo>
                    <a:pt x="15" y="322"/>
                    <a:pt x="14" y="321"/>
                    <a:pt x="13" y="320"/>
                  </a:cubicBezTo>
                  <a:cubicBezTo>
                    <a:pt x="12" y="319"/>
                    <a:pt x="11" y="318"/>
                    <a:pt x="10" y="317"/>
                  </a:cubicBezTo>
                  <a:cubicBezTo>
                    <a:pt x="9" y="316"/>
                    <a:pt x="8" y="315"/>
                    <a:pt x="8" y="313"/>
                  </a:cubicBezTo>
                  <a:cubicBezTo>
                    <a:pt x="6" y="310"/>
                    <a:pt x="6" y="310"/>
                    <a:pt x="6" y="310"/>
                  </a:cubicBezTo>
                  <a:cubicBezTo>
                    <a:pt x="5" y="307"/>
                    <a:pt x="4" y="304"/>
                    <a:pt x="3" y="301"/>
                  </a:cubicBezTo>
                  <a:cubicBezTo>
                    <a:pt x="2" y="300"/>
                    <a:pt x="2" y="299"/>
                    <a:pt x="2" y="297"/>
                  </a:cubicBezTo>
                  <a:cubicBezTo>
                    <a:pt x="1" y="296"/>
                    <a:pt x="1" y="294"/>
                    <a:pt x="1" y="293"/>
                  </a:cubicBezTo>
                  <a:cubicBezTo>
                    <a:pt x="0" y="290"/>
                    <a:pt x="0" y="287"/>
                    <a:pt x="0" y="284"/>
                  </a:cubicBezTo>
                  <a:cubicBezTo>
                    <a:pt x="0" y="284"/>
                    <a:pt x="0" y="284"/>
                    <a:pt x="0" y="284"/>
                  </a:cubicBezTo>
                  <a:cubicBezTo>
                    <a:pt x="0" y="284"/>
                    <a:pt x="0" y="284"/>
                    <a:pt x="0" y="284"/>
                  </a:cubicBezTo>
                  <a:cubicBezTo>
                    <a:pt x="5" y="274"/>
                    <a:pt x="5" y="274"/>
                    <a:pt x="5" y="274"/>
                  </a:cubicBezTo>
                  <a:cubicBezTo>
                    <a:pt x="7" y="270"/>
                    <a:pt x="9" y="267"/>
                    <a:pt x="11" y="264"/>
                  </a:cubicBezTo>
                  <a:cubicBezTo>
                    <a:pt x="13" y="260"/>
                    <a:pt x="16" y="257"/>
                    <a:pt x="18" y="254"/>
                  </a:cubicBezTo>
                  <a:cubicBezTo>
                    <a:pt x="20" y="251"/>
                    <a:pt x="23" y="248"/>
                    <a:pt x="25" y="245"/>
                  </a:cubicBezTo>
                  <a:cubicBezTo>
                    <a:pt x="28" y="241"/>
                    <a:pt x="30" y="239"/>
                    <a:pt x="33" y="236"/>
                  </a:cubicBezTo>
                  <a:cubicBezTo>
                    <a:pt x="37" y="231"/>
                    <a:pt x="37" y="231"/>
                    <a:pt x="37" y="231"/>
                  </a:cubicBezTo>
                  <a:cubicBezTo>
                    <a:pt x="41" y="227"/>
                    <a:pt x="41" y="227"/>
                    <a:pt x="41" y="227"/>
                  </a:cubicBezTo>
                  <a:cubicBezTo>
                    <a:pt x="46" y="223"/>
                    <a:pt x="46" y="223"/>
                    <a:pt x="46" y="223"/>
                  </a:cubicBezTo>
                  <a:cubicBezTo>
                    <a:pt x="50" y="219"/>
                    <a:pt x="50" y="219"/>
                    <a:pt x="50" y="219"/>
                  </a:cubicBezTo>
                  <a:cubicBezTo>
                    <a:pt x="53" y="216"/>
                    <a:pt x="56" y="214"/>
                    <a:pt x="59" y="211"/>
                  </a:cubicBezTo>
                  <a:cubicBezTo>
                    <a:pt x="64" y="206"/>
                    <a:pt x="71" y="201"/>
                    <a:pt x="77" y="196"/>
                  </a:cubicBezTo>
                  <a:cubicBezTo>
                    <a:pt x="82" y="191"/>
                    <a:pt x="88" y="186"/>
                    <a:pt x="94" y="181"/>
                  </a:cubicBezTo>
                  <a:cubicBezTo>
                    <a:pt x="97" y="178"/>
                    <a:pt x="100" y="176"/>
                    <a:pt x="103" y="173"/>
                  </a:cubicBezTo>
                  <a:cubicBezTo>
                    <a:pt x="106" y="170"/>
                    <a:pt x="108" y="167"/>
                    <a:pt x="111" y="164"/>
                  </a:cubicBezTo>
                  <a:cubicBezTo>
                    <a:pt x="114" y="162"/>
                    <a:pt x="116" y="158"/>
                    <a:pt x="118" y="155"/>
                  </a:cubicBezTo>
                  <a:cubicBezTo>
                    <a:pt x="121" y="152"/>
                    <a:pt x="123" y="149"/>
                    <a:pt x="125" y="146"/>
                  </a:cubicBezTo>
                  <a:cubicBezTo>
                    <a:pt x="125" y="146"/>
                    <a:pt x="125" y="146"/>
                    <a:pt x="125" y="146"/>
                  </a:cubicBezTo>
                  <a:cubicBezTo>
                    <a:pt x="130" y="127"/>
                    <a:pt x="130" y="127"/>
                    <a:pt x="130" y="127"/>
                  </a:cubicBezTo>
                  <a:cubicBezTo>
                    <a:pt x="131" y="122"/>
                    <a:pt x="131" y="122"/>
                    <a:pt x="131" y="122"/>
                  </a:cubicBezTo>
                  <a:cubicBezTo>
                    <a:pt x="131" y="120"/>
                    <a:pt x="132" y="119"/>
                    <a:pt x="132" y="117"/>
                  </a:cubicBezTo>
                  <a:cubicBezTo>
                    <a:pt x="135" y="108"/>
                    <a:pt x="135" y="108"/>
                    <a:pt x="135" y="108"/>
                  </a:cubicBezTo>
                  <a:cubicBezTo>
                    <a:pt x="136" y="105"/>
                    <a:pt x="137" y="101"/>
                    <a:pt x="138" y="98"/>
                  </a:cubicBezTo>
                  <a:cubicBezTo>
                    <a:pt x="142" y="89"/>
                    <a:pt x="142" y="89"/>
                    <a:pt x="142" y="89"/>
                  </a:cubicBezTo>
                  <a:cubicBezTo>
                    <a:pt x="143" y="86"/>
                    <a:pt x="144" y="83"/>
                    <a:pt x="146" y="80"/>
                  </a:cubicBezTo>
                  <a:cubicBezTo>
                    <a:pt x="150" y="71"/>
                    <a:pt x="150" y="71"/>
                    <a:pt x="150" y="71"/>
                  </a:cubicBezTo>
                  <a:cubicBezTo>
                    <a:pt x="153" y="65"/>
                    <a:pt x="156" y="60"/>
                    <a:pt x="159" y="54"/>
                  </a:cubicBezTo>
                  <a:cubicBezTo>
                    <a:pt x="168" y="36"/>
                    <a:pt x="168" y="36"/>
                    <a:pt x="168" y="36"/>
                  </a:cubicBezTo>
                  <a:cubicBezTo>
                    <a:pt x="169" y="33"/>
                    <a:pt x="171" y="30"/>
                    <a:pt x="172" y="27"/>
                  </a:cubicBezTo>
                  <a:cubicBezTo>
                    <a:pt x="176" y="19"/>
                    <a:pt x="176" y="19"/>
                    <a:pt x="176" y="19"/>
                  </a:cubicBezTo>
                  <a:cubicBezTo>
                    <a:pt x="183" y="0"/>
                    <a:pt x="183" y="0"/>
                    <a:pt x="183" y="0"/>
                  </a:cubicBezTo>
                  <a:cubicBezTo>
                    <a:pt x="183" y="0"/>
                    <a:pt x="183" y="0"/>
                    <a:pt x="183" y="0"/>
                  </a:cubicBezTo>
                  <a:cubicBezTo>
                    <a:pt x="184" y="0"/>
                    <a:pt x="184" y="0"/>
                    <a:pt x="184" y="0"/>
                  </a:cubicBezTo>
                  <a:cubicBezTo>
                    <a:pt x="188" y="0"/>
                    <a:pt x="191" y="2"/>
                    <a:pt x="195" y="3"/>
                  </a:cubicBezTo>
                  <a:cubicBezTo>
                    <a:pt x="198" y="5"/>
                    <a:pt x="201" y="6"/>
                    <a:pt x="205" y="8"/>
                  </a:cubicBezTo>
                  <a:cubicBezTo>
                    <a:pt x="212" y="11"/>
                    <a:pt x="218" y="14"/>
                    <a:pt x="225" y="16"/>
                  </a:cubicBezTo>
                  <a:cubicBezTo>
                    <a:pt x="229" y="17"/>
                    <a:pt x="233" y="17"/>
                    <a:pt x="236" y="18"/>
                  </a:cubicBezTo>
                  <a:cubicBezTo>
                    <a:pt x="238" y="18"/>
                    <a:pt x="240" y="18"/>
                    <a:pt x="242" y="18"/>
                  </a:cubicBezTo>
                  <a:cubicBezTo>
                    <a:pt x="243" y="18"/>
                    <a:pt x="245" y="18"/>
                    <a:pt x="247" y="18"/>
                  </a:cubicBezTo>
                  <a:cubicBezTo>
                    <a:pt x="249" y="17"/>
                    <a:pt x="251" y="17"/>
                    <a:pt x="252" y="16"/>
                  </a:cubicBezTo>
                  <a:cubicBezTo>
                    <a:pt x="254" y="16"/>
                    <a:pt x="256" y="15"/>
                    <a:pt x="257" y="14"/>
                  </a:cubicBezTo>
                  <a:cubicBezTo>
                    <a:pt x="258" y="14"/>
                    <a:pt x="259" y="14"/>
                    <a:pt x="260" y="13"/>
                  </a:cubicBezTo>
                  <a:cubicBezTo>
                    <a:pt x="260" y="13"/>
                    <a:pt x="261" y="12"/>
                    <a:pt x="262" y="12"/>
                  </a:cubicBezTo>
                  <a:cubicBezTo>
                    <a:pt x="263" y="11"/>
                    <a:pt x="265" y="9"/>
                    <a:pt x="266" y="8"/>
                  </a:cubicBezTo>
                  <a:cubicBezTo>
                    <a:pt x="267" y="7"/>
                    <a:pt x="267" y="7"/>
                    <a:pt x="267" y="7"/>
                  </a:cubicBezTo>
                  <a:cubicBezTo>
                    <a:pt x="267" y="9"/>
                    <a:pt x="267" y="9"/>
                    <a:pt x="267" y="9"/>
                  </a:cubicBezTo>
                  <a:cubicBezTo>
                    <a:pt x="268" y="27"/>
                    <a:pt x="268" y="27"/>
                    <a:pt x="268" y="27"/>
                  </a:cubicBezTo>
                  <a:cubicBezTo>
                    <a:pt x="269" y="33"/>
                    <a:pt x="269" y="39"/>
                    <a:pt x="269" y="45"/>
                  </a:cubicBezTo>
                  <a:cubicBezTo>
                    <a:pt x="269" y="63"/>
                    <a:pt x="269" y="63"/>
                    <a:pt x="269" y="63"/>
                  </a:cubicBezTo>
                  <a:cubicBezTo>
                    <a:pt x="269" y="69"/>
                    <a:pt x="269" y="75"/>
                    <a:pt x="269" y="82"/>
                  </a:cubicBezTo>
                  <a:cubicBezTo>
                    <a:pt x="269" y="100"/>
                    <a:pt x="269" y="100"/>
                    <a:pt x="269" y="100"/>
                  </a:cubicBezTo>
                  <a:cubicBezTo>
                    <a:pt x="269" y="106"/>
                    <a:pt x="269" y="112"/>
                    <a:pt x="268" y="118"/>
                  </a:cubicBezTo>
                  <a:cubicBezTo>
                    <a:pt x="268" y="130"/>
                    <a:pt x="267" y="142"/>
                    <a:pt x="266" y="154"/>
                  </a:cubicBezTo>
                  <a:cubicBezTo>
                    <a:pt x="264" y="191"/>
                    <a:pt x="264" y="191"/>
                    <a:pt x="264" y="191"/>
                  </a:cubicBezTo>
                  <a:cubicBezTo>
                    <a:pt x="262" y="227"/>
                    <a:pt x="262" y="227"/>
                    <a:pt x="262" y="227"/>
                  </a:cubicBezTo>
                  <a:cubicBezTo>
                    <a:pt x="261" y="245"/>
                    <a:pt x="261" y="245"/>
                    <a:pt x="261" y="245"/>
                  </a:cubicBezTo>
                  <a:cubicBezTo>
                    <a:pt x="261" y="251"/>
                    <a:pt x="260" y="257"/>
                    <a:pt x="260" y="263"/>
                  </a:cubicBezTo>
                  <a:cubicBezTo>
                    <a:pt x="259" y="300"/>
                    <a:pt x="259" y="300"/>
                    <a:pt x="259" y="300"/>
                  </a:cubicBezTo>
                  <a:cubicBezTo>
                    <a:pt x="259" y="301"/>
                    <a:pt x="259" y="301"/>
                    <a:pt x="259" y="301"/>
                  </a:cubicBezTo>
                  <a:cubicBezTo>
                    <a:pt x="258" y="300"/>
                    <a:pt x="258" y="300"/>
                    <a:pt x="258" y="300"/>
                  </a:cubicBezTo>
                  <a:cubicBezTo>
                    <a:pt x="257" y="299"/>
                    <a:pt x="256" y="299"/>
                    <a:pt x="255" y="298"/>
                  </a:cubicBezTo>
                  <a:cubicBezTo>
                    <a:pt x="254" y="297"/>
                    <a:pt x="254" y="297"/>
                    <a:pt x="254" y="296"/>
                  </a:cubicBezTo>
                  <a:cubicBezTo>
                    <a:pt x="253" y="296"/>
                    <a:pt x="253" y="295"/>
                    <a:pt x="253" y="294"/>
                  </a:cubicBezTo>
                  <a:cubicBezTo>
                    <a:pt x="253" y="294"/>
                    <a:pt x="253" y="293"/>
                    <a:pt x="253" y="293"/>
                  </a:cubicBezTo>
                  <a:cubicBezTo>
                    <a:pt x="253" y="293"/>
                    <a:pt x="253" y="293"/>
                    <a:pt x="254" y="293"/>
                  </a:cubicBezTo>
                  <a:cubicBezTo>
                    <a:pt x="254" y="293"/>
                    <a:pt x="254" y="293"/>
                    <a:pt x="255" y="293"/>
                  </a:cubicBezTo>
                  <a:cubicBezTo>
                    <a:pt x="255" y="293"/>
                    <a:pt x="256" y="293"/>
                    <a:pt x="257" y="293"/>
                  </a:cubicBezTo>
                  <a:cubicBezTo>
                    <a:pt x="258" y="293"/>
                    <a:pt x="259" y="293"/>
                    <a:pt x="260" y="293"/>
                  </a:cubicBezTo>
                  <a:cubicBezTo>
                    <a:pt x="261" y="293"/>
                    <a:pt x="263" y="293"/>
                    <a:pt x="264" y="293"/>
                  </a:cubicBezTo>
                  <a:cubicBezTo>
                    <a:pt x="265" y="292"/>
                    <a:pt x="265" y="291"/>
                    <a:pt x="265" y="290"/>
                  </a:cubicBezTo>
                  <a:cubicBezTo>
                    <a:pt x="266" y="289"/>
                    <a:pt x="266" y="288"/>
                    <a:pt x="265" y="287"/>
                  </a:cubicBezTo>
                  <a:cubicBezTo>
                    <a:pt x="265" y="286"/>
                    <a:pt x="265" y="285"/>
                    <a:pt x="265" y="283"/>
                  </a:cubicBezTo>
                  <a:cubicBezTo>
                    <a:pt x="266" y="283"/>
                    <a:pt x="266" y="283"/>
                    <a:pt x="266" y="283"/>
                  </a:cubicBezTo>
                  <a:cubicBezTo>
                    <a:pt x="263" y="303"/>
                    <a:pt x="263" y="303"/>
                    <a:pt x="263" y="303"/>
                  </a:cubicBezTo>
                  <a:cubicBezTo>
                    <a:pt x="262" y="323"/>
                    <a:pt x="262" y="323"/>
                    <a:pt x="262" y="323"/>
                  </a:cubicBezTo>
                  <a:cubicBezTo>
                    <a:pt x="260" y="343"/>
                    <a:pt x="260" y="343"/>
                    <a:pt x="260" y="343"/>
                  </a:cubicBezTo>
                  <a:cubicBezTo>
                    <a:pt x="260" y="347"/>
                    <a:pt x="259" y="350"/>
                    <a:pt x="259" y="353"/>
                  </a:cubicBezTo>
                  <a:cubicBezTo>
                    <a:pt x="257" y="363"/>
                    <a:pt x="257" y="363"/>
                    <a:pt x="257" y="363"/>
                  </a:cubicBezTo>
                  <a:cubicBezTo>
                    <a:pt x="257" y="363"/>
                    <a:pt x="257" y="363"/>
                    <a:pt x="257" y="363"/>
                  </a:cubicBezTo>
                  <a:cubicBezTo>
                    <a:pt x="257" y="364"/>
                    <a:pt x="258" y="365"/>
                    <a:pt x="258" y="366"/>
                  </a:cubicBezTo>
                  <a:cubicBezTo>
                    <a:pt x="258" y="367"/>
                    <a:pt x="257" y="367"/>
                    <a:pt x="257" y="368"/>
                  </a:cubicBezTo>
                  <a:cubicBezTo>
                    <a:pt x="257" y="369"/>
                    <a:pt x="257" y="369"/>
                    <a:pt x="257" y="369"/>
                  </a:cubicBezTo>
                  <a:cubicBezTo>
                    <a:pt x="257" y="370"/>
                    <a:pt x="256" y="371"/>
                    <a:pt x="255" y="372"/>
                  </a:cubicBezTo>
                  <a:cubicBezTo>
                    <a:pt x="255" y="372"/>
                    <a:pt x="254" y="373"/>
                    <a:pt x="253" y="374"/>
                  </a:cubicBezTo>
                  <a:cubicBezTo>
                    <a:pt x="252" y="374"/>
                    <a:pt x="252" y="375"/>
                    <a:pt x="251" y="375"/>
                  </a:cubicBezTo>
                  <a:cubicBezTo>
                    <a:pt x="250" y="375"/>
                    <a:pt x="249" y="376"/>
                    <a:pt x="248" y="376"/>
                  </a:cubicBezTo>
                  <a:cubicBezTo>
                    <a:pt x="247" y="376"/>
                    <a:pt x="246" y="376"/>
                    <a:pt x="245" y="376"/>
                  </a:cubicBezTo>
                  <a:cubicBezTo>
                    <a:pt x="244" y="376"/>
                    <a:pt x="243" y="376"/>
                    <a:pt x="242" y="376"/>
                  </a:cubicBezTo>
                  <a:cubicBezTo>
                    <a:pt x="241" y="376"/>
                    <a:pt x="240" y="376"/>
                    <a:pt x="239" y="376"/>
                  </a:cubicBezTo>
                  <a:cubicBezTo>
                    <a:pt x="238" y="376"/>
                    <a:pt x="238" y="375"/>
                    <a:pt x="237" y="375"/>
                  </a:cubicBezTo>
                  <a:cubicBezTo>
                    <a:pt x="236" y="375"/>
                    <a:pt x="235" y="374"/>
                    <a:pt x="234" y="374"/>
                  </a:cubicBezTo>
                  <a:cubicBezTo>
                    <a:pt x="233" y="374"/>
                    <a:pt x="232" y="373"/>
                    <a:pt x="232" y="373"/>
                  </a:cubicBezTo>
                  <a:cubicBezTo>
                    <a:pt x="229" y="371"/>
                    <a:pt x="229" y="371"/>
                    <a:pt x="229" y="371"/>
                  </a:cubicBezTo>
                  <a:cubicBezTo>
                    <a:pt x="227" y="369"/>
                    <a:pt x="227" y="369"/>
                    <a:pt x="227" y="369"/>
                  </a:cubicBezTo>
                  <a:cubicBezTo>
                    <a:pt x="225" y="368"/>
                    <a:pt x="224" y="366"/>
                    <a:pt x="223" y="365"/>
                  </a:cubicBezTo>
                  <a:cubicBezTo>
                    <a:pt x="224" y="365"/>
                    <a:pt x="224" y="365"/>
                    <a:pt x="224" y="365"/>
                  </a:cubicBezTo>
                  <a:cubicBezTo>
                    <a:pt x="224" y="370"/>
                    <a:pt x="225" y="374"/>
                    <a:pt x="226" y="379"/>
                  </a:cubicBezTo>
                  <a:cubicBezTo>
                    <a:pt x="226" y="382"/>
                    <a:pt x="226" y="384"/>
                    <a:pt x="227" y="387"/>
                  </a:cubicBezTo>
                  <a:cubicBezTo>
                    <a:pt x="227" y="389"/>
                    <a:pt x="228" y="391"/>
                    <a:pt x="229" y="394"/>
                  </a:cubicBezTo>
                  <a:cubicBezTo>
                    <a:pt x="229" y="395"/>
                    <a:pt x="229" y="396"/>
                    <a:pt x="230" y="397"/>
                  </a:cubicBezTo>
                  <a:cubicBezTo>
                    <a:pt x="230" y="398"/>
                    <a:pt x="231" y="399"/>
                    <a:pt x="231" y="401"/>
                  </a:cubicBezTo>
                  <a:cubicBezTo>
                    <a:pt x="232" y="402"/>
                    <a:pt x="232" y="403"/>
                    <a:pt x="233" y="404"/>
                  </a:cubicBezTo>
                  <a:cubicBezTo>
                    <a:pt x="233" y="405"/>
                    <a:pt x="234" y="406"/>
                    <a:pt x="235" y="407"/>
                  </a:cubicBezTo>
                  <a:cubicBezTo>
                    <a:pt x="235" y="408"/>
                    <a:pt x="236" y="409"/>
                    <a:pt x="237" y="410"/>
                  </a:cubicBezTo>
                  <a:cubicBezTo>
                    <a:pt x="238" y="410"/>
                    <a:pt x="239" y="411"/>
                    <a:pt x="240" y="412"/>
                  </a:cubicBezTo>
                  <a:cubicBezTo>
                    <a:pt x="240" y="412"/>
                    <a:pt x="241" y="412"/>
                    <a:pt x="241" y="412"/>
                  </a:cubicBezTo>
                  <a:cubicBezTo>
                    <a:pt x="242" y="412"/>
                    <a:pt x="242" y="412"/>
                    <a:pt x="243" y="412"/>
                  </a:cubicBezTo>
                  <a:cubicBezTo>
                    <a:pt x="244" y="412"/>
                    <a:pt x="245" y="412"/>
                    <a:pt x="246" y="411"/>
                  </a:cubicBezTo>
                  <a:cubicBezTo>
                    <a:pt x="246" y="412"/>
                    <a:pt x="246" y="412"/>
                    <a:pt x="246" y="412"/>
                  </a:cubicBezTo>
                  <a:cubicBezTo>
                    <a:pt x="245" y="412"/>
                    <a:pt x="244" y="411"/>
                    <a:pt x="243" y="411"/>
                  </a:cubicBezTo>
                  <a:cubicBezTo>
                    <a:pt x="243" y="410"/>
                    <a:pt x="242" y="408"/>
                    <a:pt x="242" y="407"/>
                  </a:cubicBezTo>
                  <a:cubicBezTo>
                    <a:pt x="243" y="406"/>
                    <a:pt x="243" y="405"/>
                    <a:pt x="244" y="404"/>
                  </a:cubicBezTo>
                  <a:cubicBezTo>
                    <a:pt x="245" y="404"/>
                    <a:pt x="246" y="403"/>
                    <a:pt x="247" y="402"/>
                  </a:cubicBezTo>
                  <a:cubicBezTo>
                    <a:pt x="249" y="401"/>
                    <a:pt x="251" y="401"/>
                    <a:pt x="253" y="401"/>
                  </a:cubicBezTo>
                  <a:cubicBezTo>
                    <a:pt x="255" y="402"/>
                    <a:pt x="257" y="403"/>
                    <a:pt x="259" y="404"/>
                  </a:cubicBezTo>
                  <a:cubicBezTo>
                    <a:pt x="262" y="406"/>
                    <a:pt x="264" y="410"/>
                    <a:pt x="266" y="414"/>
                  </a:cubicBezTo>
                  <a:cubicBezTo>
                    <a:pt x="266" y="416"/>
                    <a:pt x="267" y="418"/>
                    <a:pt x="268" y="420"/>
                  </a:cubicBezTo>
                  <a:cubicBezTo>
                    <a:pt x="268" y="422"/>
                    <a:pt x="269" y="424"/>
                    <a:pt x="269" y="426"/>
                  </a:cubicBezTo>
                  <a:cubicBezTo>
                    <a:pt x="268" y="426"/>
                    <a:pt x="268" y="426"/>
                    <a:pt x="268" y="426"/>
                  </a:cubicBezTo>
                  <a:cubicBezTo>
                    <a:pt x="268" y="426"/>
                    <a:pt x="268" y="426"/>
                    <a:pt x="268" y="426"/>
                  </a:cubicBezTo>
                  <a:cubicBezTo>
                    <a:pt x="269" y="426"/>
                    <a:pt x="269" y="425"/>
                    <a:pt x="269" y="426"/>
                  </a:cubicBezTo>
                  <a:cubicBezTo>
                    <a:pt x="269" y="426"/>
                    <a:pt x="269" y="426"/>
                    <a:pt x="269" y="426"/>
                  </a:cubicBezTo>
                  <a:cubicBezTo>
                    <a:pt x="269" y="426"/>
                    <a:pt x="269" y="427"/>
                    <a:pt x="270" y="427"/>
                  </a:cubicBezTo>
                  <a:cubicBezTo>
                    <a:pt x="270" y="429"/>
                    <a:pt x="270" y="429"/>
                    <a:pt x="270" y="429"/>
                  </a:cubicBezTo>
                  <a:cubicBezTo>
                    <a:pt x="269" y="432"/>
                    <a:pt x="269" y="432"/>
                    <a:pt x="269" y="432"/>
                  </a:cubicBezTo>
                  <a:cubicBezTo>
                    <a:pt x="269" y="439"/>
                    <a:pt x="269" y="439"/>
                    <a:pt x="269" y="439"/>
                  </a:cubicBezTo>
                  <a:cubicBezTo>
                    <a:pt x="269" y="443"/>
                    <a:pt x="270" y="448"/>
                    <a:pt x="270" y="452"/>
                  </a:cubicBezTo>
                  <a:cubicBezTo>
                    <a:pt x="271" y="461"/>
                    <a:pt x="272" y="470"/>
                    <a:pt x="276" y="478"/>
                  </a:cubicBezTo>
                  <a:cubicBezTo>
                    <a:pt x="277" y="479"/>
                    <a:pt x="277" y="479"/>
                    <a:pt x="277" y="479"/>
                  </a:cubicBezTo>
                  <a:cubicBezTo>
                    <a:pt x="276" y="479"/>
                    <a:pt x="276" y="479"/>
                    <a:pt x="276" y="479"/>
                  </a:cubicBezTo>
                  <a:cubicBezTo>
                    <a:pt x="267" y="481"/>
                    <a:pt x="267" y="481"/>
                    <a:pt x="267" y="481"/>
                  </a:cubicBezTo>
                  <a:cubicBezTo>
                    <a:pt x="264" y="482"/>
                    <a:pt x="261" y="482"/>
                    <a:pt x="258" y="483"/>
                  </a:cubicBezTo>
                  <a:cubicBezTo>
                    <a:pt x="255" y="483"/>
                    <a:pt x="252" y="484"/>
                    <a:pt x="249" y="484"/>
                  </a:cubicBezTo>
                  <a:cubicBezTo>
                    <a:pt x="246" y="484"/>
                    <a:pt x="243" y="484"/>
                    <a:pt x="240" y="484"/>
                  </a:cubicBezTo>
                  <a:cubicBezTo>
                    <a:pt x="236" y="485"/>
                    <a:pt x="233" y="485"/>
                    <a:pt x="230" y="485"/>
                  </a:cubicBezTo>
                  <a:cubicBezTo>
                    <a:pt x="227" y="485"/>
                    <a:pt x="224" y="485"/>
                    <a:pt x="221" y="484"/>
                  </a:cubicBezTo>
                  <a:cubicBezTo>
                    <a:pt x="203" y="484"/>
                    <a:pt x="203" y="484"/>
                    <a:pt x="203" y="484"/>
                  </a:cubicBezTo>
                  <a:cubicBezTo>
                    <a:pt x="193" y="484"/>
                    <a:pt x="193" y="484"/>
                    <a:pt x="193" y="484"/>
                  </a:cubicBezTo>
                  <a:cubicBezTo>
                    <a:pt x="184" y="484"/>
                    <a:pt x="184" y="484"/>
                    <a:pt x="184" y="484"/>
                  </a:cubicBezTo>
                  <a:cubicBezTo>
                    <a:pt x="181" y="484"/>
                    <a:pt x="178" y="484"/>
                    <a:pt x="175" y="485"/>
                  </a:cubicBezTo>
                  <a:cubicBezTo>
                    <a:pt x="172" y="485"/>
                    <a:pt x="169" y="486"/>
                    <a:pt x="166" y="486"/>
                  </a:cubicBezTo>
                  <a:cubicBezTo>
                    <a:pt x="163" y="487"/>
                    <a:pt x="160" y="488"/>
                    <a:pt x="157" y="489"/>
                  </a:cubicBezTo>
                  <a:cubicBezTo>
                    <a:pt x="154" y="490"/>
                    <a:pt x="151" y="490"/>
                    <a:pt x="148" y="492"/>
                  </a:cubicBezTo>
                  <a:cubicBezTo>
                    <a:pt x="145" y="493"/>
                    <a:pt x="142" y="494"/>
                    <a:pt x="140" y="496"/>
                  </a:cubicBezTo>
                  <a:cubicBezTo>
                    <a:pt x="132" y="500"/>
                    <a:pt x="132" y="500"/>
                    <a:pt x="132" y="500"/>
                  </a:cubicBezTo>
                  <a:cubicBezTo>
                    <a:pt x="131" y="500"/>
                    <a:pt x="131" y="500"/>
                    <a:pt x="131" y="500"/>
                  </a:cubicBezTo>
                  <a:cubicBezTo>
                    <a:pt x="131" y="500"/>
                    <a:pt x="131" y="500"/>
                    <a:pt x="131" y="500"/>
                  </a:cubicBezTo>
                  <a:cubicBezTo>
                    <a:pt x="131" y="495"/>
                    <a:pt x="130" y="489"/>
                    <a:pt x="129" y="484"/>
                  </a:cubicBezTo>
                  <a:cubicBezTo>
                    <a:pt x="129" y="481"/>
                    <a:pt x="129" y="479"/>
                    <a:pt x="129" y="476"/>
                  </a:cubicBezTo>
                  <a:cubicBezTo>
                    <a:pt x="128" y="468"/>
                    <a:pt x="128" y="468"/>
                    <a:pt x="128" y="468"/>
                  </a:cubicBezTo>
                  <a:cubicBezTo>
                    <a:pt x="128" y="460"/>
                    <a:pt x="128" y="460"/>
                    <a:pt x="128" y="460"/>
                  </a:cubicBezTo>
                  <a:cubicBezTo>
                    <a:pt x="128" y="457"/>
                    <a:pt x="128" y="455"/>
                    <a:pt x="128" y="452"/>
                  </a:cubicBezTo>
                  <a:cubicBezTo>
                    <a:pt x="128" y="447"/>
                    <a:pt x="128" y="441"/>
                    <a:pt x="128" y="436"/>
                  </a:cubicBezTo>
                  <a:cubicBezTo>
                    <a:pt x="129" y="425"/>
                    <a:pt x="130" y="414"/>
                    <a:pt x="131" y="404"/>
                  </a:cubicBezTo>
                  <a:cubicBezTo>
                    <a:pt x="131" y="398"/>
                    <a:pt x="132" y="393"/>
                    <a:pt x="132" y="388"/>
                  </a:cubicBezTo>
                  <a:cubicBezTo>
                    <a:pt x="132" y="385"/>
                    <a:pt x="132" y="382"/>
                    <a:pt x="132" y="380"/>
                  </a:cubicBezTo>
                  <a:cubicBezTo>
                    <a:pt x="131" y="377"/>
                    <a:pt x="131" y="374"/>
                    <a:pt x="131" y="372"/>
                  </a:cubicBezTo>
                  <a:cubicBezTo>
                    <a:pt x="131" y="372"/>
                    <a:pt x="131" y="372"/>
                    <a:pt x="131" y="372"/>
                  </a:cubicBezTo>
                  <a:cubicBezTo>
                    <a:pt x="128" y="373"/>
                    <a:pt x="128" y="373"/>
                    <a:pt x="128" y="373"/>
                  </a:cubicBezTo>
                  <a:cubicBezTo>
                    <a:pt x="128" y="374"/>
                    <a:pt x="127" y="375"/>
                    <a:pt x="126" y="375"/>
                  </a:cubicBezTo>
                  <a:cubicBezTo>
                    <a:pt x="126" y="376"/>
                    <a:pt x="125" y="377"/>
                    <a:pt x="125" y="378"/>
                  </a:cubicBezTo>
                  <a:cubicBezTo>
                    <a:pt x="124" y="379"/>
                    <a:pt x="124" y="380"/>
                    <a:pt x="123" y="381"/>
                  </a:cubicBezTo>
                  <a:cubicBezTo>
                    <a:pt x="123" y="381"/>
                    <a:pt x="123" y="382"/>
                    <a:pt x="123" y="383"/>
                  </a:cubicBezTo>
                  <a:cubicBezTo>
                    <a:pt x="122" y="384"/>
                    <a:pt x="122" y="385"/>
                    <a:pt x="122" y="386"/>
                  </a:cubicBezTo>
                  <a:cubicBezTo>
                    <a:pt x="122" y="387"/>
                    <a:pt x="122" y="388"/>
                    <a:pt x="123" y="389"/>
                  </a:cubicBezTo>
                  <a:cubicBezTo>
                    <a:pt x="123" y="390"/>
                    <a:pt x="123" y="391"/>
                    <a:pt x="123" y="392"/>
                  </a:cubicBezTo>
                  <a:cubicBezTo>
                    <a:pt x="123" y="393"/>
                    <a:pt x="123" y="394"/>
                    <a:pt x="124" y="395"/>
                  </a:cubicBezTo>
                  <a:cubicBezTo>
                    <a:pt x="124" y="396"/>
                    <a:pt x="124" y="397"/>
                    <a:pt x="125" y="398"/>
                  </a:cubicBezTo>
                  <a:cubicBezTo>
                    <a:pt x="125" y="400"/>
                    <a:pt x="126" y="402"/>
                    <a:pt x="127" y="403"/>
                  </a:cubicBezTo>
                  <a:cubicBezTo>
                    <a:pt x="128" y="405"/>
                    <a:pt x="129" y="407"/>
                    <a:pt x="130" y="409"/>
                  </a:cubicBezTo>
                  <a:cubicBezTo>
                    <a:pt x="131" y="410"/>
                    <a:pt x="132" y="412"/>
                    <a:pt x="134" y="413"/>
                  </a:cubicBezTo>
                  <a:close/>
                  <a:moveTo>
                    <a:pt x="134" y="413"/>
                  </a:moveTo>
                  <a:cubicBezTo>
                    <a:pt x="132" y="412"/>
                    <a:pt x="131" y="410"/>
                    <a:pt x="130" y="409"/>
                  </a:cubicBezTo>
                  <a:cubicBezTo>
                    <a:pt x="129" y="407"/>
                    <a:pt x="128" y="405"/>
                    <a:pt x="127" y="403"/>
                  </a:cubicBezTo>
                  <a:cubicBezTo>
                    <a:pt x="126" y="402"/>
                    <a:pt x="125" y="400"/>
                    <a:pt x="125" y="398"/>
                  </a:cubicBezTo>
                  <a:cubicBezTo>
                    <a:pt x="124" y="397"/>
                    <a:pt x="124" y="396"/>
                    <a:pt x="124" y="395"/>
                  </a:cubicBezTo>
                  <a:cubicBezTo>
                    <a:pt x="123" y="394"/>
                    <a:pt x="123" y="393"/>
                    <a:pt x="123" y="392"/>
                  </a:cubicBezTo>
                  <a:cubicBezTo>
                    <a:pt x="123" y="391"/>
                    <a:pt x="123" y="390"/>
                    <a:pt x="122" y="389"/>
                  </a:cubicBezTo>
                  <a:cubicBezTo>
                    <a:pt x="122" y="388"/>
                    <a:pt x="122" y="387"/>
                    <a:pt x="122" y="386"/>
                  </a:cubicBezTo>
                  <a:cubicBezTo>
                    <a:pt x="122" y="385"/>
                    <a:pt x="122" y="384"/>
                    <a:pt x="123" y="383"/>
                  </a:cubicBezTo>
                  <a:cubicBezTo>
                    <a:pt x="123" y="382"/>
                    <a:pt x="123" y="381"/>
                    <a:pt x="123" y="380"/>
                  </a:cubicBezTo>
                  <a:cubicBezTo>
                    <a:pt x="124" y="380"/>
                    <a:pt x="124" y="379"/>
                    <a:pt x="124" y="378"/>
                  </a:cubicBezTo>
                  <a:cubicBezTo>
                    <a:pt x="125" y="377"/>
                    <a:pt x="126" y="376"/>
                    <a:pt x="126" y="375"/>
                  </a:cubicBezTo>
                  <a:cubicBezTo>
                    <a:pt x="127" y="375"/>
                    <a:pt x="128" y="374"/>
                    <a:pt x="128" y="373"/>
                  </a:cubicBezTo>
                  <a:cubicBezTo>
                    <a:pt x="131" y="372"/>
                    <a:pt x="131" y="372"/>
                    <a:pt x="131" y="372"/>
                  </a:cubicBezTo>
                  <a:cubicBezTo>
                    <a:pt x="131" y="372"/>
                    <a:pt x="131" y="372"/>
                    <a:pt x="131" y="372"/>
                  </a:cubicBezTo>
                  <a:cubicBezTo>
                    <a:pt x="131" y="372"/>
                    <a:pt x="131" y="372"/>
                    <a:pt x="131" y="372"/>
                  </a:cubicBezTo>
                  <a:cubicBezTo>
                    <a:pt x="131" y="374"/>
                    <a:pt x="132" y="377"/>
                    <a:pt x="132" y="380"/>
                  </a:cubicBezTo>
                  <a:cubicBezTo>
                    <a:pt x="132" y="382"/>
                    <a:pt x="132" y="385"/>
                    <a:pt x="132" y="388"/>
                  </a:cubicBezTo>
                  <a:cubicBezTo>
                    <a:pt x="132" y="393"/>
                    <a:pt x="131" y="398"/>
                    <a:pt x="131" y="404"/>
                  </a:cubicBezTo>
                  <a:cubicBezTo>
                    <a:pt x="130" y="414"/>
                    <a:pt x="129" y="425"/>
                    <a:pt x="129" y="436"/>
                  </a:cubicBezTo>
                  <a:cubicBezTo>
                    <a:pt x="128" y="441"/>
                    <a:pt x="128" y="447"/>
                    <a:pt x="128" y="452"/>
                  </a:cubicBezTo>
                  <a:cubicBezTo>
                    <a:pt x="128" y="455"/>
                    <a:pt x="128" y="457"/>
                    <a:pt x="128" y="460"/>
                  </a:cubicBezTo>
                  <a:cubicBezTo>
                    <a:pt x="128" y="468"/>
                    <a:pt x="128" y="468"/>
                    <a:pt x="128" y="468"/>
                  </a:cubicBezTo>
                  <a:cubicBezTo>
                    <a:pt x="129" y="476"/>
                    <a:pt x="129" y="476"/>
                    <a:pt x="129" y="476"/>
                  </a:cubicBezTo>
                  <a:cubicBezTo>
                    <a:pt x="129" y="479"/>
                    <a:pt x="129" y="481"/>
                    <a:pt x="130" y="484"/>
                  </a:cubicBezTo>
                  <a:cubicBezTo>
                    <a:pt x="130" y="489"/>
                    <a:pt x="131" y="495"/>
                    <a:pt x="132" y="500"/>
                  </a:cubicBezTo>
                  <a:cubicBezTo>
                    <a:pt x="131" y="500"/>
                    <a:pt x="131" y="500"/>
                    <a:pt x="131" y="500"/>
                  </a:cubicBezTo>
                  <a:cubicBezTo>
                    <a:pt x="139" y="495"/>
                    <a:pt x="139" y="495"/>
                    <a:pt x="139" y="495"/>
                  </a:cubicBezTo>
                  <a:cubicBezTo>
                    <a:pt x="142" y="494"/>
                    <a:pt x="145" y="493"/>
                    <a:pt x="148" y="491"/>
                  </a:cubicBezTo>
                  <a:cubicBezTo>
                    <a:pt x="151" y="490"/>
                    <a:pt x="154" y="489"/>
                    <a:pt x="157" y="488"/>
                  </a:cubicBezTo>
                  <a:cubicBezTo>
                    <a:pt x="160" y="487"/>
                    <a:pt x="163" y="487"/>
                    <a:pt x="166" y="486"/>
                  </a:cubicBezTo>
                  <a:cubicBezTo>
                    <a:pt x="169" y="485"/>
                    <a:pt x="172" y="485"/>
                    <a:pt x="175" y="484"/>
                  </a:cubicBezTo>
                  <a:cubicBezTo>
                    <a:pt x="178" y="484"/>
                    <a:pt x="181" y="484"/>
                    <a:pt x="184" y="484"/>
                  </a:cubicBezTo>
                  <a:cubicBezTo>
                    <a:pt x="193" y="483"/>
                    <a:pt x="193" y="483"/>
                    <a:pt x="193" y="483"/>
                  </a:cubicBezTo>
                  <a:cubicBezTo>
                    <a:pt x="203" y="483"/>
                    <a:pt x="203" y="483"/>
                    <a:pt x="203" y="483"/>
                  </a:cubicBezTo>
                  <a:cubicBezTo>
                    <a:pt x="221" y="484"/>
                    <a:pt x="221" y="484"/>
                    <a:pt x="221" y="484"/>
                  </a:cubicBezTo>
                  <a:cubicBezTo>
                    <a:pt x="224" y="484"/>
                    <a:pt x="227" y="484"/>
                    <a:pt x="230" y="484"/>
                  </a:cubicBezTo>
                  <a:cubicBezTo>
                    <a:pt x="233" y="484"/>
                    <a:pt x="236" y="484"/>
                    <a:pt x="240" y="484"/>
                  </a:cubicBezTo>
                  <a:cubicBezTo>
                    <a:pt x="243" y="484"/>
                    <a:pt x="246" y="484"/>
                    <a:pt x="249" y="483"/>
                  </a:cubicBezTo>
                  <a:cubicBezTo>
                    <a:pt x="252" y="483"/>
                    <a:pt x="255" y="483"/>
                    <a:pt x="258" y="482"/>
                  </a:cubicBezTo>
                  <a:cubicBezTo>
                    <a:pt x="261" y="482"/>
                    <a:pt x="264" y="481"/>
                    <a:pt x="267" y="480"/>
                  </a:cubicBezTo>
                  <a:cubicBezTo>
                    <a:pt x="276" y="478"/>
                    <a:pt x="276" y="478"/>
                    <a:pt x="276" y="478"/>
                  </a:cubicBezTo>
                  <a:cubicBezTo>
                    <a:pt x="276" y="478"/>
                    <a:pt x="276" y="478"/>
                    <a:pt x="276" y="478"/>
                  </a:cubicBezTo>
                  <a:cubicBezTo>
                    <a:pt x="272" y="470"/>
                    <a:pt x="270" y="461"/>
                    <a:pt x="269" y="452"/>
                  </a:cubicBezTo>
                  <a:cubicBezTo>
                    <a:pt x="269" y="448"/>
                    <a:pt x="269" y="443"/>
                    <a:pt x="269" y="439"/>
                  </a:cubicBezTo>
                  <a:cubicBezTo>
                    <a:pt x="269" y="432"/>
                    <a:pt x="269" y="432"/>
                    <a:pt x="269" y="432"/>
                  </a:cubicBezTo>
                  <a:cubicBezTo>
                    <a:pt x="269" y="429"/>
                    <a:pt x="269" y="429"/>
                    <a:pt x="269" y="429"/>
                  </a:cubicBezTo>
                  <a:cubicBezTo>
                    <a:pt x="269" y="427"/>
                    <a:pt x="269" y="427"/>
                    <a:pt x="269" y="427"/>
                  </a:cubicBezTo>
                  <a:cubicBezTo>
                    <a:pt x="269" y="427"/>
                    <a:pt x="269" y="426"/>
                    <a:pt x="269" y="426"/>
                  </a:cubicBezTo>
                  <a:cubicBezTo>
                    <a:pt x="269" y="426"/>
                    <a:pt x="269" y="426"/>
                    <a:pt x="269" y="426"/>
                  </a:cubicBezTo>
                  <a:cubicBezTo>
                    <a:pt x="269" y="426"/>
                    <a:pt x="269" y="426"/>
                    <a:pt x="269" y="426"/>
                  </a:cubicBezTo>
                  <a:cubicBezTo>
                    <a:pt x="269" y="426"/>
                    <a:pt x="269" y="427"/>
                    <a:pt x="269" y="427"/>
                  </a:cubicBezTo>
                  <a:cubicBezTo>
                    <a:pt x="268" y="428"/>
                    <a:pt x="268" y="428"/>
                    <a:pt x="268" y="428"/>
                  </a:cubicBezTo>
                  <a:cubicBezTo>
                    <a:pt x="268" y="427"/>
                    <a:pt x="268" y="427"/>
                    <a:pt x="268" y="427"/>
                  </a:cubicBezTo>
                  <a:cubicBezTo>
                    <a:pt x="268" y="424"/>
                    <a:pt x="267" y="422"/>
                    <a:pt x="267" y="420"/>
                  </a:cubicBezTo>
                  <a:cubicBezTo>
                    <a:pt x="266" y="418"/>
                    <a:pt x="266" y="416"/>
                    <a:pt x="265" y="415"/>
                  </a:cubicBezTo>
                  <a:cubicBezTo>
                    <a:pt x="263" y="411"/>
                    <a:pt x="261" y="407"/>
                    <a:pt x="258" y="405"/>
                  </a:cubicBezTo>
                  <a:cubicBezTo>
                    <a:pt x="257" y="403"/>
                    <a:pt x="255" y="403"/>
                    <a:pt x="253" y="402"/>
                  </a:cubicBezTo>
                  <a:cubicBezTo>
                    <a:pt x="251" y="402"/>
                    <a:pt x="249" y="402"/>
                    <a:pt x="247" y="403"/>
                  </a:cubicBezTo>
                  <a:cubicBezTo>
                    <a:pt x="245" y="404"/>
                    <a:pt x="244" y="406"/>
                    <a:pt x="243" y="407"/>
                  </a:cubicBezTo>
                  <a:cubicBezTo>
                    <a:pt x="243" y="408"/>
                    <a:pt x="243" y="409"/>
                    <a:pt x="244" y="410"/>
                  </a:cubicBezTo>
                  <a:cubicBezTo>
                    <a:pt x="245" y="411"/>
                    <a:pt x="246" y="411"/>
                    <a:pt x="247" y="411"/>
                  </a:cubicBezTo>
                  <a:cubicBezTo>
                    <a:pt x="248" y="411"/>
                    <a:pt x="248" y="411"/>
                    <a:pt x="248" y="411"/>
                  </a:cubicBezTo>
                  <a:cubicBezTo>
                    <a:pt x="247" y="412"/>
                    <a:pt x="247" y="412"/>
                    <a:pt x="247" y="412"/>
                  </a:cubicBezTo>
                  <a:cubicBezTo>
                    <a:pt x="246" y="412"/>
                    <a:pt x="244" y="413"/>
                    <a:pt x="243" y="413"/>
                  </a:cubicBezTo>
                  <a:cubicBezTo>
                    <a:pt x="242" y="413"/>
                    <a:pt x="242" y="413"/>
                    <a:pt x="241" y="413"/>
                  </a:cubicBezTo>
                  <a:cubicBezTo>
                    <a:pt x="241" y="413"/>
                    <a:pt x="240" y="413"/>
                    <a:pt x="239" y="412"/>
                  </a:cubicBezTo>
                  <a:cubicBezTo>
                    <a:pt x="238" y="412"/>
                    <a:pt x="237" y="411"/>
                    <a:pt x="236" y="410"/>
                  </a:cubicBezTo>
                  <a:cubicBezTo>
                    <a:pt x="236" y="409"/>
                    <a:pt x="235" y="409"/>
                    <a:pt x="234" y="407"/>
                  </a:cubicBezTo>
                  <a:cubicBezTo>
                    <a:pt x="233" y="406"/>
                    <a:pt x="233" y="405"/>
                    <a:pt x="232" y="404"/>
                  </a:cubicBezTo>
                  <a:cubicBezTo>
                    <a:pt x="231" y="403"/>
                    <a:pt x="231" y="402"/>
                    <a:pt x="230" y="401"/>
                  </a:cubicBezTo>
                  <a:cubicBezTo>
                    <a:pt x="230" y="400"/>
                    <a:pt x="229" y="399"/>
                    <a:pt x="229" y="397"/>
                  </a:cubicBezTo>
                  <a:cubicBezTo>
                    <a:pt x="229" y="396"/>
                    <a:pt x="228" y="395"/>
                    <a:pt x="228" y="394"/>
                  </a:cubicBezTo>
                  <a:cubicBezTo>
                    <a:pt x="227" y="392"/>
                    <a:pt x="227" y="389"/>
                    <a:pt x="226" y="387"/>
                  </a:cubicBezTo>
                  <a:cubicBezTo>
                    <a:pt x="225" y="384"/>
                    <a:pt x="225" y="382"/>
                    <a:pt x="225" y="379"/>
                  </a:cubicBezTo>
                  <a:cubicBezTo>
                    <a:pt x="224" y="375"/>
                    <a:pt x="223" y="370"/>
                    <a:pt x="223" y="365"/>
                  </a:cubicBezTo>
                  <a:cubicBezTo>
                    <a:pt x="223" y="363"/>
                    <a:pt x="223" y="363"/>
                    <a:pt x="223" y="363"/>
                  </a:cubicBezTo>
                  <a:cubicBezTo>
                    <a:pt x="224" y="364"/>
                    <a:pt x="224" y="364"/>
                    <a:pt x="224" y="364"/>
                  </a:cubicBezTo>
                  <a:cubicBezTo>
                    <a:pt x="225" y="366"/>
                    <a:pt x="226" y="367"/>
                    <a:pt x="228" y="368"/>
                  </a:cubicBezTo>
                  <a:cubicBezTo>
                    <a:pt x="230" y="370"/>
                    <a:pt x="230" y="370"/>
                    <a:pt x="230" y="370"/>
                  </a:cubicBezTo>
                  <a:cubicBezTo>
                    <a:pt x="232" y="372"/>
                    <a:pt x="232" y="372"/>
                    <a:pt x="232" y="372"/>
                  </a:cubicBezTo>
                  <a:cubicBezTo>
                    <a:pt x="233" y="372"/>
                    <a:pt x="234" y="373"/>
                    <a:pt x="234" y="373"/>
                  </a:cubicBezTo>
                  <a:cubicBezTo>
                    <a:pt x="235" y="373"/>
                    <a:pt x="236" y="374"/>
                    <a:pt x="237" y="374"/>
                  </a:cubicBezTo>
                  <a:cubicBezTo>
                    <a:pt x="238" y="374"/>
                    <a:pt x="239" y="375"/>
                    <a:pt x="240" y="375"/>
                  </a:cubicBezTo>
                  <a:cubicBezTo>
                    <a:pt x="241" y="375"/>
                    <a:pt x="241" y="375"/>
                    <a:pt x="242" y="375"/>
                  </a:cubicBezTo>
                  <a:cubicBezTo>
                    <a:pt x="243" y="375"/>
                    <a:pt x="244" y="375"/>
                    <a:pt x="245" y="375"/>
                  </a:cubicBezTo>
                  <a:cubicBezTo>
                    <a:pt x="246" y="375"/>
                    <a:pt x="247" y="375"/>
                    <a:pt x="248" y="375"/>
                  </a:cubicBezTo>
                  <a:cubicBezTo>
                    <a:pt x="249" y="374"/>
                    <a:pt x="249" y="374"/>
                    <a:pt x="250" y="374"/>
                  </a:cubicBezTo>
                  <a:cubicBezTo>
                    <a:pt x="251" y="374"/>
                    <a:pt x="252" y="373"/>
                    <a:pt x="253" y="373"/>
                  </a:cubicBezTo>
                  <a:cubicBezTo>
                    <a:pt x="253" y="372"/>
                    <a:pt x="254" y="372"/>
                    <a:pt x="255" y="371"/>
                  </a:cubicBezTo>
                  <a:cubicBezTo>
                    <a:pt x="255" y="370"/>
                    <a:pt x="256" y="369"/>
                    <a:pt x="256" y="369"/>
                  </a:cubicBezTo>
                  <a:cubicBezTo>
                    <a:pt x="256" y="367"/>
                    <a:pt x="256" y="367"/>
                    <a:pt x="256" y="367"/>
                  </a:cubicBezTo>
                  <a:cubicBezTo>
                    <a:pt x="256" y="367"/>
                    <a:pt x="256" y="367"/>
                    <a:pt x="256" y="366"/>
                  </a:cubicBezTo>
                  <a:cubicBezTo>
                    <a:pt x="257" y="365"/>
                    <a:pt x="256" y="364"/>
                    <a:pt x="256" y="363"/>
                  </a:cubicBezTo>
                  <a:cubicBezTo>
                    <a:pt x="256" y="363"/>
                    <a:pt x="256" y="363"/>
                    <a:pt x="256" y="363"/>
                  </a:cubicBezTo>
                  <a:cubicBezTo>
                    <a:pt x="256" y="363"/>
                    <a:pt x="256" y="363"/>
                    <a:pt x="256" y="363"/>
                  </a:cubicBezTo>
                  <a:cubicBezTo>
                    <a:pt x="257" y="353"/>
                    <a:pt x="257" y="353"/>
                    <a:pt x="257" y="353"/>
                  </a:cubicBezTo>
                  <a:cubicBezTo>
                    <a:pt x="258" y="350"/>
                    <a:pt x="258" y="347"/>
                    <a:pt x="259" y="343"/>
                  </a:cubicBezTo>
                  <a:cubicBezTo>
                    <a:pt x="260" y="323"/>
                    <a:pt x="260" y="323"/>
                    <a:pt x="260" y="323"/>
                  </a:cubicBezTo>
                  <a:cubicBezTo>
                    <a:pt x="262" y="303"/>
                    <a:pt x="262" y="303"/>
                    <a:pt x="262" y="303"/>
                  </a:cubicBezTo>
                  <a:cubicBezTo>
                    <a:pt x="264" y="283"/>
                    <a:pt x="264" y="283"/>
                    <a:pt x="264" y="283"/>
                  </a:cubicBezTo>
                  <a:cubicBezTo>
                    <a:pt x="265" y="280"/>
                    <a:pt x="265" y="280"/>
                    <a:pt x="265" y="280"/>
                  </a:cubicBezTo>
                  <a:cubicBezTo>
                    <a:pt x="266" y="283"/>
                    <a:pt x="266" y="283"/>
                    <a:pt x="266" y="283"/>
                  </a:cubicBezTo>
                  <a:cubicBezTo>
                    <a:pt x="266" y="284"/>
                    <a:pt x="266" y="285"/>
                    <a:pt x="267" y="287"/>
                  </a:cubicBezTo>
                  <a:cubicBezTo>
                    <a:pt x="267" y="288"/>
                    <a:pt x="267" y="289"/>
                    <a:pt x="267" y="291"/>
                  </a:cubicBezTo>
                  <a:cubicBezTo>
                    <a:pt x="267" y="291"/>
                    <a:pt x="266" y="292"/>
                    <a:pt x="266" y="293"/>
                  </a:cubicBezTo>
                  <a:cubicBezTo>
                    <a:pt x="265" y="293"/>
                    <a:pt x="265" y="294"/>
                    <a:pt x="264" y="294"/>
                  </a:cubicBezTo>
                  <a:cubicBezTo>
                    <a:pt x="263" y="294"/>
                    <a:pt x="261" y="294"/>
                    <a:pt x="260" y="294"/>
                  </a:cubicBezTo>
                  <a:cubicBezTo>
                    <a:pt x="259" y="294"/>
                    <a:pt x="258" y="294"/>
                    <a:pt x="257" y="294"/>
                  </a:cubicBezTo>
                  <a:cubicBezTo>
                    <a:pt x="256" y="294"/>
                    <a:pt x="255" y="294"/>
                    <a:pt x="255" y="294"/>
                  </a:cubicBezTo>
                  <a:cubicBezTo>
                    <a:pt x="254" y="294"/>
                    <a:pt x="254" y="294"/>
                    <a:pt x="254" y="294"/>
                  </a:cubicBezTo>
                  <a:cubicBezTo>
                    <a:pt x="254" y="294"/>
                    <a:pt x="254" y="295"/>
                    <a:pt x="255" y="295"/>
                  </a:cubicBezTo>
                  <a:cubicBezTo>
                    <a:pt x="255" y="296"/>
                    <a:pt x="255" y="296"/>
                    <a:pt x="256" y="297"/>
                  </a:cubicBezTo>
                  <a:cubicBezTo>
                    <a:pt x="257" y="298"/>
                    <a:pt x="258" y="298"/>
                    <a:pt x="258" y="299"/>
                  </a:cubicBezTo>
                  <a:cubicBezTo>
                    <a:pt x="257" y="300"/>
                    <a:pt x="257" y="300"/>
                    <a:pt x="257" y="300"/>
                  </a:cubicBezTo>
                  <a:cubicBezTo>
                    <a:pt x="259" y="263"/>
                    <a:pt x="259" y="263"/>
                    <a:pt x="259" y="263"/>
                  </a:cubicBezTo>
                  <a:cubicBezTo>
                    <a:pt x="259" y="257"/>
                    <a:pt x="259" y="251"/>
                    <a:pt x="259" y="245"/>
                  </a:cubicBezTo>
                  <a:cubicBezTo>
                    <a:pt x="260" y="227"/>
                    <a:pt x="260" y="227"/>
                    <a:pt x="260" y="227"/>
                  </a:cubicBezTo>
                  <a:cubicBezTo>
                    <a:pt x="263" y="191"/>
                    <a:pt x="263" y="191"/>
                    <a:pt x="263" y="191"/>
                  </a:cubicBezTo>
                  <a:cubicBezTo>
                    <a:pt x="265" y="154"/>
                    <a:pt x="265" y="154"/>
                    <a:pt x="265" y="154"/>
                  </a:cubicBezTo>
                  <a:cubicBezTo>
                    <a:pt x="265" y="142"/>
                    <a:pt x="266" y="130"/>
                    <a:pt x="267" y="118"/>
                  </a:cubicBezTo>
                  <a:cubicBezTo>
                    <a:pt x="267" y="112"/>
                    <a:pt x="267" y="106"/>
                    <a:pt x="267" y="100"/>
                  </a:cubicBezTo>
                  <a:cubicBezTo>
                    <a:pt x="268" y="81"/>
                    <a:pt x="268" y="81"/>
                    <a:pt x="268" y="81"/>
                  </a:cubicBezTo>
                  <a:cubicBezTo>
                    <a:pt x="268" y="75"/>
                    <a:pt x="268" y="69"/>
                    <a:pt x="268" y="63"/>
                  </a:cubicBezTo>
                  <a:cubicBezTo>
                    <a:pt x="268" y="45"/>
                    <a:pt x="268" y="45"/>
                    <a:pt x="268" y="45"/>
                  </a:cubicBezTo>
                  <a:cubicBezTo>
                    <a:pt x="267" y="39"/>
                    <a:pt x="267" y="33"/>
                    <a:pt x="267" y="27"/>
                  </a:cubicBezTo>
                  <a:cubicBezTo>
                    <a:pt x="266" y="9"/>
                    <a:pt x="266" y="9"/>
                    <a:pt x="266" y="9"/>
                  </a:cubicBezTo>
                  <a:cubicBezTo>
                    <a:pt x="267" y="9"/>
                    <a:pt x="267" y="9"/>
                    <a:pt x="267" y="9"/>
                  </a:cubicBezTo>
                  <a:cubicBezTo>
                    <a:pt x="266" y="10"/>
                    <a:pt x="264" y="12"/>
                    <a:pt x="263" y="13"/>
                  </a:cubicBezTo>
                  <a:cubicBezTo>
                    <a:pt x="262" y="13"/>
                    <a:pt x="261" y="14"/>
                    <a:pt x="260" y="14"/>
                  </a:cubicBezTo>
                  <a:cubicBezTo>
                    <a:pt x="260" y="15"/>
                    <a:pt x="259" y="15"/>
                    <a:pt x="258" y="16"/>
                  </a:cubicBezTo>
                  <a:cubicBezTo>
                    <a:pt x="256" y="17"/>
                    <a:pt x="254" y="17"/>
                    <a:pt x="253" y="18"/>
                  </a:cubicBezTo>
                  <a:cubicBezTo>
                    <a:pt x="251" y="18"/>
                    <a:pt x="249" y="19"/>
                    <a:pt x="247" y="19"/>
                  </a:cubicBezTo>
                  <a:cubicBezTo>
                    <a:pt x="245" y="19"/>
                    <a:pt x="243" y="20"/>
                    <a:pt x="242" y="20"/>
                  </a:cubicBezTo>
                  <a:cubicBezTo>
                    <a:pt x="240" y="20"/>
                    <a:pt x="238" y="19"/>
                    <a:pt x="236" y="19"/>
                  </a:cubicBezTo>
                  <a:cubicBezTo>
                    <a:pt x="232" y="19"/>
                    <a:pt x="229" y="18"/>
                    <a:pt x="225" y="17"/>
                  </a:cubicBezTo>
                  <a:cubicBezTo>
                    <a:pt x="218" y="15"/>
                    <a:pt x="211" y="12"/>
                    <a:pt x="204" y="9"/>
                  </a:cubicBezTo>
                  <a:cubicBezTo>
                    <a:pt x="201" y="8"/>
                    <a:pt x="198" y="6"/>
                    <a:pt x="194" y="4"/>
                  </a:cubicBezTo>
                  <a:cubicBezTo>
                    <a:pt x="191" y="3"/>
                    <a:pt x="187" y="2"/>
                    <a:pt x="184" y="1"/>
                  </a:cubicBezTo>
                  <a:cubicBezTo>
                    <a:pt x="184" y="1"/>
                    <a:pt x="184" y="1"/>
                    <a:pt x="184" y="1"/>
                  </a:cubicBezTo>
                  <a:cubicBezTo>
                    <a:pt x="177" y="19"/>
                    <a:pt x="177" y="19"/>
                    <a:pt x="177" y="19"/>
                  </a:cubicBezTo>
                  <a:cubicBezTo>
                    <a:pt x="173" y="28"/>
                    <a:pt x="173" y="28"/>
                    <a:pt x="173" y="28"/>
                  </a:cubicBezTo>
                  <a:cubicBezTo>
                    <a:pt x="172" y="31"/>
                    <a:pt x="170" y="34"/>
                    <a:pt x="169" y="37"/>
                  </a:cubicBezTo>
                  <a:cubicBezTo>
                    <a:pt x="160" y="54"/>
                    <a:pt x="160" y="54"/>
                    <a:pt x="160" y="54"/>
                  </a:cubicBezTo>
                  <a:cubicBezTo>
                    <a:pt x="157" y="60"/>
                    <a:pt x="154" y="66"/>
                    <a:pt x="151" y="72"/>
                  </a:cubicBezTo>
                  <a:cubicBezTo>
                    <a:pt x="147" y="81"/>
                    <a:pt x="147" y="81"/>
                    <a:pt x="147" y="81"/>
                  </a:cubicBezTo>
                  <a:cubicBezTo>
                    <a:pt x="145" y="84"/>
                    <a:pt x="144" y="87"/>
                    <a:pt x="143" y="90"/>
                  </a:cubicBezTo>
                  <a:cubicBezTo>
                    <a:pt x="139" y="99"/>
                    <a:pt x="139" y="99"/>
                    <a:pt x="139" y="99"/>
                  </a:cubicBezTo>
                  <a:cubicBezTo>
                    <a:pt x="138" y="102"/>
                    <a:pt x="137" y="105"/>
                    <a:pt x="136" y="108"/>
                  </a:cubicBezTo>
                  <a:cubicBezTo>
                    <a:pt x="133" y="118"/>
                    <a:pt x="133" y="118"/>
                    <a:pt x="133" y="118"/>
                  </a:cubicBezTo>
                  <a:cubicBezTo>
                    <a:pt x="133" y="119"/>
                    <a:pt x="132" y="121"/>
                    <a:pt x="132" y="122"/>
                  </a:cubicBezTo>
                  <a:cubicBezTo>
                    <a:pt x="131" y="127"/>
                    <a:pt x="131" y="127"/>
                    <a:pt x="131" y="127"/>
                  </a:cubicBezTo>
                  <a:cubicBezTo>
                    <a:pt x="126" y="146"/>
                    <a:pt x="126" y="146"/>
                    <a:pt x="126" y="146"/>
                  </a:cubicBezTo>
                  <a:cubicBezTo>
                    <a:pt x="126" y="146"/>
                    <a:pt x="126" y="146"/>
                    <a:pt x="126" y="146"/>
                  </a:cubicBezTo>
                  <a:cubicBezTo>
                    <a:pt x="126" y="146"/>
                    <a:pt x="126" y="146"/>
                    <a:pt x="126" y="146"/>
                  </a:cubicBezTo>
                  <a:cubicBezTo>
                    <a:pt x="124" y="150"/>
                    <a:pt x="122" y="153"/>
                    <a:pt x="119" y="156"/>
                  </a:cubicBezTo>
                  <a:cubicBezTo>
                    <a:pt x="117" y="159"/>
                    <a:pt x="114" y="162"/>
                    <a:pt x="112" y="165"/>
                  </a:cubicBezTo>
                  <a:cubicBezTo>
                    <a:pt x="109" y="168"/>
                    <a:pt x="106" y="171"/>
                    <a:pt x="103" y="174"/>
                  </a:cubicBezTo>
                  <a:cubicBezTo>
                    <a:pt x="101" y="176"/>
                    <a:pt x="98" y="179"/>
                    <a:pt x="95" y="182"/>
                  </a:cubicBezTo>
                  <a:cubicBezTo>
                    <a:pt x="89" y="187"/>
                    <a:pt x="83" y="192"/>
                    <a:pt x="77" y="197"/>
                  </a:cubicBezTo>
                  <a:cubicBezTo>
                    <a:pt x="71" y="202"/>
                    <a:pt x="65" y="207"/>
                    <a:pt x="59" y="212"/>
                  </a:cubicBezTo>
                  <a:cubicBezTo>
                    <a:pt x="56" y="214"/>
                    <a:pt x="53" y="217"/>
                    <a:pt x="50" y="220"/>
                  </a:cubicBezTo>
                  <a:cubicBezTo>
                    <a:pt x="46" y="224"/>
                    <a:pt x="46" y="224"/>
                    <a:pt x="46" y="224"/>
                  </a:cubicBezTo>
                  <a:cubicBezTo>
                    <a:pt x="42" y="228"/>
                    <a:pt x="42" y="228"/>
                    <a:pt x="42" y="228"/>
                  </a:cubicBezTo>
                  <a:cubicBezTo>
                    <a:pt x="38" y="232"/>
                    <a:pt x="38" y="232"/>
                    <a:pt x="38" y="232"/>
                  </a:cubicBezTo>
                  <a:cubicBezTo>
                    <a:pt x="34" y="236"/>
                    <a:pt x="34" y="236"/>
                    <a:pt x="34" y="236"/>
                  </a:cubicBezTo>
                  <a:cubicBezTo>
                    <a:pt x="31" y="239"/>
                    <a:pt x="28" y="242"/>
                    <a:pt x="26" y="245"/>
                  </a:cubicBezTo>
                  <a:cubicBezTo>
                    <a:pt x="23" y="248"/>
                    <a:pt x="21" y="251"/>
                    <a:pt x="18" y="254"/>
                  </a:cubicBezTo>
                  <a:cubicBezTo>
                    <a:pt x="16" y="257"/>
                    <a:pt x="14" y="260"/>
                    <a:pt x="12" y="264"/>
                  </a:cubicBezTo>
                  <a:cubicBezTo>
                    <a:pt x="10" y="267"/>
                    <a:pt x="7" y="271"/>
                    <a:pt x="6" y="274"/>
                  </a:cubicBezTo>
                  <a:cubicBezTo>
                    <a:pt x="0" y="285"/>
                    <a:pt x="0" y="285"/>
                    <a:pt x="0" y="285"/>
                  </a:cubicBezTo>
                  <a:cubicBezTo>
                    <a:pt x="0" y="284"/>
                    <a:pt x="0" y="284"/>
                    <a:pt x="0" y="284"/>
                  </a:cubicBezTo>
                  <a:cubicBezTo>
                    <a:pt x="1" y="287"/>
                    <a:pt x="1" y="290"/>
                    <a:pt x="1" y="293"/>
                  </a:cubicBezTo>
                  <a:cubicBezTo>
                    <a:pt x="2" y="294"/>
                    <a:pt x="2" y="296"/>
                    <a:pt x="2" y="297"/>
                  </a:cubicBezTo>
                  <a:cubicBezTo>
                    <a:pt x="3" y="299"/>
                    <a:pt x="3" y="300"/>
                    <a:pt x="3" y="301"/>
                  </a:cubicBezTo>
                  <a:cubicBezTo>
                    <a:pt x="4" y="304"/>
                    <a:pt x="5" y="307"/>
                    <a:pt x="6" y="309"/>
                  </a:cubicBezTo>
                  <a:cubicBezTo>
                    <a:pt x="8" y="313"/>
                    <a:pt x="8" y="313"/>
                    <a:pt x="8" y="313"/>
                  </a:cubicBezTo>
                  <a:cubicBezTo>
                    <a:pt x="9" y="314"/>
                    <a:pt x="10" y="316"/>
                    <a:pt x="10" y="317"/>
                  </a:cubicBezTo>
                  <a:cubicBezTo>
                    <a:pt x="11" y="318"/>
                    <a:pt x="12" y="319"/>
                    <a:pt x="13" y="320"/>
                  </a:cubicBezTo>
                  <a:cubicBezTo>
                    <a:pt x="14" y="321"/>
                    <a:pt x="15" y="322"/>
                    <a:pt x="16" y="323"/>
                  </a:cubicBezTo>
                  <a:cubicBezTo>
                    <a:pt x="18" y="324"/>
                    <a:pt x="18" y="324"/>
                    <a:pt x="18" y="324"/>
                  </a:cubicBezTo>
                  <a:cubicBezTo>
                    <a:pt x="19" y="324"/>
                    <a:pt x="19" y="325"/>
                    <a:pt x="20" y="325"/>
                  </a:cubicBezTo>
                  <a:cubicBezTo>
                    <a:pt x="21" y="326"/>
                    <a:pt x="22" y="326"/>
                    <a:pt x="24" y="326"/>
                  </a:cubicBezTo>
                  <a:cubicBezTo>
                    <a:pt x="25" y="327"/>
                    <a:pt x="26" y="327"/>
                    <a:pt x="28" y="327"/>
                  </a:cubicBezTo>
                  <a:cubicBezTo>
                    <a:pt x="29" y="327"/>
                    <a:pt x="31" y="327"/>
                    <a:pt x="32" y="327"/>
                  </a:cubicBezTo>
                  <a:cubicBezTo>
                    <a:pt x="33" y="326"/>
                    <a:pt x="35" y="326"/>
                    <a:pt x="36" y="326"/>
                  </a:cubicBezTo>
                  <a:cubicBezTo>
                    <a:pt x="40" y="324"/>
                    <a:pt x="40" y="324"/>
                    <a:pt x="40" y="324"/>
                  </a:cubicBezTo>
                  <a:cubicBezTo>
                    <a:pt x="40" y="324"/>
                    <a:pt x="40" y="324"/>
                    <a:pt x="40" y="324"/>
                  </a:cubicBezTo>
                  <a:cubicBezTo>
                    <a:pt x="40" y="324"/>
                    <a:pt x="40" y="324"/>
                    <a:pt x="40" y="324"/>
                  </a:cubicBezTo>
                  <a:cubicBezTo>
                    <a:pt x="45" y="329"/>
                    <a:pt x="45" y="329"/>
                    <a:pt x="45" y="329"/>
                  </a:cubicBezTo>
                  <a:cubicBezTo>
                    <a:pt x="46" y="331"/>
                    <a:pt x="48" y="332"/>
                    <a:pt x="50" y="334"/>
                  </a:cubicBezTo>
                  <a:cubicBezTo>
                    <a:pt x="51" y="335"/>
                    <a:pt x="53" y="337"/>
                    <a:pt x="55" y="338"/>
                  </a:cubicBezTo>
                  <a:cubicBezTo>
                    <a:pt x="57" y="340"/>
                    <a:pt x="59" y="341"/>
                    <a:pt x="60" y="342"/>
                  </a:cubicBezTo>
                  <a:cubicBezTo>
                    <a:pt x="62" y="343"/>
                    <a:pt x="64" y="344"/>
                    <a:pt x="66" y="345"/>
                  </a:cubicBezTo>
                  <a:cubicBezTo>
                    <a:pt x="68" y="346"/>
                    <a:pt x="70" y="347"/>
                    <a:pt x="72" y="348"/>
                  </a:cubicBezTo>
                  <a:cubicBezTo>
                    <a:pt x="74" y="349"/>
                    <a:pt x="77" y="349"/>
                    <a:pt x="79" y="350"/>
                  </a:cubicBezTo>
                  <a:cubicBezTo>
                    <a:pt x="81" y="351"/>
                    <a:pt x="83" y="351"/>
                    <a:pt x="85" y="351"/>
                  </a:cubicBezTo>
                  <a:cubicBezTo>
                    <a:pt x="87" y="352"/>
                    <a:pt x="90" y="352"/>
                    <a:pt x="92" y="352"/>
                  </a:cubicBezTo>
                  <a:cubicBezTo>
                    <a:pt x="94" y="352"/>
                    <a:pt x="96" y="352"/>
                    <a:pt x="98" y="352"/>
                  </a:cubicBezTo>
                  <a:cubicBezTo>
                    <a:pt x="101" y="352"/>
                    <a:pt x="103" y="352"/>
                    <a:pt x="105" y="352"/>
                  </a:cubicBezTo>
                  <a:cubicBezTo>
                    <a:pt x="107" y="352"/>
                    <a:pt x="110" y="352"/>
                    <a:pt x="112" y="351"/>
                  </a:cubicBezTo>
                  <a:cubicBezTo>
                    <a:pt x="121" y="350"/>
                    <a:pt x="129" y="349"/>
                    <a:pt x="138" y="347"/>
                  </a:cubicBezTo>
                  <a:cubicBezTo>
                    <a:pt x="138" y="347"/>
                    <a:pt x="138" y="347"/>
                    <a:pt x="138" y="347"/>
                  </a:cubicBezTo>
                  <a:cubicBezTo>
                    <a:pt x="138" y="347"/>
                    <a:pt x="138" y="347"/>
                    <a:pt x="138" y="347"/>
                  </a:cubicBezTo>
                  <a:cubicBezTo>
                    <a:pt x="139" y="347"/>
                    <a:pt x="140" y="348"/>
                    <a:pt x="141" y="349"/>
                  </a:cubicBezTo>
                  <a:cubicBezTo>
                    <a:pt x="142" y="349"/>
                    <a:pt x="143" y="350"/>
                    <a:pt x="144" y="351"/>
                  </a:cubicBezTo>
                  <a:cubicBezTo>
                    <a:pt x="145" y="353"/>
                    <a:pt x="146" y="355"/>
                    <a:pt x="147" y="357"/>
                  </a:cubicBezTo>
                  <a:cubicBezTo>
                    <a:pt x="149" y="361"/>
                    <a:pt x="151" y="366"/>
                    <a:pt x="151" y="370"/>
                  </a:cubicBezTo>
                  <a:cubicBezTo>
                    <a:pt x="152" y="375"/>
                    <a:pt x="152" y="380"/>
                    <a:pt x="149" y="384"/>
                  </a:cubicBezTo>
                  <a:cubicBezTo>
                    <a:pt x="148" y="386"/>
                    <a:pt x="146" y="387"/>
                    <a:pt x="144" y="388"/>
                  </a:cubicBezTo>
                  <a:cubicBezTo>
                    <a:pt x="143" y="389"/>
                    <a:pt x="142" y="389"/>
                    <a:pt x="141" y="389"/>
                  </a:cubicBezTo>
                  <a:cubicBezTo>
                    <a:pt x="140" y="390"/>
                    <a:pt x="139" y="390"/>
                    <a:pt x="137" y="390"/>
                  </a:cubicBezTo>
                  <a:cubicBezTo>
                    <a:pt x="137" y="390"/>
                    <a:pt x="137" y="390"/>
                    <a:pt x="137" y="390"/>
                  </a:cubicBezTo>
                  <a:cubicBezTo>
                    <a:pt x="137" y="390"/>
                    <a:pt x="137" y="390"/>
                    <a:pt x="137" y="390"/>
                  </a:cubicBezTo>
                  <a:cubicBezTo>
                    <a:pt x="138" y="390"/>
                    <a:pt x="138" y="389"/>
                    <a:pt x="138" y="389"/>
                  </a:cubicBezTo>
                  <a:cubicBezTo>
                    <a:pt x="137" y="389"/>
                    <a:pt x="137" y="389"/>
                    <a:pt x="137" y="389"/>
                  </a:cubicBezTo>
                  <a:cubicBezTo>
                    <a:pt x="136" y="389"/>
                    <a:pt x="136" y="389"/>
                    <a:pt x="136" y="390"/>
                  </a:cubicBezTo>
                  <a:cubicBezTo>
                    <a:pt x="135" y="391"/>
                    <a:pt x="134" y="392"/>
                    <a:pt x="134" y="393"/>
                  </a:cubicBezTo>
                  <a:cubicBezTo>
                    <a:pt x="133" y="395"/>
                    <a:pt x="133" y="397"/>
                    <a:pt x="132" y="399"/>
                  </a:cubicBezTo>
                  <a:cubicBezTo>
                    <a:pt x="132" y="404"/>
                    <a:pt x="133" y="409"/>
                    <a:pt x="134" y="413"/>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89" name="橙子演示">
              <a:extLst>
                <a:ext uri="{FF2B5EF4-FFF2-40B4-BE49-F238E27FC236}">
                  <a16:creationId xmlns:a16="http://schemas.microsoft.com/office/drawing/2014/main" id="{66850B9A-DB79-452A-A232-6F157CA5FF80}"/>
                </a:ext>
              </a:extLst>
            </p:cNvPr>
            <p:cNvSpPr>
              <a:spLocks noEditPoints="1"/>
            </p:cNvSpPr>
            <p:nvPr/>
          </p:nvSpPr>
          <p:spPr bwMode="auto">
            <a:xfrm>
              <a:off x="4702176" y="5627689"/>
              <a:ext cx="920750" cy="1495424"/>
            </a:xfrm>
            <a:custGeom>
              <a:avLst/>
              <a:gdLst>
                <a:gd name="T0" fmla="*/ 150 w 284"/>
                <a:gd name="T1" fmla="*/ 377 h 461"/>
                <a:gd name="T2" fmla="*/ 152 w 284"/>
                <a:gd name="T3" fmla="*/ 376 h 461"/>
                <a:gd name="T4" fmla="*/ 156 w 284"/>
                <a:gd name="T5" fmla="*/ 359 h 461"/>
                <a:gd name="T6" fmla="*/ 142 w 284"/>
                <a:gd name="T7" fmla="*/ 338 h 461"/>
                <a:gd name="T8" fmla="*/ 73 w 284"/>
                <a:gd name="T9" fmla="*/ 323 h 461"/>
                <a:gd name="T10" fmla="*/ 44 w 284"/>
                <a:gd name="T11" fmla="*/ 320 h 461"/>
                <a:gd name="T12" fmla="*/ 11 w 284"/>
                <a:gd name="T13" fmla="*/ 275 h 461"/>
                <a:gd name="T14" fmla="*/ 0 w 284"/>
                <a:gd name="T15" fmla="*/ 268 h 461"/>
                <a:gd name="T16" fmla="*/ 18 w 284"/>
                <a:gd name="T17" fmla="*/ 242 h 461"/>
                <a:gd name="T18" fmla="*/ 50 w 284"/>
                <a:gd name="T19" fmla="*/ 202 h 461"/>
                <a:gd name="T20" fmla="*/ 105 w 284"/>
                <a:gd name="T21" fmla="*/ 141 h 461"/>
                <a:gd name="T22" fmla="*/ 155 w 284"/>
                <a:gd name="T23" fmla="*/ 76 h 461"/>
                <a:gd name="T24" fmla="*/ 179 w 284"/>
                <a:gd name="T25" fmla="*/ 30 h 461"/>
                <a:gd name="T26" fmla="*/ 189 w 284"/>
                <a:gd name="T27" fmla="*/ 0 h 461"/>
                <a:gd name="T28" fmla="*/ 268 w 284"/>
                <a:gd name="T29" fmla="*/ 18 h 461"/>
                <a:gd name="T30" fmla="*/ 275 w 284"/>
                <a:gd name="T31" fmla="*/ 87 h 461"/>
                <a:gd name="T32" fmla="*/ 273 w 284"/>
                <a:gd name="T33" fmla="*/ 156 h 461"/>
                <a:gd name="T34" fmla="*/ 265 w 284"/>
                <a:gd name="T35" fmla="*/ 224 h 461"/>
                <a:gd name="T36" fmla="*/ 254 w 284"/>
                <a:gd name="T37" fmla="*/ 274 h 461"/>
                <a:gd name="T38" fmla="*/ 275 w 284"/>
                <a:gd name="T39" fmla="*/ 279 h 461"/>
                <a:gd name="T40" fmla="*/ 276 w 284"/>
                <a:gd name="T41" fmla="*/ 303 h 461"/>
                <a:gd name="T42" fmla="*/ 271 w 284"/>
                <a:gd name="T43" fmla="*/ 351 h 461"/>
                <a:gd name="T44" fmla="*/ 244 w 284"/>
                <a:gd name="T45" fmla="*/ 351 h 461"/>
                <a:gd name="T46" fmla="*/ 244 w 284"/>
                <a:gd name="T47" fmla="*/ 378 h 461"/>
                <a:gd name="T48" fmla="*/ 257 w 284"/>
                <a:gd name="T49" fmla="*/ 386 h 461"/>
                <a:gd name="T50" fmla="*/ 268 w 284"/>
                <a:gd name="T51" fmla="*/ 387 h 461"/>
                <a:gd name="T52" fmla="*/ 275 w 284"/>
                <a:gd name="T53" fmla="*/ 414 h 461"/>
                <a:gd name="T54" fmla="*/ 284 w 284"/>
                <a:gd name="T55" fmla="*/ 460 h 461"/>
                <a:gd name="T56" fmla="*/ 142 w 284"/>
                <a:gd name="T57" fmla="*/ 460 h 461"/>
                <a:gd name="T58" fmla="*/ 133 w 284"/>
                <a:gd name="T59" fmla="*/ 395 h 461"/>
                <a:gd name="T60" fmla="*/ 135 w 284"/>
                <a:gd name="T61" fmla="*/ 417 h 461"/>
                <a:gd name="T62" fmla="*/ 284 w 284"/>
                <a:gd name="T63" fmla="*/ 460 h 461"/>
                <a:gd name="T64" fmla="*/ 276 w 284"/>
                <a:gd name="T65" fmla="*/ 423 h 461"/>
                <a:gd name="T66" fmla="*/ 267 w 284"/>
                <a:gd name="T67" fmla="*/ 387 h 461"/>
                <a:gd name="T68" fmla="*/ 265 w 284"/>
                <a:gd name="T69" fmla="*/ 386 h 461"/>
                <a:gd name="T70" fmla="*/ 247 w 284"/>
                <a:gd name="T71" fmla="*/ 387 h 461"/>
                <a:gd name="T72" fmla="*/ 243 w 284"/>
                <a:gd name="T73" fmla="*/ 378 h 461"/>
                <a:gd name="T74" fmla="*/ 243 w 284"/>
                <a:gd name="T75" fmla="*/ 351 h 461"/>
                <a:gd name="T76" fmla="*/ 270 w 284"/>
                <a:gd name="T77" fmla="*/ 351 h 461"/>
                <a:gd name="T78" fmla="*/ 275 w 284"/>
                <a:gd name="T79" fmla="*/ 303 h 461"/>
                <a:gd name="T80" fmla="*/ 274 w 284"/>
                <a:gd name="T81" fmla="*/ 279 h 461"/>
                <a:gd name="T82" fmla="*/ 253 w 284"/>
                <a:gd name="T83" fmla="*/ 275 h 461"/>
                <a:gd name="T84" fmla="*/ 263 w 284"/>
                <a:gd name="T85" fmla="*/ 224 h 461"/>
                <a:gd name="T86" fmla="*/ 272 w 284"/>
                <a:gd name="T87" fmla="*/ 155 h 461"/>
                <a:gd name="T88" fmla="*/ 273 w 284"/>
                <a:gd name="T89" fmla="*/ 87 h 461"/>
                <a:gd name="T90" fmla="*/ 266 w 284"/>
                <a:gd name="T91" fmla="*/ 18 h 461"/>
                <a:gd name="T92" fmla="*/ 190 w 284"/>
                <a:gd name="T93" fmla="*/ 1 h 461"/>
                <a:gd name="T94" fmla="*/ 171 w 284"/>
                <a:gd name="T95" fmla="*/ 50 h 461"/>
                <a:gd name="T96" fmla="*/ 132 w 284"/>
                <a:gd name="T97" fmla="*/ 110 h 461"/>
                <a:gd name="T98" fmla="*/ 78 w 284"/>
                <a:gd name="T99" fmla="*/ 172 h 461"/>
                <a:gd name="T100" fmla="*/ 31 w 284"/>
                <a:gd name="T101" fmla="*/ 226 h 461"/>
                <a:gd name="T102" fmla="*/ 13 w 284"/>
                <a:gd name="T103" fmla="*/ 251 h 461"/>
                <a:gd name="T104" fmla="*/ 8 w 284"/>
                <a:gd name="T105" fmla="*/ 272 h 461"/>
                <a:gd name="T106" fmla="*/ 26 w 284"/>
                <a:gd name="T107" fmla="*/ 291 h 461"/>
                <a:gd name="T108" fmla="*/ 73 w 284"/>
                <a:gd name="T109" fmla="*/ 322 h 461"/>
                <a:gd name="T110" fmla="*/ 142 w 284"/>
                <a:gd name="T111" fmla="*/ 338 h 461"/>
                <a:gd name="T112" fmla="*/ 156 w 284"/>
                <a:gd name="T113" fmla="*/ 350 h 461"/>
                <a:gd name="T114" fmla="*/ 154 w 284"/>
                <a:gd name="T115" fmla="*/ 372 h 461"/>
                <a:gd name="T116" fmla="*/ 150 w 284"/>
                <a:gd name="T117" fmla="*/ 37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461">
                  <a:moveTo>
                    <a:pt x="132" y="372"/>
                  </a:moveTo>
                  <a:cubicBezTo>
                    <a:pt x="135" y="374"/>
                    <a:pt x="139" y="375"/>
                    <a:pt x="142" y="376"/>
                  </a:cubicBezTo>
                  <a:cubicBezTo>
                    <a:pt x="144" y="377"/>
                    <a:pt x="146" y="377"/>
                    <a:pt x="148" y="377"/>
                  </a:cubicBezTo>
                  <a:cubicBezTo>
                    <a:pt x="149" y="377"/>
                    <a:pt x="149" y="377"/>
                    <a:pt x="150" y="377"/>
                  </a:cubicBezTo>
                  <a:cubicBezTo>
                    <a:pt x="151" y="377"/>
                    <a:pt x="151" y="377"/>
                    <a:pt x="152" y="377"/>
                  </a:cubicBezTo>
                  <a:cubicBezTo>
                    <a:pt x="152" y="377"/>
                    <a:pt x="152" y="376"/>
                    <a:pt x="152" y="376"/>
                  </a:cubicBezTo>
                  <a:cubicBezTo>
                    <a:pt x="152" y="376"/>
                    <a:pt x="152" y="376"/>
                    <a:pt x="152" y="376"/>
                  </a:cubicBezTo>
                  <a:cubicBezTo>
                    <a:pt x="152" y="376"/>
                    <a:pt x="152" y="376"/>
                    <a:pt x="152" y="376"/>
                  </a:cubicBezTo>
                  <a:cubicBezTo>
                    <a:pt x="154" y="372"/>
                    <a:pt x="154" y="372"/>
                    <a:pt x="154" y="372"/>
                  </a:cubicBezTo>
                  <a:cubicBezTo>
                    <a:pt x="155" y="371"/>
                    <a:pt x="155" y="369"/>
                    <a:pt x="156" y="368"/>
                  </a:cubicBezTo>
                  <a:cubicBezTo>
                    <a:pt x="156" y="366"/>
                    <a:pt x="156" y="365"/>
                    <a:pt x="156" y="363"/>
                  </a:cubicBezTo>
                  <a:cubicBezTo>
                    <a:pt x="156" y="362"/>
                    <a:pt x="156" y="360"/>
                    <a:pt x="156" y="359"/>
                  </a:cubicBezTo>
                  <a:cubicBezTo>
                    <a:pt x="156" y="356"/>
                    <a:pt x="156" y="353"/>
                    <a:pt x="156" y="350"/>
                  </a:cubicBezTo>
                  <a:cubicBezTo>
                    <a:pt x="156" y="347"/>
                    <a:pt x="156" y="344"/>
                    <a:pt x="156" y="341"/>
                  </a:cubicBezTo>
                  <a:cubicBezTo>
                    <a:pt x="156" y="341"/>
                    <a:pt x="156" y="341"/>
                    <a:pt x="156" y="341"/>
                  </a:cubicBezTo>
                  <a:cubicBezTo>
                    <a:pt x="142" y="338"/>
                    <a:pt x="142" y="338"/>
                    <a:pt x="142" y="338"/>
                  </a:cubicBezTo>
                  <a:cubicBezTo>
                    <a:pt x="128" y="335"/>
                    <a:pt x="128" y="335"/>
                    <a:pt x="128" y="335"/>
                  </a:cubicBezTo>
                  <a:cubicBezTo>
                    <a:pt x="100" y="328"/>
                    <a:pt x="100" y="328"/>
                    <a:pt x="100" y="328"/>
                  </a:cubicBezTo>
                  <a:cubicBezTo>
                    <a:pt x="87" y="325"/>
                    <a:pt x="87" y="325"/>
                    <a:pt x="87" y="325"/>
                  </a:cubicBezTo>
                  <a:cubicBezTo>
                    <a:pt x="73" y="323"/>
                    <a:pt x="73" y="323"/>
                    <a:pt x="73" y="323"/>
                  </a:cubicBezTo>
                  <a:cubicBezTo>
                    <a:pt x="59" y="321"/>
                    <a:pt x="59" y="321"/>
                    <a:pt x="59" y="321"/>
                  </a:cubicBezTo>
                  <a:cubicBezTo>
                    <a:pt x="44" y="320"/>
                    <a:pt x="44" y="320"/>
                    <a:pt x="44" y="320"/>
                  </a:cubicBezTo>
                  <a:cubicBezTo>
                    <a:pt x="44" y="320"/>
                    <a:pt x="44" y="320"/>
                    <a:pt x="44" y="320"/>
                  </a:cubicBezTo>
                  <a:cubicBezTo>
                    <a:pt x="44" y="320"/>
                    <a:pt x="44" y="320"/>
                    <a:pt x="44" y="320"/>
                  </a:cubicBezTo>
                  <a:cubicBezTo>
                    <a:pt x="37" y="311"/>
                    <a:pt x="31" y="301"/>
                    <a:pt x="25" y="291"/>
                  </a:cubicBezTo>
                  <a:cubicBezTo>
                    <a:pt x="23" y="289"/>
                    <a:pt x="21" y="287"/>
                    <a:pt x="20" y="284"/>
                  </a:cubicBezTo>
                  <a:cubicBezTo>
                    <a:pt x="18" y="282"/>
                    <a:pt x="16" y="280"/>
                    <a:pt x="14" y="278"/>
                  </a:cubicBezTo>
                  <a:cubicBezTo>
                    <a:pt x="11" y="275"/>
                    <a:pt x="11" y="275"/>
                    <a:pt x="11" y="275"/>
                  </a:cubicBezTo>
                  <a:cubicBezTo>
                    <a:pt x="8" y="272"/>
                    <a:pt x="8" y="272"/>
                    <a:pt x="8" y="272"/>
                  </a:cubicBezTo>
                  <a:cubicBezTo>
                    <a:pt x="4" y="270"/>
                    <a:pt x="4" y="270"/>
                    <a:pt x="4" y="270"/>
                  </a:cubicBezTo>
                  <a:cubicBezTo>
                    <a:pt x="0" y="268"/>
                    <a:pt x="0" y="268"/>
                    <a:pt x="0" y="268"/>
                  </a:cubicBezTo>
                  <a:cubicBezTo>
                    <a:pt x="0" y="268"/>
                    <a:pt x="0" y="268"/>
                    <a:pt x="0" y="268"/>
                  </a:cubicBezTo>
                  <a:cubicBezTo>
                    <a:pt x="0" y="267"/>
                    <a:pt x="0" y="267"/>
                    <a:pt x="0" y="267"/>
                  </a:cubicBezTo>
                  <a:cubicBezTo>
                    <a:pt x="12" y="250"/>
                    <a:pt x="12" y="250"/>
                    <a:pt x="12" y="250"/>
                  </a:cubicBezTo>
                  <a:cubicBezTo>
                    <a:pt x="15" y="246"/>
                    <a:pt x="15" y="246"/>
                    <a:pt x="15" y="246"/>
                  </a:cubicBezTo>
                  <a:cubicBezTo>
                    <a:pt x="18" y="242"/>
                    <a:pt x="18" y="242"/>
                    <a:pt x="18" y="242"/>
                  </a:cubicBezTo>
                  <a:cubicBezTo>
                    <a:pt x="24" y="233"/>
                    <a:pt x="24" y="233"/>
                    <a:pt x="24" y="233"/>
                  </a:cubicBezTo>
                  <a:cubicBezTo>
                    <a:pt x="30" y="225"/>
                    <a:pt x="30" y="225"/>
                    <a:pt x="30" y="225"/>
                  </a:cubicBezTo>
                  <a:cubicBezTo>
                    <a:pt x="37" y="217"/>
                    <a:pt x="37" y="217"/>
                    <a:pt x="37" y="217"/>
                  </a:cubicBezTo>
                  <a:cubicBezTo>
                    <a:pt x="41" y="212"/>
                    <a:pt x="46" y="207"/>
                    <a:pt x="50" y="202"/>
                  </a:cubicBezTo>
                  <a:cubicBezTo>
                    <a:pt x="64" y="187"/>
                    <a:pt x="64" y="187"/>
                    <a:pt x="64" y="187"/>
                  </a:cubicBezTo>
                  <a:cubicBezTo>
                    <a:pt x="78" y="171"/>
                    <a:pt x="78" y="171"/>
                    <a:pt x="78" y="171"/>
                  </a:cubicBezTo>
                  <a:cubicBezTo>
                    <a:pt x="91" y="156"/>
                    <a:pt x="91" y="156"/>
                    <a:pt x="91" y="156"/>
                  </a:cubicBezTo>
                  <a:cubicBezTo>
                    <a:pt x="96" y="151"/>
                    <a:pt x="101" y="146"/>
                    <a:pt x="105" y="141"/>
                  </a:cubicBezTo>
                  <a:cubicBezTo>
                    <a:pt x="110" y="136"/>
                    <a:pt x="114" y="131"/>
                    <a:pt x="118" y="126"/>
                  </a:cubicBezTo>
                  <a:cubicBezTo>
                    <a:pt x="131" y="110"/>
                    <a:pt x="131" y="110"/>
                    <a:pt x="131" y="110"/>
                  </a:cubicBezTo>
                  <a:cubicBezTo>
                    <a:pt x="135" y="104"/>
                    <a:pt x="140" y="99"/>
                    <a:pt x="144" y="93"/>
                  </a:cubicBezTo>
                  <a:cubicBezTo>
                    <a:pt x="147" y="87"/>
                    <a:pt x="151" y="82"/>
                    <a:pt x="155" y="76"/>
                  </a:cubicBezTo>
                  <a:cubicBezTo>
                    <a:pt x="159" y="70"/>
                    <a:pt x="162" y="64"/>
                    <a:pt x="165" y="58"/>
                  </a:cubicBezTo>
                  <a:cubicBezTo>
                    <a:pt x="167" y="55"/>
                    <a:pt x="169" y="52"/>
                    <a:pt x="170" y="49"/>
                  </a:cubicBezTo>
                  <a:cubicBezTo>
                    <a:pt x="172" y="46"/>
                    <a:pt x="173" y="43"/>
                    <a:pt x="175" y="40"/>
                  </a:cubicBezTo>
                  <a:cubicBezTo>
                    <a:pt x="179" y="30"/>
                    <a:pt x="179" y="30"/>
                    <a:pt x="179" y="30"/>
                  </a:cubicBezTo>
                  <a:cubicBezTo>
                    <a:pt x="180" y="27"/>
                    <a:pt x="181" y="24"/>
                    <a:pt x="183" y="21"/>
                  </a:cubicBezTo>
                  <a:cubicBezTo>
                    <a:pt x="185" y="14"/>
                    <a:pt x="187" y="8"/>
                    <a:pt x="189" y="1"/>
                  </a:cubicBezTo>
                  <a:cubicBezTo>
                    <a:pt x="189" y="0"/>
                    <a:pt x="189" y="0"/>
                    <a:pt x="189" y="0"/>
                  </a:cubicBezTo>
                  <a:cubicBezTo>
                    <a:pt x="189" y="0"/>
                    <a:pt x="189" y="0"/>
                    <a:pt x="189" y="0"/>
                  </a:cubicBezTo>
                  <a:cubicBezTo>
                    <a:pt x="264" y="0"/>
                    <a:pt x="264" y="0"/>
                    <a:pt x="264" y="0"/>
                  </a:cubicBezTo>
                  <a:cubicBezTo>
                    <a:pt x="264" y="0"/>
                    <a:pt x="264" y="0"/>
                    <a:pt x="264" y="0"/>
                  </a:cubicBezTo>
                  <a:cubicBezTo>
                    <a:pt x="264" y="1"/>
                    <a:pt x="264" y="1"/>
                    <a:pt x="264" y="1"/>
                  </a:cubicBezTo>
                  <a:cubicBezTo>
                    <a:pt x="268" y="18"/>
                    <a:pt x="268" y="18"/>
                    <a:pt x="268" y="18"/>
                  </a:cubicBezTo>
                  <a:cubicBezTo>
                    <a:pt x="271" y="35"/>
                    <a:pt x="271" y="35"/>
                    <a:pt x="271" y="35"/>
                  </a:cubicBezTo>
                  <a:cubicBezTo>
                    <a:pt x="273" y="52"/>
                    <a:pt x="273" y="52"/>
                    <a:pt x="273" y="52"/>
                  </a:cubicBezTo>
                  <a:cubicBezTo>
                    <a:pt x="274" y="69"/>
                    <a:pt x="274" y="69"/>
                    <a:pt x="274" y="69"/>
                  </a:cubicBezTo>
                  <a:cubicBezTo>
                    <a:pt x="275" y="87"/>
                    <a:pt x="275" y="87"/>
                    <a:pt x="275" y="87"/>
                  </a:cubicBezTo>
                  <a:cubicBezTo>
                    <a:pt x="275" y="104"/>
                    <a:pt x="275" y="104"/>
                    <a:pt x="275" y="104"/>
                  </a:cubicBezTo>
                  <a:cubicBezTo>
                    <a:pt x="275" y="121"/>
                    <a:pt x="275" y="121"/>
                    <a:pt x="275" y="121"/>
                  </a:cubicBezTo>
                  <a:cubicBezTo>
                    <a:pt x="275" y="138"/>
                    <a:pt x="275" y="138"/>
                    <a:pt x="275" y="138"/>
                  </a:cubicBezTo>
                  <a:cubicBezTo>
                    <a:pt x="273" y="156"/>
                    <a:pt x="273" y="156"/>
                    <a:pt x="273" y="156"/>
                  </a:cubicBezTo>
                  <a:cubicBezTo>
                    <a:pt x="272" y="173"/>
                    <a:pt x="272" y="173"/>
                    <a:pt x="272" y="173"/>
                  </a:cubicBezTo>
                  <a:cubicBezTo>
                    <a:pt x="270" y="190"/>
                    <a:pt x="270" y="190"/>
                    <a:pt x="270" y="190"/>
                  </a:cubicBezTo>
                  <a:cubicBezTo>
                    <a:pt x="267" y="207"/>
                    <a:pt x="267" y="207"/>
                    <a:pt x="267" y="207"/>
                  </a:cubicBezTo>
                  <a:cubicBezTo>
                    <a:pt x="265" y="224"/>
                    <a:pt x="265" y="224"/>
                    <a:pt x="265" y="224"/>
                  </a:cubicBezTo>
                  <a:cubicBezTo>
                    <a:pt x="261" y="241"/>
                    <a:pt x="261" y="241"/>
                    <a:pt x="261" y="241"/>
                  </a:cubicBezTo>
                  <a:cubicBezTo>
                    <a:pt x="258" y="258"/>
                    <a:pt x="258" y="258"/>
                    <a:pt x="258" y="258"/>
                  </a:cubicBezTo>
                  <a:cubicBezTo>
                    <a:pt x="254" y="275"/>
                    <a:pt x="254" y="275"/>
                    <a:pt x="254" y="275"/>
                  </a:cubicBezTo>
                  <a:cubicBezTo>
                    <a:pt x="254" y="274"/>
                    <a:pt x="254" y="274"/>
                    <a:pt x="254" y="274"/>
                  </a:cubicBezTo>
                  <a:cubicBezTo>
                    <a:pt x="274" y="274"/>
                    <a:pt x="274" y="274"/>
                    <a:pt x="274" y="274"/>
                  </a:cubicBezTo>
                  <a:cubicBezTo>
                    <a:pt x="274" y="274"/>
                    <a:pt x="274" y="274"/>
                    <a:pt x="274" y="274"/>
                  </a:cubicBezTo>
                  <a:cubicBezTo>
                    <a:pt x="274" y="274"/>
                    <a:pt x="274" y="274"/>
                    <a:pt x="274" y="274"/>
                  </a:cubicBezTo>
                  <a:cubicBezTo>
                    <a:pt x="275" y="279"/>
                    <a:pt x="275" y="279"/>
                    <a:pt x="275" y="279"/>
                  </a:cubicBezTo>
                  <a:cubicBezTo>
                    <a:pt x="276" y="284"/>
                    <a:pt x="276" y="284"/>
                    <a:pt x="276" y="284"/>
                  </a:cubicBezTo>
                  <a:cubicBezTo>
                    <a:pt x="277" y="289"/>
                    <a:pt x="277" y="289"/>
                    <a:pt x="277" y="289"/>
                  </a:cubicBezTo>
                  <a:cubicBezTo>
                    <a:pt x="277" y="294"/>
                    <a:pt x="277" y="294"/>
                    <a:pt x="277" y="294"/>
                  </a:cubicBezTo>
                  <a:cubicBezTo>
                    <a:pt x="277" y="297"/>
                    <a:pt x="277" y="300"/>
                    <a:pt x="276" y="303"/>
                  </a:cubicBezTo>
                  <a:cubicBezTo>
                    <a:pt x="276" y="307"/>
                    <a:pt x="276" y="310"/>
                    <a:pt x="275" y="313"/>
                  </a:cubicBezTo>
                  <a:cubicBezTo>
                    <a:pt x="273" y="332"/>
                    <a:pt x="273" y="332"/>
                    <a:pt x="273" y="332"/>
                  </a:cubicBezTo>
                  <a:cubicBezTo>
                    <a:pt x="272" y="335"/>
                    <a:pt x="272" y="339"/>
                    <a:pt x="271" y="342"/>
                  </a:cubicBezTo>
                  <a:cubicBezTo>
                    <a:pt x="271" y="345"/>
                    <a:pt x="271" y="348"/>
                    <a:pt x="271" y="351"/>
                  </a:cubicBezTo>
                  <a:cubicBezTo>
                    <a:pt x="271" y="352"/>
                    <a:pt x="271" y="352"/>
                    <a:pt x="271" y="352"/>
                  </a:cubicBezTo>
                  <a:cubicBezTo>
                    <a:pt x="270" y="352"/>
                    <a:pt x="270" y="352"/>
                    <a:pt x="270" y="352"/>
                  </a:cubicBezTo>
                  <a:cubicBezTo>
                    <a:pt x="243" y="352"/>
                    <a:pt x="243" y="352"/>
                    <a:pt x="243" y="352"/>
                  </a:cubicBezTo>
                  <a:cubicBezTo>
                    <a:pt x="244" y="351"/>
                    <a:pt x="244" y="351"/>
                    <a:pt x="244" y="351"/>
                  </a:cubicBezTo>
                  <a:cubicBezTo>
                    <a:pt x="244" y="354"/>
                    <a:pt x="244" y="357"/>
                    <a:pt x="244" y="360"/>
                  </a:cubicBezTo>
                  <a:cubicBezTo>
                    <a:pt x="243" y="363"/>
                    <a:pt x="243" y="366"/>
                    <a:pt x="243" y="369"/>
                  </a:cubicBezTo>
                  <a:cubicBezTo>
                    <a:pt x="243" y="371"/>
                    <a:pt x="243" y="372"/>
                    <a:pt x="243" y="374"/>
                  </a:cubicBezTo>
                  <a:cubicBezTo>
                    <a:pt x="244" y="375"/>
                    <a:pt x="244" y="377"/>
                    <a:pt x="244" y="378"/>
                  </a:cubicBezTo>
                  <a:cubicBezTo>
                    <a:pt x="244" y="380"/>
                    <a:pt x="245" y="381"/>
                    <a:pt x="245" y="382"/>
                  </a:cubicBezTo>
                  <a:cubicBezTo>
                    <a:pt x="247" y="386"/>
                    <a:pt x="247" y="386"/>
                    <a:pt x="247" y="386"/>
                  </a:cubicBezTo>
                  <a:cubicBezTo>
                    <a:pt x="247" y="386"/>
                    <a:pt x="247" y="386"/>
                    <a:pt x="247" y="386"/>
                  </a:cubicBezTo>
                  <a:cubicBezTo>
                    <a:pt x="250" y="387"/>
                    <a:pt x="254" y="387"/>
                    <a:pt x="257" y="386"/>
                  </a:cubicBezTo>
                  <a:cubicBezTo>
                    <a:pt x="262" y="385"/>
                    <a:pt x="262" y="385"/>
                    <a:pt x="262" y="385"/>
                  </a:cubicBezTo>
                  <a:cubicBezTo>
                    <a:pt x="263" y="385"/>
                    <a:pt x="264" y="385"/>
                    <a:pt x="265" y="385"/>
                  </a:cubicBezTo>
                  <a:cubicBezTo>
                    <a:pt x="265" y="385"/>
                    <a:pt x="266" y="385"/>
                    <a:pt x="266" y="385"/>
                  </a:cubicBezTo>
                  <a:cubicBezTo>
                    <a:pt x="267" y="385"/>
                    <a:pt x="268" y="386"/>
                    <a:pt x="268" y="387"/>
                  </a:cubicBezTo>
                  <a:cubicBezTo>
                    <a:pt x="268" y="386"/>
                    <a:pt x="268" y="386"/>
                    <a:pt x="268" y="386"/>
                  </a:cubicBezTo>
                  <a:cubicBezTo>
                    <a:pt x="271" y="395"/>
                    <a:pt x="271" y="395"/>
                    <a:pt x="271" y="395"/>
                  </a:cubicBezTo>
                  <a:cubicBezTo>
                    <a:pt x="272" y="398"/>
                    <a:pt x="272" y="401"/>
                    <a:pt x="273" y="404"/>
                  </a:cubicBezTo>
                  <a:cubicBezTo>
                    <a:pt x="274" y="407"/>
                    <a:pt x="275" y="410"/>
                    <a:pt x="275" y="414"/>
                  </a:cubicBezTo>
                  <a:cubicBezTo>
                    <a:pt x="277" y="423"/>
                    <a:pt x="277" y="423"/>
                    <a:pt x="277" y="423"/>
                  </a:cubicBezTo>
                  <a:cubicBezTo>
                    <a:pt x="280" y="442"/>
                    <a:pt x="280" y="442"/>
                    <a:pt x="280" y="442"/>
                  </a:cubicBezTo>
                  <a:cubicBezTo>
                    <a:pt x="282" y="451"/>
                    <a:pt x="282" y="451"/>
                    <a:pt x="282" y="451"/>
                  </a:cubicBezTo>
                  <a:cubicBezTo>
                    <a:pt x="284" y="460"/>
                    <a:pt x="284" y="460"/>
                    <a:pt x="284" y="460"/>
                  </a:cubicBezTo>
                  <a:cubicBezTo>
                    <a:pt x="284" y="461"/>
                    <a:pt x="284" y="461"/>
                    <a:pt x="284" y="461"/>
                  </a:cubicBezTo>
                  <a:cubicBezTo>
                    <a:pt x="284" y="461"/>
                    <a:pt x="284" y="461"/>
                    <a:pt x="284" y="461"/>
                  </a:cubicBezTo>
                  <a:cubicBezTo>
                    <a:pt x="142" y="460"/>
                    <a:pt x="142" y="460"/>
                    <a:pt x="142" y="460"/>
                  </a:cubicBezTo>
                  <a:cubicBezTo>
                    <a:pt x="142" y="460"/>
                    <a:pt x="142" y="460"/>
                    <a:pt x="142" y="460"/>
                  </a:cubicBezTo>
                  <a:cubicBezTo>
                    <a:pt x="142" y="460"/>
                    <a:pt x="142" y="460"/>
                    <a:pt x="142" y="460"/>
                  </a:cubicBezTo>
                  <a:cubicBezTo>
                    <a:pt x="138" y="438"/>
                    <a:pt x="138" y="438"/>
                    <a:pt x="138" y="438"/>
                  </a:cubicBezTo>
                  <a:cubicBezTo>
                    <a:pt x="135" y="417"/>
                    <a:pt x="135" y="417"/>
                    <a:pt x="135" y="417"/>
                  </a:cubicBezTo>
                  <a:cubicBezTo>
                    <a:pt x="133" y="395"/>
                    <a:pt x="133" y="395"/>
                    <a:pt x="133" y="395"/>
                  </a:cubicBezTo>
                  <a:cubicBezTo>
                    <a:pt x="133" y="387"/>
                    <a:pt x="132" y="380"/>
                    <a:pt x="132" y="372"/>
                  </a:cubicBezTo>
                  <a:close/>
                  <a:moveTo>
                    <a:pt x="132" y="372"/>
                  </a:moveTo>
                  <a:cubicBezTo>
                    <a:pt x="132" y="380"/>
                    <a:pt x="133" y="387"/>
                    <a:pt x="133" y="395"/>
                  </a:cubicBezTo>
                  <a:cubicBezTo>
                    <a:pt x="135" y="417"/>
                    <a:pt x="135" y="417"/>
                    <a:pt x="135" y="417"/>
                  </a:cubicBezTo>
                  <a:cubicBezTo>
                    <a:pt x="138" y="438"/>
                    <a:pt x="138" y="438"/>
                    <a:pt x="138" y="438"/>
                  </a:cubicBezTo>
                  <a:cubicBezTo>
                    <a:pt x="142" y="460"/>
                    <a:pt x="142" y="460"/>
                    <a:pt x="142" y="460"/>
                  </a:cubicBezTo>
                  <a:cubicBezTo>
                    <a:pt x="142" y="460"/>
                    <a:pt x="142" y="460"/>
                    <a:pt x="142" y="460"/>
                  </a:cubicBezTo>
                  <a:cubicBezTo>
                    <a:pt x="284" y="460"/>
                    <a:pt x="284" y="460"/>
                    <a:pt x="284" y="460"/>
                  </a:cubicBezTo>
                  <a:cubicBezTo>
                    <a:pt x="283" y="460"/>
                    <a:pt x="283" y="460"/>
                    <a:pt x="283" y="460"/>
                  </a:cubicBezTo>
                  <a:cubicBezTo>
                    <a:pt x="281" y="451"/>
                    <a:pt x="281" y="451"/>
                    <a:pt x="281" y="451"/>
                  </a:cubicBezTo>
                  <a:cubicBezTo>
                    <a:pt x="279" y="442"/>
                    <a:pt x="279" y="442"/>
                    <a:pt x="279" y="442"/>
                  </a:cubicBezTo>
                  <a:cubicBezTo>
                    <a:pt x="276" y="423"/>
                    <a:pt x="276" y="423"/>
                    <a:pt x="276" y="423"/>
                  </a:cubicBezTo>
                  <a:cubicBezTo>
                    <a:pt x="274" y="414"/>
                    <a:pt x="274" y="414"/>
                    <a:pt x="274" y="414"/>
                  </a:cubicBezTo>
                  <a:cubicBezTo>
                    <a:pt x="274" y="411"/>
                    <a:pt x="273" y="408"/>
                    <a:pt x="272" y="405"/>
                  </a:cubicBezTo>
                  <a:cubicBezTo>
                    <a:pt x="271" y="402"/>
                    <a:pt x="271" y="399"/>
                    <a:pt x="270" y="396"/>
                  </a:cubicBezTo>
                  <a:cubicBezTo>
                    <a:pt x="267" y="387"/>
                    <a:pt x="267" y="387"/>
                    <a:pt x="267" y="387"/>
                  </a:cubicBezTo>
                  <a:cubicBezTo>
                    <a:pt x="267" y="387"/>
                    <a:pt x="267" y="387"/>
                    <a:pt x="267" y="387"/>
                  </a:cubicBezTo>
                  <a:cubicBezTo>
                    <a:pt x="266" y="387"/>
                    <a:pt x="266" y="387"/>
                    <a:pt x="266" y="387"/>
                  </a:cubicBezTo>
                  <a:cubicBezTo>
                    <a:pt x="266" y="386"/>
                    <a:pt x="266" y="386"/>
                    <a:pt x="266" y="386"/>
                  </a:cubicBezTo>
                  <a:cubicBezTo>
                    <a:pt x="266" y="386"/>
                    <a:pt x="265" y="386"/>
                    <a:pt x="265" y="386"/>
                  </a:cubicBezTo>
                  <a:cubicBezTo>
                    <a:pt x="264" y="386"/>
                    <a:pt x="263" y="386"/>
                    <a:pt x="262" y="386"/>
                  </a:cubicBezTo>
                  <a:cubicBezTo>
                    <a:pt x="257" y="387"/>
                    <a:pt x="257" y="387"/>
                    <a:pt x="257" y="387"/>
                  </a:cubicBezTo>
                  <a:cubicBezTo>
                    <a:pt x="255" y="388"/>
                    <a:pt x="254" y="388"/>
                    <a:pt x="252" y="388"/>
                  </a:cubicBezTo>
                  <a:cubicBezTo>
                    <a:pt x="250" y="388"/>
                    <a:pt x="248" y="388"/>
                    <a:pt x="247" y="387"/>
                  </a:cubicBezTo>
                  <a:cubicBezTo>
                    <a:pt x="246" y="387"/>
                    <a:pt x="246" y="387"/>
                    <a:pt x="246" y="387"/>
                  </a:cubicBezTo>
                  <a:cubicBezTo>
                    <a:pt x="246" y="387"/>
                    <a:pt x="246" y="387"/>
                    <a:pt x="246" y="387"/>
                  </a:cubicBezTo>
                  <a:cubicBezTo>
                    <a:pt x="244" y="383"/>
                    <a:pt x="244" y="383"/>
                    <a:pt x="244" y="383"/>
                  </a:cubicBezTo>
                  <a:cubicBezTo>
                    <a:pt x="244" y="381"/>
                    <a:pt x="243" y="380"/>
                    <a:pt x="243" y="378"/>
                  </a:cubicBezTo>
                  <a:cubicBezTo>
                    <a:pt x="243" y="377"/>
                    <a:pt x="242" y="375"/>
                    <a:pt x="242" y="374"/>
                  </a:cubicBezTo>
                  <a:cubicBezTo>
                    <a:pt x="242" y="372"/>
                    <a:pt x="242" y="371"/>
                    <a:pt x="242" y="369"/>
                  </a:cubicBezTo>
                  <a:cubicBezTo>
                    <a:pt x="242" y="366"/>
                    <a:pt x="242" y="363"/>
                    <a:pt x="242" y="360"/>
                  </a:cubicBezTo>
                  <a:cubicBezTo>
                    <a:pt x="243" y="357"/>
                    <a:pt x="243" y="354"/>
                    <a:pt x="243" y="351"/>
                  </a:cubicBezTo>
                  <a:cubicBezTo>
                    <a:pt x="243" y="351"/>
                    <a:pt x="243" y="351"/>
                    <a:pt x="243" y="351"/>
                  </a:cubicBezTo>
                  <a:cubicBezTo>
                    <a:pt x="243" y="351"/>
                    <a:pt x="243" y="351"/>
                    <a:pt x="243" y="351"/>
                  </a:cubicBezTo>
                  <a:cubicBezTo>
                    <a:pt x="270" y="351"/>
                    <a:pt x="270" y="351"/>
                    <a:pt x="270" y="351"/>
                  </a:cubicBezTo>
                  <a:cubicBezTo>
                    <a:pt x="270" y="351"/>
                    <a:pt x="270" y="351"/>
                    <a:pt x="270" y="351"/>
                  </a:cubicBezTo>
                  <a:cubicBezTo>
                    <a:pt x="270" y="348"/>
                    <a:pt x="270" y="345"/>
                    <a:pt x="270" y="342"/>
                  </a:cubicBezTo>
                  <a:cubicBezTo>
                    <a:pt x="271" y="338"/>
                    <a:pt x="271" y="335"/>
                    <a:pt x="271" y="332"/>
                  </a:cubicBezTo>
                  <a:cubicBezTo>
                    <a:pt x="274" y="313"/>
                    <a:pt x="274" y="313"/>
                    <a:pt x="274" y="313"/>
                  </a:cubicBezTo>
                  <a:cubicBezTo>
                    <a:pt x="274" y="310"/>
                    <a:pt x="275" y="306"/>
                    <a:pt x="275" y="303"/>
                  </a:cubicBezTo>
                  <a:cubicBezTo>
                    <a:pt x="275" y="300"/>
                    <a:pt x="275" y="297"/>
                    <a:pt x="275" y="294"/>
                  </a:cubicBezTo>
                  <a:cubicBezTo>
                    <a:pt x="275" y="289"/>
                    <a:pt x="275" y="289"/>
                    <a:pt x="275" y="289"/>
                  </a:cubicBezTo>
                  <a:cubicBezTo>
                    <a:pt x="275" y="284"/>
                    <a:pt x="275" y="284"/>
                    <a:pt x="275" y="284"/>
                  </a:cubicBezTo>
                  <a:cubicBezTo>
                    <a:pt x="274" y="279"/>
                    <a:pt x="274" y="279"/>
                    <a:pt x="274" y="279"/>
                  </a:cubicBezTo>
                  <a:cubicBezTo>
                    <a:pt x="273" y="275"/>
                    <a:pt x="273" y="275"/>
                    <a:pt x="273" y="275"/>
                  </a:cubicBezTo>
                  <a:cubicBezTo>
                    <a:pt x="274" y="275"/>
                    <a:pt x="274" y="275"/>
                    <a:pt x="274" y="275"/>
                  </a:cubicBezTo>
                  <a:cubicBezTo>
                    <a:pt x="254" y="275"/>
                    <a:pt x="254" y="275"/>
                    <a:pt x="254" y="275"/>
                  </a:cubicBezTo>
                  <a:cubicBezTo>
                    <a:pt x="253" y="275"/>
                    <a:pt x="253" y="275"/>
                    <a:pt x="253" y="275"/>
                  </a:cubicBezTo>
                  <a:cubicBezTo>
                    <a:pt x="253" y="274"/>
                    <a:pt x="253" y="274"/>
                    <a:pt x="253" y="274"/>
                  </a:cubicBezTo>
                  <a:cubicBezTo>
                    <a:pt x="257" y="257"/>
                    <a:pt x="257" y="257"/>
                    <a:pt x="257" y="257"/>
                  </a:cubicBezTo>
                  <a:cubicBezTo>
                    <a:pt x="260" y="241"/>
                    <a:pt x="260" y="241"/>
                    <a:pt x="260" y="241"/>
                  </a:cubicBezTo>
                  <a:cubicBezTo>
                    <a:pt x="263" y="224"/>
                    <a:pt x="263" y="224"/>
                    <a:pt x="263" y="224"/>
                  </a:cubicBezTo>
                  <a:cubicBezTo>
                    <a:pt x="266" y="207"/>
                    <a:pt x="266" y="207"/>
                    <a:pt x="266" y="207"/>
                  </a:cubicBezTo>
                  <a:cubicBezTo>
                    <a:pt x="268" y="190"/>
                    <a:pt x="268" y="190"/>
                    <a:pt x="268" y="190"/>
                  </a:cubicBezTo>
                  <a:cubicBezTo>
                    <a:pt x="270" y="173"/>
                    <a:pt x="270" y="173"/>
                    <a:pt x="270" y="173"/>
                  </a:cubicBezTo>
                  <a:cubicBezTo>
                    <a:pt x="272" y="155"/>
                    <a:pt x="272" y="155"/>
                    <a:pt x="272" y="155"/>
                  </a:cubicBezTo>
                  <a:cubicBezTo>
                    <a:pt x="273" y="138"/>
                    <a:pt x="273" y="138"/>
                    <a:pt x="273" y="138"/>
                  </a:cubicBezTo>
                  <a:cubicBezTo>
                    <a:pt x="274" y="121"/>
                    <a:pt x="274" y="121"/>
                    <a:pt x="274" y="121"/>
                  </a:cubicBezTo>
                  <a:cubicBezTo>
                    <a:pt x="274" y="104"/>
                    <a:pt x="274" y="104"/>
                    <a:pt x="274" y="104"/>
                  </a:cubicBezTo>
                  <a:cubicBezTo>
                    <a:pt x="273" y="87"/>
                    <a:pt x="273" y="87"/>
                    <a:pt x="273" y="87"/>
                  </a:cubicBezTo>
                  <a:cubicBezTo>
                    <a:pt x="273" y="69"/>
                    <a:pt x="273" y="69"/>
                    <a:pt x="273" y="69"/>
                  </a:cubicBezTo>
                  <a:cubicBezTo>
                    <a:pt x="271" y="52"/>
                    <a:pt x="271" y="52"/>
                    <a:pt x="271" y="52"/>
                  </a:cubicBezTo>
                  <a:cubicBezTo>
                    <a:pt x="269" y="35"/>
                    <a:pt x="269" y="35"/>
                    <a:pt x="269" y="35"/>
                  </a:cubicBezTo>
                  <a:cubicBezTo>
                    <a:pt x="266" y="18"/>
                    <a:pt x="266" y="18"/>
                    <a:pt x="266" y="18"/>
                  </a:cubicBezTo>
                  <a:cubicBezTo>
                    <a:pt x="263" y="1"/>
                    <a:pt x="263" y="1"/>
                    <a:pt x="263" y="1"/>
                  </a:cubicBezTo>
                  <a:cubicBezTo>
                    <a:pt x="264" y="2"/>
                    <a:pt x="264" y="2"/>
                    <a:pt x="264" y="2"/>
                  </a:cubicBezTo>
                  <a:cubicBezTo>
                    <a:pt x="189" y="2"/>
                    <a:pt x="189" y="2"/>
                    <a:pt x="189" y="2"/>
                  </a:cubicBezTo>
                  <a:cubicBezTo>
                    <a:pt x="190" y="1"/>
                    <a:pt x="190" y="1"/>
                    <a:pt x="190" y="1"/>
                  </a:cubicBezTo>
                  <a:cubicBezTo>
                    <a:pt x="188" y="8"/>
                    <a:pt x="186" y="15"/>
                    <a:pt x="184" y="21"/>
                  </a:cubicBezTo>
                  <a:cubicBezTo>
                    <a:pt x="183" y="24"/>
                    <a:pt x="182" y="28"/>
                    <a:pt x="180" y="31"/>
                  </a:cubicBezTo>
                  <a:cubicBezTo>
                    <a:pt x="176" y="40"/>
                    <a:pt x="176" y="40"/>
                    <a:pt x="176" y="40"/>
                  </a:cubicBezTo>
                  <a:cubicBezTo>
                    <a:pt x="175" y="44"/>
                    <a:pt x="173" y="47"/>
                    <a:pt x="171" y="50"/>
                  </a:cubicBezTo>
                  <a:cubicBezTo>
                    <a:pt x="170" y="53"/>
                    <a:pt x="168" y="56"/>
                    <a:pt x="167" y="59"/>
                  </a:cubicBezTo>
                  <a:cubicBezTo>
                    <a:pt x="163" y="65"/>
                    <a:pt x="160" y="71"/>
                    <a:pt x="156" y="77"/>
                  </a:cubicBezTo>
                  <a:cubicBezTo>
                    <a:pt x="153" y="83"/>
                    <a:pt x="149" y="88"/>
                    <a:pt x="145" y="94"/>
                  </a:cubicBezTo>
                  <a:cubicBezTo>
                    <a:pt x="141" y="100"/>
                    <a:pt x="137" y="105"/>
                    <a:pt x="132" y="110"/>
                  </a:cubicBezTo>
                  <a:cubicBezTo>
                    <a:pt x="119" y="126"/>
                    <a:pt x="119" y="126"/>
                    <a:pt x="119" y="126"/>
                  </a:cubicBezTo>
                  <a:cubicBezTo>
                    <a:pt x="115" y="132"/>
                    <a:pt x="110" y="137"/>
                    <a:pt x="106" y="142"/>
                  </a:cubicBezTo>
                  <a:cubicBezTo>
                    <a:pt x="101" y="147"/>
                    <a:pt x="97" y="152"/>
                    <a:pt x="92" y="157"/>
                  </a:cubicBezTo>
                  <a:cubicBezTo>
                    <a:pt x="78" y="172"/>
                    <a:pt x="78" y="172"/>
                    <a:pt x="78" y="172"/>
                  </a:cubicBezTo>
                  <a:cubicBezTo>
                    <a:pt x="65" y="187"/>
                    <a:pt x="65" y="187"/>
                    <a:pt x="65" y="187"/>
                  </a:cubicBezTo>
                  <a:cubicBezTo>
                    <a:pt x="51" y="203"/>
                    <a:pt x="51" y="203"/>
                    <a:pt x="51" y="203"/>
                  </a:cubicBezTo>
                  <a:cubicBezTo>
                    <a:pt x="46" y="208"/>
                    <a:pt x="42" y="213"/>
                    <a:pt x="38" y="218"/>
                  </a:cubicBezTo>
                  <a:cubicBezTo>
                    <a:pt x="31" y="226"/>
                    <a:pt x="31" y="226"/>
                    <a:pt x="31" y="226"/>
                  </a:cubicBezTo>
                  <a:cubicBezTo>
                    <a:pt x="25" y="234"/>
                    <a:pt x="25" y="234"/>
                    <a:pt x="25" y="234"/>
                  </a:cubicBezTo>
                  <a:cubicBezTo>
                    <a:pt x="19" y="242"/>
                    <a:pt x="19" y="242"/>
                    <a:pt x="19" y="242"/>
                  </a:cubicBezTo>
                  <a:cubicBezTo>
                    <a:pt x="15" y="246"/>
                    <a:pt x="15" y="246"/>
                    <a:pt x="15" y="246"/>
                  </a:cubicBezTo>
                  <a:cubicBezTo>
                    <a:pt x="13" y="251"/>
                    <a:pt x="13" y="251"/>
                    <a:pt x="13" y="251"/>
                  </a:cubicBezTo>
                  <a:cubicBezTo>
                    <a:pt x="1" y="268"/>
                    <a:pt x="1" y="268"/>
                    <a:pt x="1" y="268"/>
                  </a:cubicBezTo>
                  <a:cubicBezTo>
                    <a:pt x="1" y="267"/>
                    <a:pt x="1" y="267"/>
                    <a:pt x="1" y="267"/>
                  </a:cubicBezTo>
                  <a:cubicBezTo>
                    <a:pt x="5" y="269"/>
                    <a:pt x="5" y="269"/>
                    <a:pt x="5" y="269"/>
                  </a:cubicBezTo>
                  <a:cubicBezTo>
                    <a:pt x="8" y="272"/>
                    <a:pt x="8" y="272"/>
                    <a:pt x="8" y="272"/>
                  </a:cubicBezTo>
                  <a:cubicBezTo>
                    <a:pt x="11" y="274"/>
                    <a:pt x="11" y="274"/>
                    <a:pt x="11" y="274"/>
                  </a:cubicBezTo>
                  <a:cubicBezTo>
                    <a:pt x="15" y="277"/>
                    <a:pt x="15" y="277"/>
                    <a:pt x="15" y="277"/>
                  </a:cubicBezTo>
                  <a:cubicBezTo>
                    <a:pt x="17" y="279"/>
                    <a:pt x="18" y="282"/>
                    <a:pt x="20" y="284"/>
                  </a:cubicBezTo>
                  <a:cubicBezTo>
                    <a:pt x="22" y="286"/>
                    <a:pt x="24" y="288"/>
                    <a:pt x="26" y="291"/>
                  </a:cubicBezTo>
                  <a:cubicBezTo>
                    <a:pt x="32" y="300"/>
                    <a:pt x="38" y="311"/>
                    <a:pt x="45" y="320"/>
                  </a:cubicBezTo>
                  <a:cubicBezTo>
                    <a:pt x="44" y="320"/>
                    <a:pt x="44" y="320"/>
                    <a:pt x="44" y="320"/>
                  </a:cubicBezTo>
                  <a:cubicBezTo>
                    <a:pt x="59" y="320"/>
                    <a:pt x="59" y="320"/>
                    <a:pt x="59" y="320"/>
                  </a:cubicBezTo>
                  <a:cubicBezTo>
                    <a:pt x="73" y="322"/>
                    <a:pt x="73" y="322"/>
                    <a:pt x="73" y="322"/>
                  </a:cubicBezTo>
                  <a:cubicBezTo>
                    <a:pt x="87" y="325"/>
                    <a:pt x="87" y="325"/>
                    <a:pt x="87" y="325"/>
                  </a:cubicBezTo>
                  <a:cubicBezTo>
                    <a:pt x="101" y="328"/>
                    <a:pt x="101" y="328"/>
                    <a:pt x="101" y="328"/>
                  </a:cubicBezTo>
                  <a:cubicBezTo>
                    <a:pt x="128" y="335"/>
                    <a:pt x="128" y="335"/>
                    <a:pt x="128" y="335"/>
                  </a:cubicBezTo>
                  <a:cubicBezTo>
                    <a:pt x="142" y="338"/>
                    <a:pt x="142" y="338"/>
                    <a:pt x="142" y="338"/>
                  </a:cubicBezTo>
                  <a:cubicBezTo>
                    <a:pt x="156" y="341"/>
                    <a:pt x="156" y="341"/>
                    <a:pt x="156" y="341"/>
                  </a:cubicBezTo>
                  <a:cubicBezTo>
                    <a:pt x="156" y="341"/>
                    <a:pt x="156" y="341"/>
                    <a:pt x="156" y="341"/>
                  </a:cubicBezTo>
                  <a:cubicBezTo>
                    <a:pt x="156" y="341"/>
                    <a:pt x="156" y="341"/>
                    <a:pt x="156" y="341"/>
                  </a:cubicBezTo>
                  <a:cubicBezTo>
                    <a:pt x="156" y="344"/>
                    <a:pt x="156" y="347"/>
                    <a:pt x="156" y="350"/>
                  </a:cubicBezTo>
                  <a:cubicBezTo>
                    <a:pt x="157" y="353"/>
                    <a:pt x="157" y="356"/>
                    <a:pt x="157" y="359"/>
                  </a:cubicBezTo>
                  <a:cubicBezTo>
                    <a:pt x="157" y="360"/>
                    <a:pt x="157" y="362"/>
                    <a:pt x="156" y="363"/>
                  </a:cubicBezTo>
                  <a:cubicBezTo>
                    <a:pt x="156" y="365"/>
                    <a:pt x="156" y="366"/>
                    <a:pt x="156" y="368"/>
                  </a:cubicBezTo>
                  <a:cubicBezTo>
                    <a:pt x="155" y="369"/>
                    <a:pt x="155" y="371"/>
                    <a:pt x="154" y="372"/>
                  </a:cubicBezTo>
                  <a:cubicBezTo>
                    <a:pt x="152" y="376"/>
                    <a:pt x="152" y="376"/>
                    <a:pt x="152" y="376"/>
                  </a:cubicBezTo>
                  <a:cubicBezTo>
                    <a:pt x="152" y="376"/>
                    <a:pt x="152" y="376"/>
                    <a:pt x="152" y="376"/>
                  </a:cubicBezTo>
                  <a:cubicBezTo>
                    <a:pt x="152" y="376"/>
                    <a:pt x="152" y="377"/>
                    <a:pt x="152" y="377"/>
                  </a:cubicBezTo>
                  <a:cubicBezTo>
                    <a:pt x="151" y="377"/>
                    <a:pt x="151" y="377"/>
                    <a:pt x="150" y="377"/>
                  </a:cubicBezTo>
                  <a:cubicBezTo>
                    <a:pt x="149" y="378"/>
                    <a:pt x="149" y="377"/>
                    <a:pt x="148" y="377"/>
                  </a:cubicBezTo>
                  <a:cubicBezTo>
                    <a:pt x="146" y="377"/>
                    <a:pt x="144" y="377"/>
                    <a:pt x="142" y="376"/>
                  </a:cubicBezTo>
                  <a:cubicBezTo>
                    <a:pt x="139" y="375"/>
                    <a:pt x="135" y="374"/>
                    <a:pt x="132" y="372"/>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grpSp>
          <p:nvGrpSpPr>
            <p:cNvPr id="90" name="组合 1691">
              <a:extLst>
                <a:ext uri="{FF2B5EF4-FFF2-40B4-BE49-F238E27FC236}">
                  <a16:creationId xmlns:a16="http://schemas.microsoft.com/office/drawing/2014/main" id="{3729ED41-9287-4BDA-B586-D2A84F3B5A03}"/>
                </a:ext>
              </a:extLst>
            </p:cNvPr>
            <p:cNvGrpSpPr/>
            <p:nvPr/>
          </p:nvGrpSpPr>
          <p:grpSpPr>
            <a:xfrm>
              <a:off x="4732339" y="5618172"/>
              <a:ext cx="912812" cy="1498602"/>
              <a:chOff x="4732339" y="5618172"/>
              <a:chExt cx="912812" cy="1498602"/>
            </a:xfrm>
            <a:grpFill/>
          </p:grpSpPr>
          <p:sp>
            <p:nvSpPr>
              <p:cNvPr id="91" name="橙子演示">
                <a:extLst>
                  <a:ext uri="{FF2B5EF4-FFF2-40B4-BE49-F238E27FC236}">
                    <a16:creationId xmlns:a16="http://schemas.microsoft.com/office/drawing/2014/main" id="{70D95204-91D1-4DD8-A9F5-EC7A280D07D9}"/>
                  </a:ext>
                </a:extLst>
              </p:cNvPr>
              <p:cNvSpPr/>
              <p:nvPr/>
            </p:nvSpPr>
            <p:spPr bwMode="auto">
              <a:xfrm>
                <a:off x="5535613" y="6637338"/>
                <a:ext cx="77788" cy="47625"/>
              </a:xfrm>
              <a:custGeom>
                <a:avLst/>
                <a:gdLst>
                  <a:gd name="T0" fmla="*/ 0 w 24"/>
                  <a:gd name="T1" fmla="*/ 15 h 15"/>
                  <a:gd name="T2" fmla="*/ 0 w 24"/>
                  <a:gd name="T3" fmla="*/ 15 h 15"/>
                  <a:gd name="T4" fmla="*/ 0 w 24"/>
                  <a:gd name="T5" fmla="*/ 14 h 15"/>
                  <a:gd name="T6" fmla="*/ 0 w 24"/>
                  <a:gd name="T7" fmla="*/ 14 h 15"/>
                  <a:gd name="T8" fmla="*/ 0 w 24"/>
                  <a:gd name="T9" fmla="*/ 14 h 15"/>
                  <a:gd name="T10" fmla="*/ 0 w 24"/>
                  <a:gd name="T11" fmla="*/ 14 h 15"/>
                  <a:gd name="T12" fmla="*/ 4 w 24"/>
                  <a:gd name="T13" fmla="*/ 11 h 15"/>
                  <a:gd name="T14" fmla="*/ 23 w 24"/>
                  <a:gd name="T15" fmla="*/ 0 h 15"/>
                  <a:gd name="T16" fmla="*/ 24 w 24"/>
                  <a:gd name="T17" fmla="*/ 0 h 15"/>
                  <a:gd name="T18" fmla="*/ 24 w 24"/>
                  <a:gd name="T19" fmla="*/ 1 h 15"/>
                  <a:gd name="T20" fmla="*/ 22 w 24"/>
                  <a:gd name="T21" fmla="*/ 13 h 15"/>
                  <a:gd name="T22" fmla="*/ 23 w 24"/>
                  <a:gd name="T23" fmla="*/ 12 h 15"/>
                  <a:gd name="T24" fmla="*/ 24 w 24"/>
                  <a:gd name="T25" fmla="*/ 12 h 15"/>
                  <a:gd name="T26" fmla="*/ 24 w 24"/>
                  <a:gd name="T27" fmla="*/ 13 h 15"/>
                  <a:gd name="T28" fmla="*/ 21 w 24"/>
                  <a:gd name="T29" fmla="*/ 14 h 15"/>
                  <a:gd name="T30" fmla="*/ 21 w 24"/>
                  <a:gd name="T31" fmla="*/ 14 h 15"/>
                  <a:gd name="T32" fmla="*/ 23 w 24"/>
                  <a:gd name="T33" fmla="*/ 1 h 15"/>
                  <a:gd name="T34" fmla="*/ 4 w 24"/>
                  <a:gd name="T35" fmla="*/ 12 h 15"/>
                  <a:gd name="T36" fmla="*/ 0 w 24"/>
                  <a:gd name="T3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5">
                    <a:moveTo>
                      <a:pt x="0" y="15"/>
                    </a:move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2" y="13"/>
                      <a:pt x="4" y="11"/>
                    </a:cubicBezTo>
                    <a:cubicBezTo>
                      <a:pt x="23" y="0"/>
                      <a:pt x="23" y="0"/>
                      <a:pt x="23" y="0"/>
                    </a:cubicBezTo>
                    <a:cubicBezTo>
                      <a:pt x="24" y="0"/>
                      <a:pt x="24" y="0"/>
                      <a:pt x="24" y="0"/>
                    </a:cubicBezTo>
                    <a:cubicBezTo>
                      <a:pt x="24" y="0"/>
                      <a:pt x="24" y="0"/>
                      <a:pt x="24" y="1"/>
                    </a:cubicBezTo>
                    <a:cubicBezTo>
                      <a:pt x="22" y="13"/>
                      <a:pt x="22" y="13"/>
                      <a:pt x="22" y="13"/>
                    </a:cubicBezTo>
                    <a:cubicBezTo>
                      <a:pt x="22" y="13"/>
                      <a:pt x="23" y="12"/>
                      <a:pt x="23" y="12"/>
                    </a:cubicBezTo>
                    <a:cubicBezTo>
                      <a:pt x="23" y="12"/>
                      <a:pt x="24" y="12"/>
                      <a:pt x="24" y="12"/>
                    </a:cubicBezTo>
                    <a:cubicBezTo>
                      <a:pt x="24" y="13"/>
                      <a:pt x="24" y="13"/>
                      <a:pt x="24" y="13"/>
                    </a:cubicBezTo>
                    <a:cubicBezTo>
                      <a:pt x="21" y="14"/>
                      <a:pt x="21" y="14"/>
                      <a:pt x="21" y="14"/>
                    </a:cubicBezTo>
                    <a:cubicBezTo>
                      <a:pt x="21" y="14"/>
                      <a:pt x="21" y="14"/>
                      <a:pt x="21" y="14"/>
                    </a:cubicBezTo>
                    <a:cubicBezTo>
                      <a:pt x="23" y="1"/>
                      <a:pt x="23" y="1"/>
                      <a:pt x="23" y="1"/>
                    </a:cubicBezTo>
                    <a:cubicBezTo>
                      <a:pt x="20" y="3"/>
                      <a:pt x="10" y="9"/>
                      <a:pt x="4" y="12"/>
                    </a:cubicBezTo>
                    <a:cubicBezTo>
                      <a:pt x="0" y="14"/>
                      <a:pt x="0" y="15"/>
                      <a:pt x="0" y="15"/>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2" name="橙子演示">
                <a:extLst>
                  <a:ext uri="{FF2B5EF4-FFF2-40B4-BE49-F238E27FC236}">
                    <a16:creationId xmlns:a16="http://schemas.microsoft.com/office/drawing/2014/main" id="{B2097306-5FEC-402B-B1BF-E3926D1DD3AA}"/>
                  </a:ext>
                </a:extLst>
              </p:cNvPr>
              <p:cNvSpPr/>
              <p:nvPr/>
            </p:nvSpPr>
            <p:spPr bwMode="auto">
              <a:xfrm>
                <a:off x="5149851" y="6600825"/>
                <a:ext cx="495300" cy="484188"/>
              </a:xfrm>
              <a:custGeom>
                <a:avLst/>
                <a:gdLst>
                  <a:gd name="T0" fmla="*/ 115 w 153"/>
                  <a:gd name="T1" fmla="*/ 149 h 149"/>
                  <a:gd name="T2" fmla="*/ 125 w 153"/>
                  <a:gd name="T3" fmla="*/ 126 h 149"/>
                  <a:gd name="T4" fmla="*/ 111 w 153"/>
                  <a:gd name="T5" fmla="*/ 134 h 149"/>
                  <a:gd name="T6" fmla="*/ 110 w 153"/>
                  <a:gd name="T7" fmla="*/ 133 h 149"/>
                  <a:gd name="T8" fmla="*/ 72 w 153"/>
                  <a:gd name="T9" fmla="*/ 147 h 149"/>
                  <a:gd name="T10" fmla="*/ 72 w 153"/>
                  <a:gd name="T11" fmla="*/ 146 h 149"/>
                  <a:gd name="T12" fmla="*/ 135 w 153"/>
                  <a:gd name="T13" fmla="*/ 94 h 149"/>
                  <a:gd name="T14" fmla="*/ 53 w 153"/>
                  <a:gd name="T15" fmla="*/ 140 h 149"/>
                  <a:gd name="T16" fmla="*/ 53 w 153"/>
                  <a:gd name="T17" fmla="*/ 131 h 149"/>
                  <a:gd name="T18" fmla="*/ 53 w 153"/>
                  <a:gd name="T19" fmla="*/ 131 h 149"/>
                  <a:gd name="T20" fmla="*/ 135 w 153"/>
                  <a:gd name="T21" fmla="*/ 69 h 149"/>
                  <a:gd name="T22" fmla="*/ 28 w 153"/>
                  <a:gd name="T23" fmla="*/ 130 h 149"/>
                  <a:gd name="T24" fmla="*/ 17 w 153"/>
                  <a:gd name="T25" fmla="*/ 119 h 149"/>
                  <a:gd name="T26" fmla="*/ 70 w 153"/>
                  <a:gd name="T27" fmla="*/ 77 h 149"/>
                  <a:gd name="T28" fmla="*/ 1 w 153"/>
                  <a:gd name="T29" fmla="*/ 108 h 149"/>
                  <a:gd name="T30" fmla="*/ 0 w 153"/>
                  <a:gd name="T31" fmla="*/ 108 h 149"/>
                  <a:gd name="T32" fmla="*/ 20 w 153"/>
                  <a:gd name="T33" fmla="*/ 78 h 149"/>
                  <a:gd name="T34" fmla="*/ 95 w 153"/>
                  <a:gd name="T35" fmla="*/ 32 h 149"/>
                  <a:gd name="T36" fmla="*/ 23 w 153"/>
                  <a:gd name="T37" fmla="*/ 74 h 149"/>
                  <a:gd name="T38" fmla="*/ 23 w 153"/>
                  <a:gd name="T39" fmla="*/ 74 h 149"/>
                  <a:gd name="T40" fmla="*/ 15 w 153"/>
                  <a:gd name="T41" fmla="*/ 78 h 149"/>
                  <a:gd name="T42" fmla="*/ 30 w 153"/>
                  <a:gd name="T43" fmla="*/ 61 h 149"/>
                  <a:gd name="T44" fmla="*/ 16 w 153"/>
                  <a:gd name="T45" fmla="*/ 69 h 149"/>
                  <a:gd name="T46" fmla="*/ 6 w 153"/>
                  <a:gd name="T47" fmla="*/ 66 h 149"/>
                  <a:gd name="T48" fmla="*/ 20 w 153"/>
                  <a:gd name="T49" fmla="*/ 58 h 149"/>
                  <a:gd name="T50" fmla="*/ 33 w 153"/>
                  <a:gd name="T51" fmla="*/ 59 h 149"/>
                  <a:gd name="T52" fmla="*/ 17 w 153"/>
                  <a:gd name="T53" fmla="*/ 76 h 149"/>
                  <a:gd name="T54" fmla="*/ 150 w 153"/>
                  <a:gd name="T55" fmla="*/ 0 h 149"/>
                  <a:gd name="T56" fmla="*/ 147 w 153"/>
                  <a:gd name="T57" fmla="*/ 3 h 149"/>
                  <a:gd name="T58" fmla="*/ 147 w 153"/>
                  <a:gd name="T59" fmla="*/ 4 h 149"/>
                  <a:gd name="T60" fmla="*/ 74 w 153"/>
                  <a:gd name="T61" fmla="*/ 57 h 149"/>
                  <a:gd name="T62" fmla="*/ 124 w 153"/>
                  <a:gd name="T63" fmla="*/ 36 h 149"/>
                  <a:gd name="T64" fmla="*/ 122 w 153"/>
                  <a:gd name="T65" fmla="*/ 58 h 149"/>
                  <a:gd name="T66" fmla="*/ 32 w 153"/>
                  <a:gd name="T67" fmla="*/ 128 h 149"/>
                  <a:gd name="T68" fmla="*/ 142 w 153"/>
                  <a:gd name="T69" fmla="*/ 64 h 149"/>
                  <a:gd name="T70" fmla="*/ 143 w 153"/>
                  <a:gd name="T71" fmla="*/ 64 h 149"/>
                  <a:gd name="T72" fmla="*/ 148 w 153"/>
                  <a:gd name="T73" fmla="*/ 76 h 149"/>
                  <a:gd name="T74" fmla="*/ 101 w 153"/>
                  <a:gd name="T75" fmla="*/ 109 h 149"/>
                  <a:gd name="T76" fmla="*/ 138 w 153"/>
                  <a:gd name="T77" fmla="*/ 91 h 149"/>
                  <a:gd name="T78" fmla="*/ 139 w 153"/>
                  <a:gd name="T79" fmla="*/ 91 h 149"/>
                  <a:gd name="T80" fmla="*/ 153 w 153"/>
                  <a:gd name="T81" fmla="*/ 99 h 149"/>
                  <a:gd name="T82" fmla="*/ 153 w 153"/>
                  <a:gd name="T83" fmla="*/ 100 h 149"/>
                  <a:gd name="T84" fmla="*/ 132 w 153"/>
                  <a:gd name="T85" fmla="*/ 117 h 149"/>
                  <a:gd name="T86" fmla="*/ 139 w 153"/>
                  <a:gd name="T87" fmla="*/ 117 h 149"/>
                  <a:gd name="T88" fmla="*/ 139 w 153"/>
                  <a:gd name="T89" fmla="*/ 118 h 149"/>
                  <a:gd name="T90" fmla="*/ 117 w 153"/>
                  <a:gd name="T91" fmla="*/ 147 h 149"/>
                  <a:gd name="T92" fmla="*/ 141 w 153"/>
                  <a:gd name="T93" fmla="*/ 138 h 149"/>
                  <a:gd name="T94" fmla="*/ 143 w 153"/>
                  <a:gd name="T95" fmla="*/ 138 h 149"/>
                  <a:gd name="T96" fmla="*/ 140 w 153"/>
                  <a:gd name="T97" fmla="*/ 139 h 149"/>
                  <a:gd name="T98" fmla="*/ 115 w 153"/>
                  <a:gd name="T9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 h="149">
                    <a:moveTo>
                      <a:pt x="115" y="149"/>
                    </a:moveTo>
                    <a:cubicBezTo>
                      <a:pt x="115" y="149"/>
                      <a:pt x="115" y="149"/>
                      <a:pt x="115" y="149"/>
                    </a:cubicBezTo>
                    <a:cubicBezTo>
                      <a:pt x="115" y="149"/>
                      <a:pt x="115" y="149"/>
                      <a:pt x="115" y="149"/>
                    </a:cubicBezTo>
                    <a:cubicBezTo>
                      <a:pt x="115" y="149"/>
                      <a:pt x="115" y="149"/>
                      <a:pt x="132" y="125"/>
                    </a:cubicBezTo>
                    <a:cubicBezTo>
                      <a:pt x="134" y="123"/>
                      <a:pt x="136" y="120"/>
                      <a:pt x="137" y="119"/>
                    </a:cubicBezTo>
                    <a:cubicBezTo>
                      <a:pt x="134" y="120"/>
                      <a:pt x="130" y="123"/>
                      <a:pt x="125" y="126"/>
                    </a:cubicBezTo>
                    <a:cubicBezTo>
                      <a:pt x="121" y="128"/>
                      <a:pt x="118" y="130"/>
                      <a:pt x="115" y="132"/>
                    </a:cubicBezTo>
                    <a:cubicBezTo>
                      <a:pt x="113" y="133"/>
                      <a:pt x="111" y="134"/>
                      <a:pt x="111" y="134"/>
                    </a:cubicBezTo>
                    <a:cubicBezTo>
                      <a:pt x="111" y="134"/>
                      <a:pt x="111" y="134"/>
                      <a:pt x="111" y="134"/>
                    </a:cubicBezTo>
                    <a:cubicBezTo>
                      <a:pt x="111" y="134"/>
                      <a:pt x="111" y="134"/>
                      <a:pt x="111" y="134"/>
                    </a:cubicBezTo>
                    <a:cubicBezTo>
                      <a:pt x="110" y="134"/>
                      <a:pt x="110" y="134"/>
                      <a:pt x="110" y="134"/>
                    </a:cubicBezTo>
                    <a:cubicBezTo>
                      <a:pt x="110" y="134"/>
                      <a:pt x="110" y="134"/>
                      <a:pt x="110" y="133"/>
                    </a:cubicBezTo>
                    <a:cubicBezTo>
                      <a:pt x="123" y="123"/>
                      <a:pt x="141" y="109"/>
                      <a:pt x="149" y="103"/>
                    </a:cubicBezTo>
                    <a:cubicBezTo>
                      <a:pt x="73" y="147"/>
                      <a:pt x="73" y="147"/>
                      <a:pt x="73" y="147"/>
                    </a:cubicBezTo>
                    <a:cubicBezTo>
                      <a:pt x="73" y="147"/>
                      <a:pt x="72" y="147"/>
                      <a:pt x="72" y="147"/>
                    </a:cubicBezTo>
                    <a:cubicBezTo>
                      <a:pt x="72" y="147"/>
                      <a:pt x="72" y="147"/>
                      <a:pt x="72" y="147"/>
                    </a:cubicBezTo>
                    <a:cubicBezTo>
                      <a:pt x="72" y="146"/>
                      <a:pt x="72" y="146"/>
                      <a:pt x="72" y="146"/>
                    </a:cubicBezTo>
                    <a:cubicBezTo>
                      <a:pt x="72" y="146"/>
                      <a:pt x="72" y="146"/>
                      <a:pt x="72" y="146"/>
                    </a:cubicBezTo>
                    <a:cubicBezTo>
                      <a:pt x="72" y="146"/>
                      <a:pt x="72" y="146"/>
                      <a:pt x="72" y="146"/>
                    </a:cubicBezTo>
                    <a:cubicBezTo>
                      <a:pt x="74" y="144"/>
                      <a:pt x="80" y="139"/>
                      <a:pt x="105" y="118"/>
                    </a:cubicBezTo>
                    <a:cubicBezTo>
                      <a:pt x="117" y="108"/>
                      <a:pt x="129" y="98"/>
                      <a:pt x="135" y="94"/>
                    </a:cubicBezTo>
                    <a:cubicBezTo>
                      <a:pt x="122" y="101"/>
                      <a:pt x="78" y="126"/>
                      <a:pt x="53" y="141"/>
                    </a:cubicBezTo>
                    <a:cubicBezTo>
                      <a:pt x="53" y="141"/>
                      <a:pt x="53" y="141"/>
                      <a:pt x="53" y="141"/>
                    </a:cubicBezTo>
                    <a:cubicBezTo>
                      <a:pt x="52" y="141"/>
                      <a:pt x="52" y="140"/>
                      <a:pt x="53" y="140"/>
                    </a:cubicBezTo>
                    <a:cubicBezTo>
                      <a:pt x="79" y="122"/>
                      <a:pt x="126" y="91"/>
                      <a:pt x="142" y="80"/>
                    </a:cubicBezTo>
                    <a:cubicBezTo>
                      <a:pt x="126" y="89"/>
                      <a:pt x="80" y="116"/>
                      <a:pt x="54" y="131"/>
                    </a:cubicBezTo>
                    <a:cubicBezTo>
                      <a:pt x="53" y="131"/>
                      <a:pt x="53" y="131"/>
                      <a:pt x="53" y="131"/>
                    </a:cubicBezTo>
                    <a:cubicBezTo>
                      <a:pt x="53" y="131"/>
                      <a:pt x="53" y="131"/>
                      <a:pt x="53" y="131"/>
                    </a:cubicBezTo>
                    <a:cubicBezTo>
                      <a:pt x="53" y="131"/>
                      <a:pt x="53" y="131"/>
                      <a:pt x="53" y="131"/>
                    </a:cubicBezTo>
                    <a:cubicBezTo>
                      <a:pt x="53" y="131"/>
                      <a:pt x="53" y="131"/>
                      <a:pt x="53" y="131"/>
                    </a:cubicBezTo>
                    <a:cubicBezTo>
                      <a:pt x="53" y="131"/>
                      <a:pt x="53" y="130"/>
                      <a:pt x="53" y="130"/>
                    </a:cubicBezTo>
                    <a:cubicBezTo>
                      <a:pt x="55" y="129"/>
                      <a:pt x="63" y="122"/>
                      <a:pt x="98" y="97"/>
                    </a:cubicBezTo>
                    <a:cubicBezTo>
                      <a:pt x="112" y="86"/>
                      <a:pt x="127" y="75"/>
                      <a:pt x="135" y="69"/>
                    </a:cubicBezTo>
                    <a:cubicBezTo>
                      <a:pt x="29" y="131"/>
                      <a:pt x="28" y="131"/>
                      <a:pt x="28" y="131"/>
                    </a:cubicBezTo>
                    <a:cubicBezTo>
                      <a:pt x="28" y="131"/>
                      <a:pt x="28" y="131"/>
                      <a:pt x="28" y="131"/>
                    </a:cubicBezTo>
                    <a:cubicBezTo>
                      <a:pt x="27" y="131"/>
                      <a:pt x="28" y="130"/>
                      <a:pt x="28" y="130"/>
                    </a:cubicBezTo>
                    <a:cubicBezTo>
                      <a:pt x="116" y="62"/>
                      <a:pt x="116" y="62"/>
                      <a:pt x="116" y="62"/>
                    </a:cubicBezTo>
                    <a:cubicBezTo>
                      <a:pt x="77" y="85"/>
                      <a:pt x="19" y="119"/>
                      <a:pt x="17" y="119"/>
                    </a:cubicBezTo>
                    <a:cubicBezTo>
                      <a:pt x="17" y="119"/>
                      <a:pt x="17" y="119"/>
                      <a:pt x="17" y="119"/>
                    </a:cubicBezTo>
                    <a:cubicBezTo>
                      <a:pt x="17" y="119"/>
                      <a:pt x="17" y="119"/>
                      <a:pt x="17" y="119"/>
                    </a:cubicBezTo>
                    <a:cubicBezTo>
                      <a:pt x="17" y="118"/>
                      <a:pt x="17" y="118"/>
                      <a:pt x="34" y="105"/>
                    </a:cubicBezTo>
                    <a:cubicBezTo>
                      <a:pt x="43" y="98"/>
                      <a:pt x="55" y="89"/>
                      <a:pt x="70" y="77"/>
                    </a:cubicBezTo>
                    <a:cubicBezTo>
                      <a:pt x="89" y="62"/>
                      <a:pt x="109" y="48"/>
                      <a:pt x="118" y="40"/>
                    </a:cubicBezTo>
                    <a:cubicBezTo>
                      <a:pt x="20" y="97"/>
                      <a:pt x="4" y="106"/>
                      <a:pt x="1" y="108"/>
                    </a:cubicBezTo>
                    <a:cubicBezTo>
                      <a:pt x="1" y="108"/>
                      <a:pt x="1" y="108"/>
                      <a:pt x="1" y="108"/>
                    </a:cubicBezTo>
                    <a:cubicBezTo>
                      <a:pt x="1" y="108"/>
                      <a:pt x="1" y="108"/>
                      <a:pt x="1" y="108"/>
                    </a:cubicBezTo>
                    <a:cubicBezTo>
                      <a:pt x="0" y="108"/>
                      <a:pt x="0" y="108"/>
                      <a:pt x="0" y="108"/>
                    </a:cubicBezTo>
                    <a:cubicBezTo>
                      <a:pt x="0" y="108"/>
                      <a:pt x="0" y="108"/>
                      <a:pt x="0" y="108"/>
                    </a:cubicBezTo>
                    <a:cubicBezTo>
                      <a:pt x="0" y="108"/>
                      <a:pt x="0" y="107"/>
                      <a:pt x="0" y="107"/>
                    </a:cubicBezTo>
                    <a:cubicBezTo>
                      <a:pt x="44" y="77"/>
                      <a:pt x="123" y="21"/>
                      <a:pt x="142" y="7"/>
                    </a:cubicBezTo>
                    <a:cubicBezTo>
                      <a:pt x="124" y="18"/>
                      <a:pt x="57" y="56"/>
                      <a:pt x="20" y="78"/>
                    </a:cubicBezTo>
                    <a:cubicBezTo>
                      <a:pt x="19" y="78"/>
                      <a:pt x="19" y="78"/>
                      <a:pt x="19" y="78"/>
                    </a:cubicBezTo>
                    <a:cubicBezTo>
                      <a:pt x="19" y="78"/>
                      <a:pt x="19" y="78"/>
                      <a:pt x="19" y="77"/>
                    </a:cubicBezTo>
                    <a:cubicBezTo>
                      <a:pt x="95" y="32"/>
                      <a:pt x="95" y="32"/>
                      <a:pt x="95" y="32"/>
                    </a:cubicBezTo>
                    <a:cubicBezTo>
                      <a:pt x="34" y="68"/>
                      <a:pt x="34" y="68"/>
                      <a:pt x="34" y="68"/>
                    </a:cubicBezTo>
                    <a:cubicBezTo>
                      <a:pt x="30" y="70"/>
                      <a:pt x="27" y="72"/>
                      <a:pt x="26" y="73"/>
                    </a:cubicBezTo>
                    <a:cubicBezTo>
                      <a:pt x="23" y="74"/>
                      <a:pt x="23" y="74"/>
                      <a:pt x="23" y="74"/>
                    </a:cubicBezTo>
                    <a:cubicBezTo>
                      <a:pt x="23" y="74"/>
                      <a:pt x="23" y="74"/>
                      <a:pt x="23" y="74"/>
                    </a:cubicBezTo>
                    <a:cubicBezTo>
                      <a:pt x="23" y="74"/>
                      <a:pt x="23" y="74"/>
                      <a:pt x="23" y="74"/>
                    </a:cubicBezTo>
                    <a:cubicBezTo>
                      <a:pt x="23" y="74"/>
                      <a:pt x="23" y="74"/>
                      <a:pt x="23" y="74"/>
                    </a:cubicBezTo>
                    <a:cubicBezTo>
                      <a:pt x="15" y="79"/>
                      <a:pt x="15" y="79"/>
                      <a:pt x="15" y="79"/>
                    </a:cubicBezTo>
                    <a:cubicBezTo>
                      <a:pt x="15" y="79"/>
                      <a:pt x="14" y="79"/>
                      <a:pt x="14" y="78"/>
                    </a:cubicBezTo>
                    <a:cubicBezTo>
                      <a:pt x="14" y="78"/>
                      <a:pt x="14" y="78"/>
                      <a:pt x="15" y="78"/>
                    </a:cubicBezTo>
                    <a:cubicBezTo>
                      <a:pt x="14" y="78"/>
                      <a:pt x="14" y="78"/>
                      <a:pt x="14" y="78"/>
                    </a:cubicBezTo>
                    <a:cubicBezTo>
                      <a:pt x="15" y="78"/>
                      <a:pt x="15" y="78"/>
                      <a:pt x="15" y="78"/>
                    </a:cubicBezTo>
                    <a:cubicBezTo>
                      <a:pt x="16" y="76"/>
                      <a:pt x="19" y="73"/>
                      <a:pt x="30" y="61"/>
                    </a:cubicBezTo>
                    <a:cubicBezTo>
                      <a:pt x="16" y="69"/>
                      <a:pt x="16" y="69"/>
                      <a:pt x="16" y="69"/>
                    </a:cubicBezTo>
                    <a:cubicBezTo>
                      <a:pt x="16" y="69"/>
                      <a:pt x="16" y="69"/>
                      <a:pt x="16" y="69"/>
                    </a:cubicBezTo>
                    <a:cubicBezTo>
                      <a:pt x="16" y="69"/>
                      <a:pt x="16" y="69"/>
                      <a:pt x="16" y="69"/>
                    </a:cubicBezTo>
                    <a:cubicBezTo>
                      <a:pt x="19" y="59"/>
                      <a:pt x="19" y="59"/>
                      <a:pt x="19" y="59"/>
                    </a:cubicBezTo>
                    <a:cubicBezTo>
                      <a:pt x="6" y="66"/>
                      <a:pt x="6" y="66"/>
                      <a:pt x="6" y="66"/>
                    </a:cubicBezTo>
                    <a:cubicBezTo>
                      <a:pt x="6" y="67"/>
                      <a:pt x="6" y="66"/>
                      <a:pt x="6" y="66"/>
                    </a:cubicBezTo>
                    <a:cubicBezTo>
                      <a:pt x="6" y="66"/>
                      <a:pt x="6" y="66"/>
                      <a:pt x="6" y="66"/>
                    </a:cubicBezTo>
                    <a:cubicBezTo>
                      <a:pt x="19" y="58"/>
                      <a:pt x="19" y="58"/>
                      <a:pt x="19" y="58"/>
                    </a:cubicBezTo>
                    <a:cubicBezTo>
                      <a:pt x="19" y="58"/>
                      <a:pt x="20" y="58"/>
                      <a:pt x="20" y="58"/>
                    </a:cubicBezTo>
                    <a:cubicBezTo>
                      <a:pt x="20" y="58"/>
                      <a:pt x="20" y="58"/>
                      <a:pt x="20" y="59"/>
                    </a:cubicBezTo>
                    <a:cubicBezTo>
                      <a:pt x="17" y="68"/>
                      <a:pt x="17" y="68"/>
                      <a:pt x="17" y="68"/>
                    </a:cubicBezTo>
                    <a:cubicBezTo>
                      <a:pt x="20" y="66"/>
                      <a:pt x="27" y="62"/>
                      <a:pt x="33" y="59"/>
                    </a:cubicBezTo>
                    <a:cubicBezTo>
                      <a:pt x="33" y="59"/>
                      <a:pt x="33" y="59"/>
                      <a:pt x="33" y="59"/>
                    </a:cubicBezTo>
                    <a:cubicBezTo>
                      <a:pt x="34" y="59"/>
                      <a:pt x="34" y="59"/>
                      <a:pt x="33" y="59"/>
                    </a:cubicBezTo>
                    <a:cubicBezTo>
                      <a:pt x="29" y="64"/>
                      <a:pt x="21" y="72"/>
                      <a:pt x="17" y="76"/>
                    </a:cubicBezTo>
                    <a:cubicBezTo>
                      <a:pt x="150" y="0"/>
                      <a:pt x="150" y="0"/>
                      <a:pt x="150" y="0"/>
                    </a:cubicBezTo>
                    <a:cubicBezTo>
                      <a:pt x="150" y="0"/>
                      <a:pt x="150" y="0"/>
                      <a:pt x="150" y="0"/>
                    </a:cubicBezTo>
                    <a:cubicBezTo>
                      <a:pt x="150" y="0"/>
                      <a:pt x="150" y="0"/>
                      <a:pt x="150" y="0"/>
                    </a:cubicBezTo>
                    <a:cubicBezTo>
                      <a:pt x="148" y="2"/>
                      <a:pt x="148" y="2"/>
                      <a:pt x="148" y="2"/>
                    </a:cubicBezTo>
                    <a:cubicBezTo>
                      <a:pt x="148" y="2"/>
                      <a:pt x="148" y="2"/>
                      <a:pt x="148" y="2"/>
                    </a:cubicBezTo>
                    <a:cubicBezTo>
                      <a:pt x="148" y="2"/>
                      <a:pt x="148" y="3"/>
                      <a:pt x="147" y="3"/>
                    </a:cubicBezTo>
                    <a:cubicBezTo>
                      <a:pt x="120" y="19"/>
                      <a:pt x="120" y="19"/>
                      <a:pt x="120" y="19"/>
                    </a:cubicBezTo>
                    <a:cubicBezTo>
                      <a:pt x="136" y="10"/>
                      <a:pt x="146" y="4"/>
                      <a:pt x="147" y="4"/>
                    </a:cubicBezTo>
                    <a:cubicBezTo>
                      <a:pt x="147" y="4"/>
                      <a:pt x="147" y="4"/>
                      <a:pt x="147" y="4"/>
                    </a:cubicBezTo>
                    <a:cubicBezTo>
                      <a:pt x="147" y="4"/>
                      <a:pt x="147" y="4"/>
                      <a:pt x="147" y="4"/>
                    </a:cubicBezTo>
                    <a:cubicBezTo>
                      <a:pt x="147" y="5"/>
                      <a:pt x="147" y="5"/>
                      <a:pt x="124" y="21"/>
                    </a:cubicBezTo>
                    <a:cubicBezTo>
                      <a:pt x="112" y="30"/>
                      <a:pt x="95" y="42"/>
                      <a:pt x="74" y="57"/>
                    </a:cubicBezTo>
                    <a:cubicBezTo>
                      <a:pt x="47" y="75"/>
                      <a:pt x="20" y="94"/>
                      <a:pt x="8" y="103"/>
                    </a:cubicBezTo>
                    <a:cubicBezTo>
                      <a:pt x="29" y="91"/>
                      <a:pt x="89" y="56"/>
                      <a:pt x="124" y="36"/>
                    </a:cubicBezTo>
                    <a:cubicBezTo>
                      <a:pt x="124" y="36"/>
                      <a:pt x="124" y="36"/>
                      <a:pt x="124" y="36"/>
                    </a:cubicBezTo>
                    <a:cubicBezTo>
                      <a:pt x="124" y="36"/>
                      <a:pt x="124" y="37"/>
                      <a:pt x="124" y="37"/>
                    </a:cubicBezTo>
                    <a:cubicBezTo>
                      <a:pt x="92" y="61"/>
                      <a:pt x="35" y="105"/>
                      <a:pt x="21" y="116"/>
                    </a:cubicBezTo>
                    <a:cubicBezTo>
                      <a:pt x="36" y="108"/>
                      <a:pt x="91" y="76"/>
                      <a:pt x="122" y="58"/>
                    </a:cubicBezTo>
                    <a:cubicBezTo>
                      <a:pt x="123" y="57"/>
                      <a:pt x="123" y="58"/>
                      <a:pt x="123" y="58"/>
                    </a:cubicBezTo>
                    <a:cubicBezTo>
                      <a:pt x="123" y="58"/>
                      <a:pt x="123" y="58"/>
                      <a:pt x="123" y="58"/>
                    </a:cubicBezTo>
                    <a:cubicBezTo>
                      <a:pt x="32" y="128"/>
                      <a:pt x="32" y="128"/>
                      <a:pt x="32" y="128"/>
                    </a:cubicBezTo>
                    <a:cubicBezTo>
                      <a:pt x="44" y="121"/>
                      <a:pt x="79" y="101"/>
                      <a:pt x="136" y="68"/>
                    </a:cubicBezTo>
                    <a:cubicBezTo>
                      <a:pt x="140" y="65"/>
                      <a:pt x="142" y="64"/>
                      <a:pt x="142" y="64"/>
                    </a:cubicBezTo>
                    <a:cubicBezTo>
                      <a:pt x="142" y="64"/>
                      <a:pt x="142" y="64"/>
                      <a:pt x="142" y="64"/>
                    </a:cubicBezTo>
                    <a:cubicBezTo>
                      <a:pt x="142" y="64"/>
                      <a:pt x="142" y="64"/>
                      <a:pt x="142" y="64"/>
                    </a:cubicBezTo>
                    <a:cubicBezTo>
                      <a:pt x="143" y="64"/>
                      <a:pt x="143" y="64"/>
                      <a:pt x="143" y="64"/>
                    </a:cubicBezTo>
                    <a:cubicBezTo>
                      <a:pt x="143" y="64"/>
                      <a:pt x="143" y="64"/>
                      <a:pt x="143" y="64"/>
                    </a:cubicBezTo>
                    <a:cubicBezTo>
                      <a:pt x="143" y="64"/>
                      <a:pt x="143" y="65"/>
                      <a:pt x="143" y="65"/>
                    </a:cubicBezTo>
                    <a:cubicBezTo>
                      <a:pt x="118" y="83"/>
                      <a:pt x="74" y="116"/>
                      <a:pt x="59" y="127"/>
                    </a:cubicBezTo>
                    <a:cubicBezTo>
                      <a:pt x="147" y="76"/>
                      <a:pt x="148" y="76"/>
                      <a:pt x="148" y="76"/>
                    </a:cubicBezTo>
                    <a:cubicBezTo>
                      <a:pt x="148" y="76"/>
                      <a:pt x="148" y="76"/>
                      <a:pt x="148" y="76"/>
                    </a:cubicBezTo>
                    <a:cubicBezTo>
                      <a:pt x="148" y="77"/>
                      <a:pt x="148" y="77"/>
                      <a:pt x="133" y="87"/>
                    </a:cubicBezTo>
                    <a:cubicBezTo>
                      <a:pt x="125" y="93"/>
                      <a:pt x="115" y="100"/>
                      <a:pt x="101" y="109"/>
                    </a:cubicBezTo>
                    <a:cubicBezTo>
                      <a:pt x="88" y="118"/>
                      <a:pt x="76" y="126"/>
                      <a:pt x="67" y="132"/>
                    </a:cubicBezTo>
                    <a:cubicBezTo>
                      <a:pt x="110" y="106"/>
                      <a:pt x="134" y="93"/>
                      <a:pt x="138" y="91"/>
                    </a:cubicBezTo>
                    <a:cubicBezTo>
                      <a:pt x="138" y="91"/>
                      <a:pt x="138" y="91"/>
                      <a:pt x="138" y="91"/>
                    </a:cubicBezTo>
                    <a:cubicBezTo>
                      <a:pt x="138" y="91"/>
                      <a:pt x="138" y="91"/>
                      <a:pt x="138" y="91"/>
                    </a:cubicBezTo>
                    <a:cubicBezTo>
                      <a:pt x="139" y="91"/>
                      <a:pt x="139" y="91"/>
                      <a:pt x="139" y="91"/>
                    </a:cubicBezTo>
                    <a:cubicBezTo>
                      <a:pt x="139" y="91"/>
                      <a:pt x="139" y="91"/>
                      <a:pt x="139" y="91"/>
                    </a:cubicBezTo>
                    <a:cubicBezTo>
                      <a:pt x="139" y="91"/>
                      <a:pt x="139" y="91"/>
                      <a:pt x="139" y="91"/>
                    </a:cubicBezTo>
                    <a:cubicBezTo>
                      <a:pt x="120" y="107"/>
                      <a:pt x="86" y="135"/>
                      <a:pt x="76" y="144"/>
                    </a:cubicBezTo>
                    <a:cubicBezTo>
                      <a:pt x="153" y="99"/>
                      <a:pt x="153" y="99"/>
                      <a:pt x="153" y="99"/>
                    </a:cubicBezTo>
                    <a:cubicBezTo>
                      <a:pt x="153" y="99"/>
                      <a:pt x="153" y="99"/>
                      <a:pt x="153" y="99"/>
                    </a:cubicBezTo>
                    <a:cubicBezTo>
                      <a:pt x="153" y="99"/>
                      <a:pt x="153" y="100"/>
                      <a:pt x="153" y="100"/>
                    </a:cubicBezTo>
                    <a:cubicBezTo>
                      <a:pt x="153" y="100"/>
                      <a:pt x="153" y="100"/>
                      <a:pt x="153" y="100"/>
                    </a:cubicBezTo>
                    <a:cubicBezTo>
                      <a:pt x="153" y="100"/>
                      <a:pt x="153" y="100"/>
                      <a:pt x="153" y="100"/>
                    </a:cubicBezTo>
                    <a:cubicBezTo>
                      <a:pt x="153" y="100"/>
                      <a:pt x="153" y="100"/>
                      <a:pt x="153" y="100"/>
                    </a:cubicBezTo>
                    <a:cubicBezTo>
                      <a:pt x="152" y="102"/>
                      <a:pt x="148" y="105"/>
                      <a:pt x="132" y="117"/>
                    </a:cubicBezTo>
                    <a:cubicBezTo>
                      <a:pt x="126" y="122"/>
                      <a:pt x="120" y="127"/>
                      <a:pt x="115" y="130"/>
                    </a:cubicBezTo>
                    <a:cubicBezTo>
                      <a:pt x="122" y="126"/>
                      <a:pt x="133" y="120"/>
                      <a:pt x="139" y="117"/>
                    </a:cubicBezTo>
                    <a:cubicBezTo>
                      <a:pt x="139" y="117"/>
                      <a:pt x="139" y="117"/>
                      <a:pt x="139" y="117"/>
                    </a:cubicBezTo>
                    <a:cubicBezTo>
                      <a:pt x="139" y="117"/>
                      <a:pt x="139" y="117"/>
                      <a:pt x="139" y="117"/>
                    </a:cubicBezTo>
                    <a:cubicBezTo>
                      <a:pt x="139" y="117"/>
                      <a:pt x="139" y="117"/>
                      <a:pt x="139" y="118"/>
                    </a:cubicBezTo>
                    <a:cubicBezTo>
                      <a:pt x="139" y="118"/>
                      <a:pt x="139" y="118"/>
                      <a:pt x="139" y="118"/>
                    </a:cubicBezTo>
                    <a:cubicBezTo>
                      <a:pt x="139" y="118"/>
                      <a:pt x="139" y="118"/>
                      <a:pt x="139" y="118"/>
                    </a:cubicBezTo>
                    <a:cubicBezTo>
                      <a:pt x="138" y="119"/>
                      <a:pt x="137" y="121"/>
                      <a:pt x="133" y="126"/>
                    </a:cubicBezTo>
                    <a:cubicBezTo>
                      <a:pt x="128" y="133"/>
                      <a:pt x="120" y="143"/>
                      <a:pt x="117" y="147"/>
                    </a:cubicBezTo>
                    <a:cubicBezTo>
                      <a:pt x="141" y="133"/>
                      <a:pt x="141" y="133"/>
                      <a:pt x="141" y="133"/>
                    </a:cubicBezTo>
                    <a:cubicBezTo>
                      <a:pt x="141" y="134"/>
                      <a:pt x="142" y="134"/>
                      <a:pt x="142" y="134"/>
                    </a:cubicBezTo>
                    <a:cubicBezTo>
                      <a:pt x="142" y="134"/>
                      <a:pt x="142" y="134"/>
                      <a:pt x="141" y="138"/>
                    </a:cubicBezTo>
                    <a:cubicBezTo>
                      <a:pt x="143" y="138"/>
                      <a:pt x="143" y="138"/>
                      <a:pt x="143" y="138"/>
                    </a:cubicBezTo>
                    <a:cubicBezTo>
                      <a:pt x="143" y="137"/>
                      <a:pt x="143" y="138"/>
                      <a:pt x="143" y="138"/>
                    </a:cubicBezTo>
                    <a:cubicBezTo>
                      <a:pt x="143" y="138"/>
                      <a:pt x="143" y="138"/>
                      <a:pt x="143" y="138"/>
                    </a:cubicBezTo>
                    <a:cubicBezTo>
                      <a:pt x="141" y="140"/>
                      <a:pt x="141" y="140"/>
                      <a:pt x="141" y="140"/>
                    </a:cubicBezTo>
                    <a:cubicBezTo>
                      <a:pt x="141" y="140"/>
                      <a:pt x="141" y="140"/>
                      <a:pt x="141" y="140"/>
                    </a:cubicBezTo>
                    <a:cubicBezTo>
                      <a:pt x="140" y="139"/>
                      <a:pt x="140" y="139"/>
                      <a:pt x="140" y="139"/>
                    </a:cubicBezTo>
                    <a:cubicBezTo>
                      <a:pt x="140" y="138"/>
                      <a:pt x="141" y="136"/>
                      <a:pt x="141" y="135"/>
                    </a:cubicBezTo>
                    <a:cubicBezTo>
                      <a:pt x="137" y="137"/>
                      <a:pt x="122" y="146"/>
                      <a:pt x="115" y="149"/>
                    </a:cubicBezTo>
                    <a:cubicBezTo>
                      <a:pt x="115" y="149"/>
                      <a:pt x="115" y="149"/>
                      <a:pt x="115" y="149"/>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3" name="橙子演示">
                <a:extLst>
                  <a:ext uri="{FF2B5EF4-FFF2-40B4-BE49-F238E27FC236}">
                    <a16:creationId xmlns:a16="http://schemas.microsoft.com/office/drawing/2014/main" id="{519A6897-D2B5-417B-9344-D77340F6B81B}"/>
                  </a:ext>
                </a:extLst>
              </p:cNvPr>
              <p:cNvSpPr/>
              <p:nvPr/>
            </p:nvSpPr>
            <p:spPr bwMode="auto">
              <a:xfrm>
                <a:off x="5221287" y="6010276"/>
                <a:ext cx="360363" cy="382589"/>
              </a:xfrm>
              <a:custGeom>
                <a:avLst/>
                <a:gdLst>
                  <a:gd name="T0" fmla="*/ 34 w 111"/>
                  <a:gd name="T1" fmla="*/ 118 h 118"/>
                  <a:gd name="T2" fmla="*/ 34 w 111"/>
                  <a:gd name="T3" fmla="*/ 117 h 118"/>
                  <a:gd name="T4" fmla="*/ 34 w 111"/>
                  <a:gd name="T5" fmla="*/ 117 h 118"/>
                  <a:gd name="T6" fmla="*/ 93 w 111"/>
                  <a:gd name="T7" fmla="*/ 76 h 118"/>
                  <a:gd name="T8" fmla="*/ 27 w 111"/>
                  <a:gd name="T9" fmla="*/ 114 h 118"/>
                  <a:gd name="T10" fmla="*/ 27 w 111"/>
                  <a:gd name="T11" fmla="*/ 113 h 118"/>
                  <a:gd name="T12" fmla="*/ 39 w 111"/>
                  <a:gd name="T13" fmla="*/ 104 h 118"/>
                  <a:gd name="T14" fmla="*/ 105 w 111"/>
                  <a:gd name="T15" fmla="*/ 56 h 118"/>
                  <a:gd name="T16" fmla="*/ 18 w 111"/>
                  <a:gd name="T17" fmla="*/ 106 h 118"/>
                  <a:gd name="T18" fmla="*/ 18 w 111"/>
                  <a:gd name="T19" fmla="*/ 105 h 118"/>
                  <a:gd name="T20" fmla="*/ 18 w 111"/>
                  <a:gd name="T21" fmla="*/ 105 h 118"/>
                  <a:gd name="T22" fmla="*/ 93 w 111"/>
                  <a:gd name="T23" fmla="*/ 46 h 118"/>
                  <a:gd name="T24" fmla="*/ 1 w 111"/>
                  <a:gd name="T25" fmla="*/ 99 h 118"/>
                  <a:gd name="T26" fmla="*/ 1 w 111"/>
                  <a:gd name="T27" fmla="*/ 99 h 118"/>
                  <a:gd name="T28" fmla="*/ 0 w 111"/>
                  <a:gd name="T29" fmla="*/ 98 h 118"/>
                  <a:gd name="T30" fmla="*/ 25 w 111"/>
                  <a:gd name="T31" fmla="*/ 77 h 118"/>
                  <a:gd name="T32" fmla="*/ 25 w 111"/>
                  <a:gd name="T33" fmla="*/ 76 h 118"/>
                  <a:gd name="T34" fmla="*/ 28 w 111"/>
                  <a:gd name="T35" fmla="*/ 67 h 118"/>
                  <a:gd name="T36" fmla="*/ 28 w 111"/>
                  <a:gd name="T37" fmla="*/ 66 h 118"/>
                  <a:gd name="T38" fmla="*/ 28 w 111"/>
                  <a:gd name="T39" fmla="*/ 66 h 118"/>
                  <a:gd name="T40" fmla="*/ 62 w 111"/>
                  <a:gd name="T41" fmla="*/ 37 h 118"/>
                  <a:gd name="T42" fmla="*/ 38 w 111"/>
                  <a:gd name="T43" fmla="*/ 43 h 118"/>
                  <a:gd name="T44" fmla="*/ 4 w 111"/>
                  <a:gd name="T45" fmla="*/ 62 h 118"/>
                  <a:gd name="T46" fmla="*/ 4 w 111"/>
                  <a:gd name="T47" fmla="*/ 61 h 118"/>
                  <a:gd name="T48" fmla="*/ 51 w 111"/>
                  <a:gd name="T49" fmla="*/ 31 h 118"/>
                  <a:gd name="T50" fmla="*/ 11 w 111"/>
                  <a:gd name="T51" fmla="*/ 51 h 118"/>
                  <a:gd name="T52" fmla="*/ 10 w 111"/>
                  <a:gd name="T53" fmla="*/ 51 h 118"/>
                  <a:gd name="T54" fmla="*/ 24 w 111"/>
                  <a:gd name="T55" fmla="*/ 40 h 118"/>
                  <a:gd name="T56" fmla="*/ 24 w 111"/>
                  <a:gd name="T57" fmla="*/ 39 h 118"/>
                  <a:gd name="T58" fmla="*/ 83 w 111"/>
                  <a:gd name="T59" fmla="*/ 5 h 118"/>
                  <a:gd name="T60" fmla="*/ 83 w 111"/>
                  <a:gd name="T61" fmla="*/ 5 h 118"/>
                  <a:gd name="T62" fmla="*/ 83 w 111"/>
                  <a:gd name="T63" fmla="*/ 6 h 118"/>
                  <a:gd name="T64" fmla="*/ 47 w 111"/>
                  <a:gd name="T65" fmla="*/ 29 h 118"/>
                  <a:gd name="T66" fmla="*/ 54 w 111"/>
                  <a:gd name="T67" fmla="*/ 26 h 118"/>
                  <a:gd name="T68" fmla="*/ 94 w 111"/>
                  <a:gd name="T69" fmla="*/ 3 h 118"/>
                  <a:gd name="T70" fmla="*/ 98 w 111"/>
                  <a:gd name="T71" fmla="*/ 0 h 118"/>
                  <a:gd name="T72" fmla="*/ 98 w 111"/>
                  <a:gd name="T73" fmla="*/ 1 h 118"/>
                  <a:gd name="T74" fmla="*/ 14 w 111"/>
                  <a:gd name="T75" fmla="*/ 56 h 118"/>
                  <a:gd name="T76" fmla="*/ 97 w 111"/>
                  <a:gd name="T77" fmla="*/ 8 h 118"/>
                  <a:gd name="T78" fmla="*/ 97 w 111"/>
                  <a:gd name="T79" fmla="*/ 8 h 118"/>
                  <a:gd name="T80" fmla="*/ 97 w 111"/>
                  <a:gd name="T81" fmla="*/ 8 h 118"/>
                  <a:gd name="T82" fmla="*/ 32 w 111"/>
                  <a:gd name="T83" fmla="*/ 64 h 118"/>
                  <a:gd name="T84" fmla="*/ 101 w 111"/>
                  <a:gd name="T85" fmla="*/ 24 h 118"/>
                  <a:gd name="T86" fmla="*/ 100 w 111"/>
                  <a:gd name="T87" fmla="*/ 25 h 118"/>
                  <a:gd name="T88" fmla="*/ 63 w 111"/>
                  <a:gd name="T89" fmla="*/ 51 h 118"/>
                  <a:gd name="T90" fmla="*/ 89 w 111"/>
                  <a:gd name="T91" fmla="*/ 39 h 118"/>
                  <a:gd name="T92" fmla="*/ 89 w 111"/>
                  <a:gd name="T93" fmla="*/ 39 h 118"/>
                  <a:gd name="T94" fmla="*/ 45 w 111"/>
                  <a:gd name="T95" fmla="*/ 69 h 118"/>
                  <a:gd name="T96" fmla="*/ 97 w 111"/>
                  <a:gd name="T97" fmla="*/ 42 h 118"/>
                  <a:gd name="T98" fmla="*/ 98 w 111"/>
                  <a:gd name="T99" fmla="*/ 42 h 118"/>
                  <a:gd name="T100" fmla="*/ 98 w 111"/>
                  <a:gd name="T101" fmla="*/ 43 h 118"/>
                  <a:gd name="T102" fmla="*/ 67 w 111"/>
                  <a:gd name="T103" fmla="*/ 68 h 118"/>
                  <a:gd name="T104" fmla="*/ 50 w 111"/>
                  <a:gd name="T105" fmla="*/ 87 h 118"/>
                  <a:gd name="T106" fmla="*/ 110 w 111"/>
                  <a:gd name="T107" fmla="*/ 52 h 118"/>
                  <a:gd name="T108" fmla="*/ 67 w 111"/>
                  <a:gd name="T109" fmla="*/ 85 h 118"/>
                  <a:gd name="T110" fmla="*/ 100 w 111"/>
                  <a:gd name="T111" fmla="*/ 71 h 118"/>
                  <a:gd name="T112" fmla="*/ 100 w 111"/>
                  <a:gd name="T113" fmla="*/ 72 h 118"/>
                  <a:gd name="T114" fmla="*/ 100 w 111"/>
                  <a:gd name="T115" fmla="*/ 72 h 118"/>
                  <a:gd name="T116" fmla="*/ 41 w 111"/>
                  <a:gd name="T117" fmla="*/ 113 h 118"/>
                  <a:gd name="T118" fmla="*/ 83 w 111"/>
                  <a:gd name="T119" fmla="*/ 90 h 118"/>
                  <a:gd name="T120" fmla="*/ 34 w 111"/>
                  <a:gd name="T1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18">
                    <a:moveTo>
                      <a:pt x="34" y="118"/>
                    </a:moveTo>
                    <a:cubicBezTo>
                      <a:pt x="34" y="118"/>
                      <a:pt x="34" y="118"/>
                      <a:pt x="34" y="118"/>
                    </a:cubicBezTo>
                    <a:cubicBezTo>
                      <a:pt x="34" y="118"/>
                      <a:pt x="34" y="118"/>
                      <a:pt x="34" y="118"/>
                    </a:cubicBezTo>
                    <a:cubicBezTo>
                      <a:pt x="33" y="118"/>
                      <a:pt x="33" y="118"/>
                      <a:pt x="34" y="117"/>
                    </a:cubicBezTo>
                    <a:cubicBezTo>
                      <a:pt x="34" y="117"/>
                      <a:pt x="34" y="117"/>
                      <a:pt x="34" y="117"/>
                    </a:cubicBezTo>
                    <a:cubicBezTo>
                      <a:pt x="34" y="117"/>
                      <a:pt x="34" y="117"/>
                      <a:pt x="34" y="117"/>
                    </a:cubicBezTo>
                    <a:cubicBezTo>
                      <a:pt x="36" y="116"/>
                      <a:pt x="42" y="111"/>
                      <a:pt x="67" y="94"/>
                    </a:cubicBezTo>
                    <a:cubicBezTo>
                      <a:pt x="76" y="87"/>
                      <a:pt x="86" y="80"/>
                      <a:pt x="93" y="76"/>
                    </a:cubicBezTo>
                    <a:cubicBezTo>
                      <a:pt x="27" y="114"/>
                      <a:pt x="27" y="114"/>
                      <a:pt x="27" y="114"/>
                    </a:cubicBezTo>
                    <a:cubicBezTo>
                      <a:pt x="27" y="114"/>
                      <a:pt x="27" y="114"/>
                      <a:pt x="27" y="114"/>
                    </a:cubicBezTo>
                    <a:cubicBezTo>
                      <a:pt x="27" y="113"/>
                      <a:pt x="26" y="113"/>
                      <a:pt x="27" y="113"/>
                    </a:cubicBezTo>
                    <a:cubicBezTo>
                      <a:pt x="27" y="113"/>
                      <a:pt x="27" y="113"/>
                      <a:pt x="27" y="113"/>
                    </a:cubicBezTo>
                    <a:cubicBezTo>
                      <a:pt x="27" y="113"/>
                      <a:pt x="27" y="113"/>
                      <a:pt x="27" y="113"/>
                    </a:cubicBezTo>
                    <a:cubicBezTo>
                      <a:pt x="28" y="112"/>
                      <a:pt x="31" y="110"/>
                      <a:pt x="39" y="104"/>
                    </a:cubicBezTo>
                    <a:cubicBezTo>
                      <a:pt x="46" y="98"/>
                      <a:pt x="56" y="91"/>
                      <a:pt x="66" y="84"/>
                    </a:cubicBezTo>
                    <a:cubicBezTo>
                      <a:pt x="81" y="73"/>
                      <a:pt x="97" y="62"/>
                      <a:pt x="105" y="56"/>
                    </a:cubicBezTo>
                    <a:cubicBezTo>
                      <a:pt x="94" y="62"/>
                      <a:pt x="69" y="76"/>
                      <a:pt x="50" y="88"/>
                    </a:cubicBezTo>
                    <a:cubicBezTo>
                      <a:pt x="18" y="106"/>
                      <a:pt x="18" y="106"/>
                      <a:pt x="18" y="106"/>
                    </a:cubicBezTo>
                    <a:cubicBezTo>
                      <a:pt x="18" y="106"/>
                      <a:pt x="18" y="106"/>
                      <a:pt x="18" y="106"/>
                    </a:cubicBezTo>
                    <a:cubicBezTo>
                      <a:pt x="18" y="106"/>
                      <a:pt x="18" y="106"/>
                      <a:pt x="18" y="105"/>
                    </a:cubicBezTo>
                    <a:cubicBezTo>
                      <a:pt x="18" y="105"/>
                      <a:pt x="18" y="105"/>
                      <a:pt x="18" y="105"/>
                    </a:cubicBezTo>
                    <a:cubicBezTo>
                      <a:pt x="18" y="105"/>
                      <a:pt x="18" y="105"/>
                      <a:pt x="18" y="105"/>
                    </a:cubicBezTo>
                    <a:cubicBezTo>
                      <a:pt x="20" y="103"/>
                      <a:pt x="28" y="97"/>
                      <a:pt x="66" y="67"/>
                    </a:cubicBezTo>
                    <a:cubicBezTo>
                      <a:pt x="77" y="58"/>
                      <a:pt x="87" y="50"/>
                      <a:pt x="93" y="46"/>
                    </a:cubicBezTo>
                    <a:cubicBezTo>
                      <a:pt x="18" y="89"/>
                      <a:pt x="4" y="97"/>
                      <a:pt x="1" y="98"/>
                    </a:cubicBezTo>
                    <a:cubicBezTo>
                      <a:pt x="1" y="99"/>
                      <a:pt x="1" y="99"/>
                      <a:pt x="1" y="99"/>
                    </a:cubicBezTo>
                    <a:cubicBezTo>
                      <a:pt x="1" y="99"/>
                      <a:pt x="1" y="99"/>
                      <a:pt x="1" y="99"/>
                    </a:cubicBezTo>
                    <a:cubicBezTo>
                      <a:pt x="1" y="99"/>
                      <a:pt x="1" y="99"/>
                      <a:pt x="1" y="99"/>
                    </a:cubicBezTo>
                    <a:cubicBezTo>
                      <a:pt x="0" y="99"/>
                      <a:pt x="0" y="99"/>
                      <a:pt x="0" y="98"/>
                    </a:cubicBezTo>
                    <a:cubicBezTo>
                      <a:pt x="0" y="98"/>
                      <a:pt x="0" y="98"/>
                      <a:pt x="0" y="98"/>
                    </a:cubicBezTo>
                    <a:cubicBezTo>
                      <a:pt x="25" y="82"/>
                      <a:pt x="66" y="55"/>
                      <a:pt x="82" y="44"/>
                    </a:cubicBezTo>
                    <a:cubicBezTo>
                      <a:pt x="69" y="51"/>
                      <a:pt x="39" y="69"/>
                      <a:pt x="25" y="77"/>
                    </a:cubicBezTo>
                    <a:cubicBezTo>
                      <a:pt x="25" y="77"/>
                      <a:pt x="25" y="77"/>
                      <a:pt x="25" y="77"/>
                    </a:cubicBezTo>
                    <a:cubicBezTo>
                      <a:pt x="25" y="77"/>
                      <a:pt x="25" y="76"/>
                      <a:pt x="25" y="76"/>
                    </a:cubicBezTo>
                    <a:cubicBezTo>
                      <a:pt x="41" y="65"/>
                      <a:pt x="79" y="39"/>
                      <a:pt x="94" y="29"/>
                    </a:cubicBezTo>
                    <a:cubicBezTo>
                      <a:pt x="28" y="67"/>
                      <a:pt x="28" y="67"/>
                      <a:pt x="28" y="67"/>
                    </a:cubicBezTo>
                    <a:cubicBezTo>
                      <a:pt x="28" y="67"/>
                      <a:pt x="27" y="67"/>
                      <a:pt x="27" y="67"/>
                    </a:cubicBezTo>
                    <a:cubicBezTo>
                      <a:pt x="27" y="67"/>
                      <a:pt x="27" y="67"/>
                      <a:pt x="28" y="66"/>
                    </a:cubicBezTo>
                    <a:cubicBezTo>
                      <a:pt x="27" y="66"/>
                      <a:pt x="27" y="66"/>
                      <a:pt x="27" y="66"/>
                    </a:cubicBezTo>
                    <a:cubicBezTo>
                      <a:pt x="28" y="66"/>
                      <a:pt x="28" y="66"/>
                      <a:pt x="28" y="66"/>
                    </a:cubicBezTo>
                    <a:cubicBezTo>
                      <a:pt x="29" y="65"/>
                      <a:pt x="31" y="63"/>
                      <a:pt x="38" y="57"/>
                    </a:cubicBezTo>
                    <a:cubicBezTo>
                      <a:pt x="45" y="52"/>
                      <a:pt x="53" y="44"/>
                      <a:pt x="62" y="37"/>
                    </a:cubicBezTo>
                    <a:cubicBezTo>
                      <a:pt x="75" y="26"/>
                      <a:pt x="87" y="16"/>
                      <a:pt x="93" y="11"/>
                    </a:cubicBezTo>
                    <a:cubicBezTo>
                      <a:pt x="84" y="16"/>
                      <a:pt x="58" y="31"/>
                      <a:pt x="38" y="43"/>
                    </a:cubicBezTo>
                    <a:cubicBezTo>
                      <a:pt x="5" y="62"/>
                      <a:pt x="4" y="62"/>
                      <a:pt x="4" y="62"/>
                    </a:cubicBezTo>
                    <a:cubicBezTo>
                      <a:pt x="4" y="62"/>
                      <a:pt x="4" y="62"/>
                      <a:pt x="4" y="62"/>
                    </a:cubicBezTo>
                    <a:cubicBezTo>
                      <a:pt x="4" y="62"/>
                      <a:pt x="4" y="62"/>
                      <a:pt x="4" y="61"/>
                    </a:cubicBezTo>
                    <a:cubicBezTo>
                      <a:pt x="4" y="61"/>
                      <a:pt x="4" y="61"/>
                      <a:pt x="4" y="61"/>
                    </a:cubicBezTo>
                    <a:cubicBezTo>
                      <a:pt x="4" y="61"/>
                      <a:pt x="4" y="61"/>
                      <a:pt x="4" y="61"/>
                    </a:cubicBezTo>
                    <a:cubicBezTo>
                      <a:pt x="6" y="60"/>
                      <a:pt x="15" y="54"/>
                      <a:pt x="51" y="31"/>
                    </a:cubicBezTo>
                    <a:cubicBezTo>
                      <a:pt x="62" y="23"/>
                      <a:pt x="73" y="16"/>
                      <a:pt x="82" y="11"/>
                    </a:cubicBezTo>
                    <a:cubicBezTo>
                      <a:pt x="56" y="25"/>
                      <a:pt x="12" y="51"/>
                      <a:pt x="11" y="51"/>
                    </a:cubicBezTo>
                    <a:cubicBezTo>
                      <a:pt x="11" y="52"/>
                      <a:pt x="10" y="52"/>
                      <a:pt x="10" y="51"/>
                    </a:cubicBezTo>
                    <a:cubicBezTo>
                      <a:pt x="10" y="51"/>
                      <a:pt x="10" y="51"/>
                      <a:pt x="10" y="51"/>
                    </a:cubicBezTo>
                    <a:cubicBezTo>
                      <a:pt x="25" y="42"/>
                      <a:pt x="46" y="29"/>
                      <a:pt x="62" y="19"/>
                    </a:cubicBezTo>
                    <a:cubicBezTo>
                      <a:pt x="25" y="40"/>
                      <a:pt x="24" y="40"/>
                      <a:pt x="24" y="40"/>
                    </a:cubicBezTo>
                    <a:cubicBezTo>
                      <a:pt x="24" y="40"/>
                      <a:pt x="24" y="40"/>
                      <a:pt x="24" y="40"/>
                    </a:cubicBezTo>
                    <a:cubicBezTo>
                      <a:pt x="23" y="40"/>
                      <a:pt x="24" y="39"/>
                      <a:pt x="24" y="39"/>
                    </a:cubicBezTo>
                    <a:cubicBezTo>
                      <a:pt x="24" y="39"/>
                      <a:pt x="24" y="39"/>
                      <a:pt x="24" y="39"/>
                    </a:cubicBezTo>
                    <a:cubicBezTo>
                      <a:pt x="26" y="38"/>
                      <a:pt x="67" y="14"/>
                      <a:pt x="83" y="5"/>
                    </a:cubicBezTo>
                    <a:cubicBezTo>
                      <a:pt x="83" y="5"/>
                      <a:pt x="83" y="5"/>
                      <a:pt x="83" y="5"/>
                    </a:cubicBezTo>
                    <a:cubicBezTo>
                      <a:pt x="83" y="5"/>
                      <a:pt x="83" y="5"/>
                      <a:pt x="83" y="5"/>
                    </a:cubicBezTo>
                    <a:cubicBezTo>
                      <a:pt x="84" y="5"/>
                      <a:pt x="84" y="6"/>
                      <a:pt x="83" y="6"/>
                    </a:cubicBezTo>
                    <a:cubicBezTo>
                      <a:pt x="83" y="6"/>
                      <a:pt x="83" y="6"/>
                      <a:pt x="83" y="6"/>
                    </a:cubicBezTo>
                    <a:cubicBezTo>
                      <a:pt x="83" y="6"/>
                      <a:pt x="83" y="6"/>
                      <a:pt x="83" y="6"/>
                    </a:cubicBezTo>
                    <a:cubicBezTo>
                      <a:pt x="81" y="8"/>
                      <a:pt x="73" y="13"/>
                      <a:pt x="47" y="29"/>
                    </a:cubicBezTo>
                    <a:cubicBezTo>
                      <a:pt x="43" y="32"/>
                      <a:pt x="38" y="35"/>
                      <a:pt x="34" y="37"/>
                    </a:cubicBezTo>
                    <a:cubicBezTo>
                      <a:pt x="54" y="26"/>
                      <a:pt x="54" y="26"/>
                      <a:pt x="54" y="26"/>
                    </a:cubicBezTo>
                    <a:cubicBezTo>
                      <a:pt x="65" y="19"/>
                      <a:pt x="76" y="13"/>
                      <a:pt x="84" y="8"/>
                    </a:cubicBezTo>
                    <a:cubicBezTo>
                      <a:pt x="94" y="3"/>
                      <a:pt x="94" y="3"/>
                      <a:pt x="94" y="3"/>
                    </a:cubicBezTo>
                    <a:cubicBezTo>
                      <a:pt x="96" y="2"/>
                      <a:pt x="97" y="1"/>
                      <a:pt x="97" y="1"/>
                    </a:cubicBezTo>
                    <a:cubicBezTo>
                      <a:pt x="97" y="1"/>
                      <a:pt x="98" y="0"/>
                      <a:pt x="98" y="0"/>
                    </a:cubicBezTo>
                    <a:cubicBezTo>
                      <a:pt x="98" y="0"/>
                      <a:pt x="98" y="0"/>
                      <a:pt x="98" y="0"/>
                    </a:cubicBezTo>
                    <a:cubicBezTo>
                      <a:pt x="98" y="0"/>
                      <a:pt x="98" y="0"/>
                      <a:pt x="98" y="1"/>
                    </a:cubicBezTo>
                    <a:cubicBezTo>
                      <a:pt x="98" y="1"/>
                      <a:pt x="98" y="1"/>
                      <a:pt x="98" y="1"/>
                    </a:cubicBezTo>
                    <a:cubicBezTo>
                      <a:pt x="74" y="17"/>
                      <a:pt x="32" y="44"/>
                      <a:pt x="14" y="56"/>
                    </a:cubicBezTo>
                    <a:cubicBezTo>
                      <a:pt x="20" y="52"/>
                      <a:pt x="29" y="47"/>
                      <a:pt x="38" y="42"/>
                    </a:cubicBezTo>
                    <a:cubicBezTo>
                      <a:pt x="86" y="13"/>
                      <a:pt x="95" y="9"/>
                      <a:pt x="97" y="8"/>
                    </a:cubicBezTo>
                    <a:cubicBezTo>
                      <a:pt x="97" y="8"/>
                      <a:pt x="97" y="8"/>
                      <a:pt x="97" y="8"/>
                    </a:cubicBezTo>
                    <a:cubicBezTo>
                      <a:pt x="97" y="8"/>
                      <a:pt x="97" y="8"/>
                      <a:pt x="97" y="8"/>
                    </a:cubicBezTo>
                    <a:cubicBezTo>
                      <a:pt x="97" y="8"/>
                      <a:pt x="97" y="8"/>
                      <a:pt x="97" y="8"/>
                    </a:cubicBezTo>
                    <a:cubicBezTo>
                      <a:pt x="97" y="8"/>
                      <a:pt x="97" y="8"/>
                      <a:pt x="97" y="8"/>
                    </a:cubicBezTo>
                    <a:cubicBezTo>
                      <a:pt x="97" y="8"/>
                      <a:pt x="97" y="8"/>
                      <a:pt x="97" y="9"/>
                    </a:cubicBezTo>
                    <a:cubicBezTo>
                      <a:pt x="97" y="9"/>
                      <a:pt x="46" y="51"/>
                      <a:pt x="32" y="64"/>
                    </a:cubicBezTo>
                    <a:cubicBezTo>
                      <a:pt x="100" y="24"/>
                      <a:pt x="100" y="24"/>
                      <a:pt x="100" y="24"/>
                    </a:cubicBezTo>
                    <a:cubicBezTo>
                      <a:pt x="100" y="24"/>
                      <a:pt x="100" y="24"/>
                      <a:pt x="101" y="24"/>
                    </a:cubicBezTo>
                    <a:cubicBezTo>
                      <a:pt x="101" y="25"/>
                      <a:pt x="101" y="25"/>
                      <a:pt x="100" y="25"/>
                    </a:cubicBezTo>
                    <a:cubicBezTo>
                      <a:pt x="100" y="25"/>
                      <a:pt x="100" y="25"/>
                      <a:pt x="100" y="25"/>
                    </a:cubicBezTo>
                    <a:cubicBezTo>
                      <a:pt x="100" y="25"/>
                      <a:pt x="100" y="25"/>
                      <a:pt x="100" y="25"/>
                    </a:cubicBezTo>
                    <a:cubicBezTo>
                      <a:pt x="99" y="27"/>
                      <a:pt x="92" y="32"/>
                      <a:pt x="63" y="51"/>
                    </a:cubicBezTo>
                    <a:cubicBezTo>
                      <a:pt x="54" y="58"/>
                      <a:pt x="45" y="64"/>
                      <a:pt x="38" y="69"/>
                    </a:cubicBezTo>
                    <a:cubicBezTo>
                      <a:pt x="63" y="54"/>
                      <a:pt x="88" y="39"/>
                      <a:pt x="89" y="39"/>
                    </a:cubicBezTo>
                    <a:cubicBezTo>
                      <a:pt x="89" y="39"/>
                      <a:pt x="89" y="39"/>
                      <a:pt x="89" y="39"/>
                    </a:cubicBezTo>
                    <a:cubicBezTo>
                      <a:pt x="89" y="39"/>
                      <a:pt x="89" y="39"/>
                      <a:pt x="89" y="39"/>
                    </a:cubicBezTo>
                    <a:cubicBezTo>
                      <a:pt x="90" y="40"/>
                      <a:pt x="90" y="40"/>
                      <a:pt x="76" y="49"/>
                    </a:cubicBezTo>
                    <a:cubicBezTo>
                      <a:pt x="67" y="55"/>
                      <a:pt x="56" y="62"/>
                      <a:pt x="45" y="69"/>
                    </a:cubicBezTo>
                    <a:cubicBezTo>
                      <a:pt x="33" y="78"/>
                      <a:pt x="21" y="86"/>
                      <a:pt x="12" y="91"/>
                    </a:cubicBezTo>
                    <a:cubicBezTo>
                      <a:pt x="32" y="80"/>
                      <a:pt x="73" y="56"/>
                      <a:pt x="97" y="42"/>
                    </a:cubicBezTo>
                    <a:cubicBezTo>
                      <a:pt x="98" y="42"/>
                      <a:pt x="98" y="42"/>
                      <a:pt x="98" y="42"/>
                    </a:cubicBezTo>
                    <a:cubicBezTo>
                      <a:pt x="98" y="42"/>
                      <a:pt x="98" y="42"/>
                      <a:pt x="98" y="42"/>
                    </a:cubicBezTo>
                    <a:cubicBezTo>
                      <a:pt x="98" y="42"/>
                      <a:pt x="98" y="42"/>
                      <a:pt x="98" y="43"/>
                    </a:cubicBezTo>
                    <a:cubicBezTo>
                      <a:pt x="98" y="43"/>
                      <a:pt x="98" y="43"/>
                      <a:pt x="98" y="43"/>
                    </a:cubicBezTo>
                    <a:cubicBezTo>
                      <a:pt x="98" y="43"/>
                      <a:pt x="98" y="43"/>
                      <a:pt x="98" y="43"/>
                    </a:cubicBezTo>
                    <a:cubicBezTo>
                      <a:pt x="96" y="44"/>
                      <a:pt x="90" y="49"/>
                      <a:pt x="67" y="68"/>
                    </a:cubicBezTo>
                    <a:cubicBezTo>
                      <a:pt x="50" y="81"/>
                      <a:pt x="30" y="96"/>
                      <a:pt x="22" y="103"/>
                    </a:cubicBezTo>
                    <a:cubicBezTo>
                      <a:pt x="28" y="100"/>
                      <a:pt x="38" y="94"/>
                      <a:pt x="50" y="87"/>
                    </a:cubicBezTo>
                    <a:cubicBezTo>
                      <a:pt x="110" y="52"/>
                      <a:pt x="110" y="52"/>
                      <a:pt x="110" y="52"/>
                    </a:cubicBezTo>
                    <a:cubicBezTo>
                      <a:pt x="110" y="52"/>
                      <a:pt x="110" y="52"/>
                      <a:pt x="110" y="52"/>
                    </a:cubicBezTo>
                    <a:cubicBezTo>
                      <a:pt x="111" y="53"/>
                      <a:pt x="111" y="53"/>
                      <a:pt x="97" y="63"/>
                    </a:cubicBezTo>
                    <a:cubicBezTo>
                      <a:pt x="89" y="69"/>
                      <a:pt x="78" y="77"/>
                      <a:pt x="67" y="85"/>
                    </a:cubicBezTo>
                    <a:cubicBezTo>
                      <a:pt x="54" y="94"/>
                      <a:pt x="41" y="104"/>
                      <a:pt x="33" y="109"/>
                    </a:cubicBezTo>
                    <a:cubicBezTo>
                      <a:pt x="100" y="71"/>
                      <a:pt x="100" y="71"/>
                      <a:pt x="100" y="71"/>
                    </a:cubicBezTo>
                    <a:cubicBezTo>
                      <a:pt x="100" y="71"/>
                      <a:pt x="100" y="71"/>
                      <a:pt x="100" y="71"/>
                    </a:cubicBezTo>
                    <a:cubicBezTo>
                      <a:pt x="100" y="71"/>
                      <a:pt x="100" y="71"/>
                      <a:pt x="100" y="72"/>
                    </a:cubicBezTo>
                    <a:cubicBezTo>
                      <a:pt x="100" y="72"/>
                      <a:pt x="100" y="72"/>
                      <a:pt x="100" y="72"/>
                    </a:cubicBezTo>
                    <a:cubicBezTo>
                      <a:pt x="100" y="72"/>
                      <a:pt x="100" y="72"/>
                      <a:pt x="100" y="72"/>
                    </a:cubicBezTo>
                    <a:cubicBezTo>
                      <a:pt x="98" y="73"/>
                      <a:pt x="92" y="78"/>
                      <a:pt x="68" y="95"/>
                    </a:cubicBezTo>
                    <a:cubicBezTo>
                      <a:pt x="58" y="101"/>
                      <a:pt x="48" y="109"/>
                      <a:pt x="41" y="113"/>
                    </a:cubicBezTo>
                    <a:cubicBezTo>
                      <a:pt x="82" y="89"/>
                      <a:pt x="82" y="89"/>
                      <a:pt x="82" y="89"/>
                    </a:cubicBezTo>
                    <a:cubicBezTo>
                      <a:pt x="82" y="89"/>
                      <a:pt x="83" y="89"/>
                      <a:pt x="83" y="90"/>
                    </a:cubicBezTo>
                    <a:cubicBezTo>
                      <a:pt x="83" y="90"/>
                      <a:pt x="83" y="90"/>
                      <a:pt x="83" y="90"/>
                    </a:cubicBezTo>
                    <a:cubicBezTo>
                      <a:pt x="34" y="118"/>
                      <a:pt x="34" y="118"/>
                      <a:pt x="34" y="118"/>
                    </a:cubicBezTo>
                    <a:cubicBezTo>
                      <a:pt x="34" y="118"/>
                      <a:pt x="34" y="118"/>
                      <a:pt x="34" y="118"/>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4" name="橙子演示">
                <a:extLst>
                  <a:ext uri="{FF2B5EF4-FFF2-40B4-BE49-F238E27FC236}">
                    <a16:creationId xmlns:a16="http://schemas.microsoft.com/office/drawing/2014/main" id="{C40E55A0-C722-4846-8B6E-CDE9B1C545D8}"/>
                  </a:ext>
                </a:extLst>
              </p:cNvPr>
              <p:cNvSpPr>
                <a:spLocks noEditPoints="1"/>
              </p:cNvSpPr>
              <p:nvPr/>
            </p:nvSpPr>
            <p:spPr bwMode="auto">
              <a:xfrm>
                <a:off x="5084763" y="6165850"/>
                <a:ext cx="242888" cy="322263"/>
              </a:xfrm>
              <a:custGeom>
                <a:avLst/>
                <a:gdLst>
                  <a:gd name="T0" fmla="*/ 63 w 75"/>
                  <a:gd name="T1" fmla="*/ 52 h 99"/>
                  <a:gd name="T2" fmla="*/ 68 w 75"/>
                  <a:gd name="T3" fmla="*/ 29 h 99"/>
                  <a:gd name="T4" fmla="*/ 73 w 75"/>
                  <a:gd name="T5" fmla="*/ 6 h 99"/>
                  <a:gd name="T6" fmla="*/ 67 w 75"/>
                  <a:gd name="T7" fmla="*/ 17 h 99"/>
                  <a:gd name="T8" fmla="*/ 59 w 75"/>
                  <a:gd name="T9" fmla="*/ 27 h 99"/>
                  <a:gd name="T10" fmla="*/ 41 w 75"/>
                  <a:gd name="T11" fmla="*/ 44 h 99"/>
                  <a:gd name="T12" fmla="*/ 11 w 75"/>
                  <a:gd name="T13" fmla="*/ 66 h 99"/>
                  <a:gd name="T14" fmla="*/ 2 w 75"/>
                  <a:gd name="T15" fmla="*/ 74 h 99"/>
                  <a:gd name="T16" fmla="*/ 21 w 75"/>
                  <a:gd name="T17" fmla="*/ 84 h 99"/>
                  <a:gd name="T18" fmla="*/ 34 w 75"/>
                  <a:gd name="T19" fmla="*/ 90 h 99"/>
                  <a:gd name="T20" fmla="*/ 41 w 75"/>
                  <a:gd name="T21" fmla="*/ 91 h 99"/>
                  <a:gd name="T22" fmla="*/ 48 w 75"/>
                  <a:gd name="T23" fmla="*/ 92 h 99"/>
                  <a:gd name="T24" fmla="*/ 55 w 75"/>
                  <a:gd name="T25" fmla="*/ 91 h 99"/>
                  <a:gd name="T26" fmla="*/ 54 w 75"/>
                  <a:gd name="T27" fmla="*/ 94 h 99"/>
                  <a:gd name="T28" fmla="*/ 54 w 75"/>
                  <a:gd name="T29" fmla="*/ 96 h 99"/>
                  <a:gd name="T30" fmla="*/ 55 w 75"/>
                  <a:gd name="T31" fmla="*/ 97 h 99"/>
                  <a:gd name="T32" fmla="*/ 57 w 75"/>
                  <a:gd name="T33" fmla="*/ 99 h 99"/>
                  <a:gd name="T34" fmla="*/ 54 w 75"/>
                  <a:gd name="T35" fmla="*/ 97 h 99"/>
                  <a:gd name="T36" fmla="*/ 54 w 75"/>
                  <a:gd name="T37" fmla="*/ 95 h 99"/>
                  <a:gd name="T38" fmla="*/ 55 w 75"/>
                  <a:gd name="T39" fmla="*/ 92 h 99"/>
                  <a:gd name="T40" fmla="*/ 48 w 75"/>
                  <a:gd name="T41" fmla="*/ 92 h 99"/>
                  <a:gd name="T42" fmla="*/ 41 w 75"/>
                  <a:gd name="T43" fmla="*/ 92 h 99"/>
                  <a:gd name="T44" fmla="*/ 34 w 75"/>
                  <a:gd name="T45" fmla="*/ 90 h 99"/>
                  <a:gd name="T46" fmla="*/ 20 w 75"/>
                  <a:gd name="T47" fmla="*/ 85 h 99"/>
                  <a:gd name="T48" fmla="*/ 1 w 75"/>
                  <a:gd name="T49" fmla="*/ 75 h 99"/>
                  <a:gd name="T50" fmla="*/ 1 w 75"/>
                  <a:gd name="T51" fmla="*/ 74 h 99"/>
                  <a:gd name="T52" fmla="*/ 20 w 75"/>
                  <a:gd name="T53" fmla="*/ 57 h 99"/>
                  <a:gd name="T54" fmla="*/ 49 w 75"/>
                  <a:gd name="T55" fmla="*/ 35 h 99"/>
                  <a:gd name="T56" fmla="*/ 62 w 75"/>
                  <a:gd name="T57" fmla="*/ 21 h 99"/>
                  <a:gd name="T58" fmla="*/ 69 w 75"/>
                  <a:gd name="T59" fmla="*/ 11 h 99"/>
                  <a:gd name="T60" fmla="*/ 75 w 75"/>
                  <a:gd name="T61" fmla="*/ 0 h 99"/>
                  <a:gd name="T62" fmla="*/ 69 w 75"/>
                  <a:gd name="T63" fmla="*/ 29 h 99"/>
                  <a:gd name="T64" fmla="*/ 64 w 75"/>
                  <a:gd name="T65" fmla="*/ 5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99">
                    <a:moveTo>
                      <a:pt x="57" y="99"/>
                    </a:moveTo>
                    <a:cubicBezTo>
                      <a:pt x="59" y="83"/>
                      <a:pt x="61" y="67"/>
                      <a:pt x="63" y="52"/>
                    </a:cubicBezTo>
                    <a:cubicBezTo>
                      <a:pt x="64" y="48"/>
                      <a:pt x="64" y="44"/>
                      <a:pt x="65" y="40"/>
                    </a:cubicBezTo>
                    <a:cubicBezTo>
                      <a:pt x="68" y="29"/>
                      <a:pt x="68" y="29"/>
                      <a:pt x="68" y="29"/>
                    </a:cubicBezTo>
                    <a:cubicBezTo>
                      <a:pt x="72" y="6"/>
                      <a:pt x="72" y="6"/>
                      <a:pt x="72" y="6"/>
                    </a:cubicBezTo>
                    <a:cubicBezTo>
                      <a:pt x="73" y="6"/>
                      <a:pt x="73" y="6"/>
                      <a:pt x="73" y="6"/>
                    </a:cubicBezTo>
                    <a:cubicBezTo>
                      <a:pt x="73" y="8"/>
                      <a:pt x="72" y="10"/>
                      <a:pt x="71" y="12"/>
                    </a:cubicBezTo>
                    <a:cubicBezTo>
                      <a:pt x="70" y="14"/>
                      <a:pt x="69" y="16"/>
                      <a:pt x="67" y="17"/>
                    </a:cubicBezTo>
                    <a:cubicBezTo>
                      <a:pt x="66" y="19"/>
                      <a:pt x="65" y="21"/>
                      <a:pt x="64" y="23"/>
                    </a:cubicBezTo>
                    <a:cubicBezTo>
                      <a:pt x="62" y="24"/>
                      <a:pt x="61" y="26"/>
                      <a:pt x="59" y="27"/>
                    </a:cubicBezTo>
                    <a:cubicBezTo>
                      <a:pt x="57" y="30"/>
                      <a:pt x="54" y="33"/>
                      <a:pt x="50" y="36"/>
                    </a:cubicBezTo>
                    <a:cubicBezTo>
                      <a:pt x="47" y="39"/>
                      <a:pt x="44" y="41"/>
                      <a:pt x="41" y="44"/>
                    </a:cubicBezTo>
                    <a:cubicBezTo>
                      <a:pt x="34" y="49"/>
                      <a:pt x="27" y="54"/>
                      <a:pt x="21" y="59"/>
                    </a:cubicBezTo>
                    <a:cubicBezTo>
                      <a:pt x="17" y="61"/>
                      <a:pt x="14" y="64"/>
                      <a:pt x="11" y="66"/>
                    </a:cubicBezTo>
                    <a:cubicBezTo>
                      <a:pt x="8" y="69"/>
                      <a:pt x="5" y="72"/>
                      <a:pt x="2" y="75"/>
                    </a:cubicBezTo>
                    <a:cubicBezTo>
                      <a:pt x="2" y="74"/>
                      <a:pt x="2" y="74"/>
                      <a:pt x="2" y="74"/>
                    </a:cubicBezTo>
                    <a:cubicBezTo>
                      <a:pt x="6" y="76"/>
                      <a:pt x="10" y="79"/>
                      <a:pt x="14" y="81"/>
                    </a:cubicBezTo>
                    <a:cubicBezTo>
                      <a:pt x="21" y="84"/>
                      <a:pt x="21" y="84"/>
                      <a:pt x="21" y="84"/>
                    </a:cubicBezTo>
                    <a:cubicBezTo>
                      <a:pt x="27" y="87"/>
                      <a:pt x="27" y="87"/>
                      <a:pt x="27" y="87"/>
                    </a:cubicBezTo>
                    <a:cubicBezTo>
                      <a:pt x="29" y="88"/>
                      <a:pt x="32" y="89"/>
                      <a:pt x="34" y="90"/>
                    </a:cubicBezTo>
                    <a:cubicBezTo>
                      <a:pt x="35" y="90"/>
                      <a:pt x="36" y="90"/>
                      <a:pt x="37" y="90"/>
                    </a:cubicBezTo>
                    <a:cubicBezTo>
                      <a:pt x="41" y="91"/>
                      <a:pt x="41" y="91"/>
                      <a:pt x="41" y="91"/>
                    </a:cubicBezTo>
                    <a:cubicBezTo>
                      <a:pt x="42" y="91"/>
                      <a:pt x="43" y="91"/>
                      <a:pt x="44" y="92"/>
                    </a:cubicBezTo>
                    <a:cubicBezTo>
                      <a:pt x="48" y="92"/>
                      <a:pt x="48" y="92"/>
                      <a:pt x="48" y="92"/>
                    </a:cubicBezTo>
                    <a:cubicBezTo>
                      <a:pt x="50" y="92"/>
                      <a:pt x="53" y="92"/>
                      <a:pt x="55" y="91"/>
                    </a:cubicBezTo>
                    <a:cubicBezTo>
                      <a:pt x="55" y="91"/>
                      <a:pt x="55" y="91"/>
                      <a:pt x="55" y="91"/>
                    </a:cubicBezTo>
                    <a:cubicBezTo>
                      <a:pt x="55" y="92"/>
                      <a:pt x="55" y="92"/>
                      <a:pt x="55" y="92"/>
                    </a:cubicBezTo>
                    <a:cubicBezTo>
                      <a:pt x="55" y="92"/>
                      <a:pt x="55" y="93"/>
                      <a:pt x="54" y="94"/>
                    </a:cubicBezTo>
                    <a:cubicBezTo>
                      <a:pt x="54" y="95"/>
                      <a:pt x="54" y="95"/>
                      <a:pt x="54" y="95"/>
                    </a:cubicBezTo>
                    <a:cubicBezTo>
                      <a:pt x="54" y="95"/>
                      <a:pt x="54" y="95"/>
                      <a:pt x="54" y="96"/>
                    </a:cubicBezTo>
                    <a:cubicBezTo>
                      <a:pt x="54" y="96"/>
                      <a:pt x="54" y="96"/>
                      <a:pt x="54" y="96"/>
                    </a:cubicBezTo>
                    <a:cubicBezTo>
                      <a:pt x="55" y="97"/>
                      <a:pt x="55" y="97"/>
                      <a:pt x="55" y="97"/>
                    </a:cubicBezTo>
                    <a:cubicBezTo>
                      <a:pt x="56" y="98"/>
                      <a:pt x="56" y="98"/>
                      <a:pt x="57" y="99"/>
                    </a:cubicBezTo>
                    <a:close/>
                    <a:moveTo>
                      <a:pt x="57" y="99"/>
                    </a:moveTo>
                    <a:cubicBezTo>
                      <a:pt x="56" y="98"/>
                      <a:pt x="56" y="98"/>
                      <a:pt x="55" y="97"/>
                    </a:cubicBezTo>
                    <a:cubicBezTo>
                      <a:pt x="55" y="97"/>
                      <a:pt x="55" y="97"/>
                      <a:pt x="54" y="97"/>
                    </a:cubicBezTo>
                    <a:cubicBezTo>
                      <a:pt x="54" y="96"/>
                      <a:pt x="54" y="96"/>
                      <a:pt x="54" y="96"/>
                    </a:cubicBezTo>
                    <a:cubicBezTo>
                      <a:pt x="54" y="95"/>
                      <a:pt x="54" y="95"/>
                      <a:pt x="54" y="95"/>
                    </a:cubicBezTo>
                    <a:cubicBezTo>
                      <a:pt x="54" y="93"/>
                      <a:pt x="54" y="93"/>
                      <a:pt x="54" y="93"/>
                    </a:cubicBezTo>
                    <a:cubicBezTo>
                      <a:pt x="55" y="93"/>
                      <a:pt x="55" y="92"/>
                      <a:pt x="55" y="92"/>
                    </a:cubicBezTo>
                    <a:cubicBezTo>
                      <a:pt x="55" y="92"/>
                      <a:pt x="55" y="92"/>
                      <a:pt x="55" y="92"/>
                    </a:cubicBezTo>
                    <a:cubicBezTo>
                      <a:pt x="53" y="92"/>
                      <a:pt x="50" y="92"/>
                      <a:pt x="48" y="92"/>
                    </a:cubicBezTo>
                    <a:cubicBezTo>
                      <a:pt x="44" y="92"/>
                      <a:pt x="44" y="92"/>
                      <a:pt x="44" y="92"/>
                    </a:cubicBezTo>
                    <a:cubicBezTo>
                      <a:pt x="43" y="92"/>
                      <a:pt x="42" y="92"/>
                      <a:pt x="41" y="92"/>
                    </a:cubicBezTo>
                    <a:cubicBezTo>
                      <a:pt x="37" y="91"/>
                      <a:pt x="37" y="91"/>
                      <a:pt x="37" y="91"/>
                    </a:cubicBezTo>
                    <a:cubicBezTo>
                      <a:pt x="36" y="91"/>
                      <a:pt x="35" y="91"/>
                      <a:pt x="34" y="90"/>
                    </a:cubicBezTo>
                    <a:cubicBezTo>
                      <a:pt x="31" y="90"/>
                      <a:pt x="29" y="89"/>
                      <a:pt x="27" y="88"/>
                    </a:cubicBezTo>
                    <a:cubicBezTo>
                      <a:pt x="20" y="85"/>
                      <a:pt x="20" y="85"/>
                      <a:pt x="20" y="85"/>
                    </a:cubicBezTo>
                    <a:cubicBezTo>
                      <a:pt x="14" y="82"/>
                      <a:pt x="14" y="82"/>
                      <a:pt x="14" y="82"/>
                    </a:cubicBezTo>
                    <a:cubicBezTo>
                      <a:pt x="9" y="80"/>
                      <a:pt x="5" y="77"/>
                      <a:pt x="1" y="75"/>
                    </a:cubicBezTo>
                    <a:cubicBezTo>
                      <a:pt x="0" y="75"/>
                      <a:pt x="0" y="75"/>
                      <a:pt x="0" y="75"/>
                    </a:cubicBezTo>
                    <a:cubicBezTo>
                      <a:pt x="1" y="74"/>
                      <a:pt x="1" y="74"/>
                      <a:pt x="1" y="74"/>
                    </a:cubicBezTo>
                    <a:cubicBezTo>
                      <a:pt x="4" y="71"/>
                      <a:pt x="7" y="68"/>
                      <a:pt x="10" y="65"/>
                    </a:cubicBezTo>
                    <a:cubicBezTo>
                      <a:pt x="13" y="63"/>
                      <a:pt x="16" y="60"/>
                      <a:pt x="20" y="57"/>
                    </a:cubicBezTo>
                    <a:cubicBezTo>
                      <a:pt x="26" y="52"/>
                      <a:pt x="33" y="47"/>
                      <a:pt x="40" y="42"/>
                    </a:cubicBezTo>
                    <a:cubicBezTo>
                      <a:pt x="43" y="40"/>
                      <a:pt x="46" y="37"/>
                      <a:pt x="49" y="35"/>
                    </a:cubicBezTo>
                    <a:cubicBezTo>
                      <a:pt x="52" y="32"/>
                      <a:pt x="55" y="29"/>
                      <a:pt x="58" y="26"/>
                    </a:cubicBezTo>
                    <a:cubicBezTo>
                      <a:pt x="60" y="25"/>
                      <a:pt x="61" y="23"/>
                      <a:pt x="62" y="21"/>
                    </a:cubicBezTo>
                    <a:cubicBezTo>
                      <a:pt x="64" y="20"/>
                      <a:pt x="65" y="18"/>
                      <a:pt x="66" y="17"/>
                    </a:cubicBezTo>
                    <a:cubicBezTo>
                      <a:pt x="67" y="15"/>
                      <a:pt x="68" y="13"/>
                      <a:pt x="69" y="11"/>
                    </a:cubicBezTo>
                    <a:cubicBezTo>
                      <a:pt x="70" y="9"/>
                      <a:pt x="71" y="7"/>
                      <a:pt x="72" y="6"/>
                    </a:cubicBezTo>
                    <a:cubicBezTo>
                      <a:pt x="75" y="0"/>
                      <a:pt x="75" y="0"/>
                      <a:pt x="75" y="0"/>
                    </a:cubicBezTo>
                    <a:cubicBezTo>
                      <a:pt x="73" y="6"/>
                      <a:pt x="73" y="6"/>
                      <a:pt x="73" y="6"/>
                    </a:cubicBezTo>
                    <a:cubicBezTo>
                      <a:pt x="69" y="29"/>
                      <a:pt x="69" y="29"/>
                      <a:pt x="69" y="29"/>
                    </a:cubicBezTo>
                    <a:cubicBezTo>
                      <a:pt x="66" y="40"/>
                      <a:pt x="66" y="40"/>
                      <a:pt x="66" y="40"/>
                    </a:cubicBezTo>
                    <a:cubicBezTo>
                      <a:pt x="65" y="44"/>
                      <a:pt x="65" y="48"/>
                      <a:pt x="64" y="52"/>
                    </a:cubicBezTo>
                    <a:cubicBezTo>
                      <a:pt x="62" y="68"/>
                      <a:pt x="59" y="83"/>
                      <a:pt x="57" y="99"/>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5" name="橙子演示">
                <a:extLst>
                  <a:ext uri="{FF2B5EF4-FFF2-40B4-BE49-F238E27FC236}">
                    <a16:creationId xmlns:a16="http://schemas.microsoft.com/office/drawing/2014/main" id="{DC77D175-F531-4104-9324-382B697D267F}"/>
                  </a:ext>
                </a:extLst>
              </p:cNvPr>
              <p:cNvSpPr>
                <a:spLocks noEditPoints="1"/>
              </p:cNvSpPr>
              <p:nvPr/>
            </p:nvSpPr>
            <p:spPr bwMode="auto">
              <a:xfrm>
                <a:off x="5094288" y="6175375"/>
                <a:ext cx="239713" cy="295275"/>
              </a:xfrm>
              <a:custGeom>
                <a:avLst/>
                <a:gdLst>
                  <a:gd name="T0" fmla="*/ 52 w 74"/>
                  <a:gd name="T1" fmla="*/ 91 h 91"/>
                  <a:gd name="T2" fmla="*/ 61 w 74"/>
                  <a:gd name="T3" fmla="*/ 47 h 91"/>
                  <a:gd name="T4" fmla="*/ 71 w 74"/>
                  <a:gd name="T5" fmla="*/ 4 h 91"/>
                  <a:gd name="T6" fmla="*/ 72 w 74"/>
                  <a:gd name="T7" fmla="*/ 4 h 91"/>
                  <a:gd name="T8" fmla="*/ 65 w 74"/>
                  <a:gd name="T9" fmla="*/ 15 h 91"/>
                  <a:gd name="T10" fmla="*/ 61 w 74"/>
                  <a:gd name="T11" fmla="*/ 19 h 91"/>
                  <a:gd name="T12" fmla="*/ 57 w 74"/>
                  <a:gd name="T13" fmla="*/ 24 h 91"/>
                  <a:gd name="T14" fmla="*/ 48 w 74"/>
                  <a:gd name="T15" fmla="*/ 33 h 91"/>
                  <a:gd name="T16" fmla="*/ 39 w 74"/>
                  <a:gd name="T17" fmla="*/ 41 h 91"/>
                  <a:gd name="T18" fmla="*/ 20 w 74"/>
                  <a:gd name="T19" fmla="*/ 57 h 91"/>
                  <a:gd name="T20" fmla="*/ 10 w 74"/>
                  <a:gd name="T21" fmla="*/ 66 h 91"/>
                  <a:gd name="T22" fmla="*/ 1 w 74"/>
                  <a:gd name="T23" fmla="*/ 74 h 91"/>
                  <a:gd name="T24" fmla="*/ 1 w 74"/>
                  <a:gd name="T25" fmla="*/ 73 h 91"/>
                  <a:gd name="T26" fmla="*/ 14 w 74"/>
                  <a:gd name="T27" fmla="*/ 79 h 91"/>
                  <a:gd name="T28" fmla="*/ 26 w 74"/>
                  <a:gd name="T29" fmla="*/ 83 h 91"/>
                  <a:gd name="T30" fmla="*/ 39 w 74"/>
                  <a:gd name="T31" fmla="*/ 88 h 91"/>
                  <a:gd name="T32" fmla="*/ 52 w 74"/>
                  <a:gd name="T33" fmla="*/ 91 h 91"/>
                  <a:gd name="T34" fmla="*/ 52 w 74"/>
                  <a:gd name="T35" fmla="*/ 91 h 91"/>
                  <a:gd name="T36" fmla="*/ 39 w 74"/>
                  <a:gd name="T37" fmla="*/ 88 h 91"/>
                  <a:gd name="T38" fmla="*/ 26 w 74"/>
                  <a:gd name="T39" fmla="*/ 84 h 91"/>
                  <a:gd name="T40" fmla="*/ 13 w 74"/>
                  <a:gd name="T41" fmla="*/ 79 h 91"/>
                  <a:gd name="T42" fmla="*/ 1 w 74"/>
                  <a:gd name="T43" fmla="*/ 74 h 91"/>
                  <a:gd name="T44" fmla="*/ 0 w 74"/>
                  <a:gd name="T45" fmla="*/ 74 h 91"/>
                  <a:gd name="T46" fmla="*/ 1 w 74"/>
                  <a:gd name="T47" fmla="*/ 73 h 91"/>
                  <a:gd name="T48" fmla="*/ 10 w 74"/>
                  <a:gd name="T49" fmla="*/ 65 h 91"/>
                  <a:gd name="T50" fmla="*/ 19 w 74"/>
                  <a:gd name="T51" fmla="*/ 56 h 91"/>
                  <a:gd name="T52" fmla="*/ 38 w 74"/>
                  <a:gd name="T53" fmla="*/ 40 h 91"/>
                  <a:gd name="T54" fmla="*/ 47 w 74"/>
                  <a:gd name="T55" fmla="*/ 32 h 91"/>
                  <a:gd name="T56" fmla="*/ 51 w 74"/>
                  <a:gd name="T57" fmla="*/ 27 h 91"/>
                  <a:gd name="T58" fmla="*/ 56 w 74"/>
                  <a:gd name="T59" fmla="*/ 23 h 91"/>
                  <a:gd name="T60" fmla="*/ 60 w 74"/>
                  <a:gd name="T61" fmla="*/ 18 h 91"/>
                  <a:gd name="T62" fmla="*/ 64 w 74"/>
                  <a:gd name="T63" fmla="*/ 14 h 91"/>
                  <a:gd name="T64" fmla="*/ 71 w 74"/>
                  <a:gd name="T65" fmla="*/ 3 h 91"/>
                  <a:gd name="T66" fmla="*/ 74 w 74"/>
                  <a:gd name="T67" fmla="*/ 0 h 91"/>
                  <a:gd name="T68" fmla="*/ 73 w 74"/>
                  <a:gd name="T69" fmla="*/ 4 h 91"/>
                  <a:gd name="T70" fmla="*/ 62 w 74"/>
                  <a:gd name="T71" fmla="*/ 48 h 91"/>
                  <a:gd name="T72" fmla="*/ 52 w 74"/>
                  <a:gd name="T7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1">
                    <a:moveTo>
                      <a:pt x="52" y="91"/>
                    </a:moveTo>
                    <a:cubicBezTo>
                      <a:pt x="61" y="47"/>
                      <a:pt x="61" y="47"/>
                      <a:pt x="61" y="47"/>
                    </a:cubicBezTo>
                    <a:cubicBezTo>
                      <a:pt x="71" y="4"/>
                      <a:pt x="71" y="4"/>
                      <a:pt x="71" y="4"/>
                    </a:cubicBezTo>
                    <a:cubicBezTo>
                      <a:pt x="72" y="4"/>
                      <a:pt x="72" y="4"/>
                      <a:pt x="72" y="4"/>
                    </a:cubicBezTo>
                    <a:cubicBezTo>
                      <a:pt x="70" y="8"/>
                      <a:pt x="68" y="11"/>
                      <a:pt x="65" y="15"/>
                    </a:cubicBezTo>
                    <a:cubicBezTo>
                      <a:pt x="61" y="19"/>
                      <a:pt x="61" y="19"/>
                      <a:pt x="61" y="19"/>
                    </a:cubicBezTo>
                    <a:cubicBezTo>
                      <a:pt x="60" y="21"/>
                      <a:pt x="59" y="23"/>
                      <a:pt x="57" y="24"/>
                    </a:cubicBezTo>
                    <a:cubicBezTo>
                      <a:pt x="54" y="27"/>
                      <a:pt x="51" y="30"/>
                      <a:pt x="48" y="33"/>
                    </a:cubicBezTo>
                    <a:cubicBezTo>
                      <a:pt x="39" y="41"/>
                      <a:pt x="39" y="41"/>
                      <a:pt x="39" y="41"/>
                    </a:cubicBezTo>
                    <a:cubicBezTo>
                      <a:pt x="20" y="57"/>
                      <a:pt x="20" y="57"/>
                      <a:pt x="20" y="57"/>
                    </a:cubicBezTo>
                    <a:cubicBezTo>
                      <a:pt x="10" y="66"/>
                      <a:pt x="10" y="66"/>
                      <a:pt x="10" y="66"/>
                    </a:cubicBezTo>
                    <a:cubicBezTo>
                      <a:pt x="1" y="74"/>
                      <a:pt x="1" y="74"/>
                      <a:pt x="1" y="74"/>
                    </a:cubicBezTo>
                    <a:cubicBezTo>
                      <a:pt x="1" y="73"/>
                      <a:pt x="1" y="73"/>
                      <a:pt x="1" y="73"/>
                    </a:cubicBezTo>
                    <a:cubicBezTo>
                      <a:pt x="14" y="79"/>
                      <a:pt x="14" y="79"/>
                      <a:pt x="14" y="79"/>
                    </a:cubicBezTo>
                    <a:cubicBezTo>
                      <a:pt x="26" y="83"/>
                      <a:pt x="26" y="83"/>
                      <a:pt x="26" y="83"/>
                    </a:cubicBezTo>
                    <a:cubicBezTo>
                      <a:pt x="39" y="88"/>
                      <a:pt x="39" y="88"/>
                      <a:pt x="39" y="88"/>
                    </a:cubicBezTo>
                    <a:cubicBezTo>
                      <a:pt x="43" y="89"/>
                      <a:pt x="47" y="90"/>
                      <a:pt x="52" y="91"/>
                    </a:cubicBezTo>
                    <a:close/>
                    <a:moveTo>
                      <a:pt x="52" y="91"/>
                    </a:moveTo>
                    <a:cubicBezTo>
                      <a:pt x="47" y="90"/>
                      <a:pt x="43" y="89"/>
                      <a:pt x="39" y="88"/>
                    </a:cubicBezTo>
                    <a:cubicBezTo>
                      <a:pt x="26" y="84"/>
                      <a:pt x="26" y="84"/>
                      <a:pt x="26" y="84"/>
                    </a:cubicBezTo>
                    <a:cubicBezTo>
                      <a:pt x="13" y="79"/>
                      <a:pt x="13" y="79"/>
                      <a:pt x="13" y="79"/>
                    </a:cubicBezTo>
                    <a:cubicBezTo>
                      <a:pt x="1" y="74"/>
                      <a:pt x="1" y="74"/>
                      <a:pt x="1" y="74"/>
                    </a:cubicBezTo>
                    <a:cubicBezTo>
                      <a:pt x="0" y="74"/>
                      <a:pt x="0" y="74"/>
                      <a:pt x="0" y="74"/>
                    </a:cubicBezTo>
                    <a:cubicBezTo>
                      <a:pt x="1" y="73"/>
                      <a:pt x="1" y="73"/>
                      <a:pt x="1" y="73"/>
                    </a:cubicBezTo>
                    <a:cubicBezTo>
                      <a:pt x="10" y="65"/>
                      <a:pt x="10" y="65"/>
                      <a:pt x="10" y="65"/>
                    </a:cubicBezTo>
                    <a:cubicBezTo>
                      <a:pt x="19" y="56"/>
                      <a:pt x="19" y="56"/>
                      <a:pt x="19" y="56"/>
                    </a:cubicBezTo>
                    <a:cubicBezTo>
                      <a:pt x="38" y="40"/>
                      <a:pt x="38" y="40"/>
                      <a:pt x="38" y="40"/>
                    </a:cubicBezTo>
                    <a:cubicBezTo>
                      <a:pt x="47" y="32"/>
                      <a:pt x="47" y="32"/>
                      <a:pt x="47" y="32"/>
                    </a:cubicBezTo>
                    <a:cubicBezTo>
                      <a:pt x="49" y="30"/>
                      <a:pt x="50" y="29"/>
                      <a:pt x="51" y="27"/>
                    </a:cubicBezTo>
                    <a:cubicBezTo>
                      <a:pt x="56" y="23"/>
                      <a:pt x="56" y="23"/>
                      <a:pt x="56" y="23"/>
                    </a:cubicBezTo>
                    <a:cubicBezTo>
                      <a:pt x="57" y="22"/>
                      <a:pt x="59" y="20"/>
                      <a:pt x="60" y="18"/>
                    </a:cubicBezTo>
                    <a:cubicBezTo>
                      <a:pt x="64" y="14"/>
                      <a:pt x="64" y="14"/>
                      <a:pt x="64" y="14"/>
                    </a:cubicBezTo>
                    <a:cubicBezTo>
                      <a:pt x="66" y="10"/>
                      <a:pt x="69" y="7"/>
                      <a:pt x="71" y="3"/>
                    </a:cubicBezTo>
                    <a:cubicBezTo>
                      <a:pt x="74" y="0"/>
                      <a:pt x="74" y="0"/>
                      <a:pt x="74" y="0"/>
                    </a:cubicBezTo>
                    <a:cubicBezTo>
                      <a:pt x="73" y="4"/>
                      <a:pt x="73" y="4"/>
                      <a:pt x="73" y="4"/>
                    </a:cubicBezTo>
                    <a:cubicBezTo>
                      <a:pt x="62" y="48"/>
                      <a:pt x="62" y="48"/>
                      <a:pt x="62" y="48"/>
                    </a:cubicBezTo>
                    <a:lnTo>
                      <a:pt x="52" y="91"/>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6" name="橙子演示">
                <a:extLst>
                  <a:ext uri="{FF2B5EF4-FFF2-40B4-BE49-F238E27FC236}">
                    <a16:creationId xmlns:a16="http://schemas.microsoft.com/office/drawing/2014/main" id="{C3AD1703-8478-4DFC-B88A-DC55907E36A9}"/>
                  </a:ext>
                </a:extLst>
              </p:cNvPr>
              <p:cNvSpPr>
                <a:spLocks noEditPoints="1"/>
              </p:cNvSpPr>
              <p:nvPr/>
            </p:nvSpPr>
            <p:spPr bwMode="auto">
              <a:xfrm>
                <a:off x="4732339" y="5618172"/>
                <a:ext cx="893763" cy="1498602"/>
              </a:xfrm>
              <a:custGeom>
                <a:avLst/>
                <a:gdLst>
                  <a:gd name="T0" fmla="*/ 347 w 563"/>
                  <a:gd name="T1" fmla="*/ 770 h 944"/>
                  <a:gd name="T2" fmla="*/ 347 w 563"/>
                  <a:gd name="T3" fmla="*/ 693 h 944"/>
                  <a:gd name="T4" fmla="*/ 106 w 563"/>
                  <a:gd name="T5" fmla="*/ 695 h 944"/>
                  <a:gd name="T6" fmla="*/ 106 w 563"/>
                  <a:gd name="T7" fmla="*/ 695 h 944"/>
                  <a:gd name="T8" fmla="*/ 0 w 563"/>
                  <a:gd name="T9" fmla="*/ 595 h 944"/>
                  <a:gd name="T10" fmla="*/ 345 w 563"/>
                  <a:gd name="T11" fmla="*/ 2 h 944"/>
                  <a:gd name="T12" fmla="*/ 347 w 563"/>
                  <a:gd name="T13" fmla="*/ 0 h 944"/>
                  <a:gd name="T14" fmla="*/ 514 w 563"/>
                  <a:gd name="T15" fmla="*/ 0 h 944"/>
                  <a:gd name="T16" fmla="*/ 514 w 563"/>
                  <a:gd name="T17" fmla="*/ 519 h 944"/>
                  <a:gd name="T18" fmla="*/ 561 w 563"/>
                  <a:gd name="T19" fmla="*/ 519 h 944"/>
                  <a:gd name="T20" fmla="*/ 561 w 563"/>
                  <a:gd name="T21" fmla="*/ 519 h 944"/>
                  <a:gd name="T22" fmla="*/ 561 w 563"/>
                  <a:gd name="T23" fmla="*/ 695 h 944"/>
                  <a:gd name="T24" fmla="*/ 514 w 563"/>
                  <a:gd name="T25" fmla="*/ 695 h 944"/>
                  <a:gd name="T26" fmla="*/ 514 w 563"/>
                  <a:gd name="T27" fmla="*/ 770 h 944"/>
                  <a:gd name="T28" fmla="*/ 561 w 563"/>
                  <a:gd name="T29" fmla="*/ 768 h 944"/>
                  <a:gd name="T30" fmla="*/ 563 w 563"/>
                  <a:gd name="T31" fmla="*/ 770 h 944"/>
                  <a:gd name="T32" fmla="*/ 563 w 563"/>
                  <a:gd name="T33" fmla="*/ 944 h 944"/>
                  <a:gd name="T34" fmla="*/ 298 w 563"/>
                  <a:gd name="T35" fmla="*/ 944 h 944"/>
                  <a:gd name="T36" fmla="*/ 298 w 563"/>
                  <a:gd name="T37" fmla="*/ 944 h 944"/>
                  <a:gd name="T38" fmla="*/ 298 w 563"/>
                  <a:gd name="T39" fmla="*/ 770 h 944"/>
                  <a:gd name="T40" fmla="*/ 298 w 563"/>
                  <a:gd name="T41" fmla="*/ 942 h 944"/>
                  <a:gd name="T42" fmla="*/ 561 w 563"/>
                  <a:gd name="T43" fmla="*/ 944 h 944"/>
                  <a:gd name="T44" fmla="*/ 561 w 563"/>
                  <a:gd name="T45" fmla="*/ 770 h 944"/>
                  <a:gd name="T46" fmla="*/ 512 w 563"/>
                  <a:gd name="T47" fmla="*/ 770 h 944"/>
                  <a:gd name="T48" fmla="*/ 512 w 563"/>
                  <a:gd name="T49" fmla="*/ 693 h 944"/>
                  <a:gd name="T50" fmla="*/ 514 w 563"/>
                  <a:gd name="T51" fmla="*/ 693 h 944"/>
                  <a:gd name="T52" fmla="*/ 559 w 563"/>
                  <a:gd name="T53" fmla="*/ 693 h 944"/>
                  <a:gd name="T54" fmla="*/ 561 w 563"/>
                  <a:gd name="T55" fmla="*/ 521 h 944"/>
                  <a:gd name="T56" fmla="*/ 512 w 563"/>
                  <a:gd name="T57" fmla="*/ 521 h 944"/>
                  <a:gd name="T58" fmla="*/ 512 w 563"/>
                  <a:gd name="T59" fmla="*/ 2 h 944"/>
                  <a:gd name="T60" fmla="*/ 347 w 563"/>
                  <a:gd name="T61" fmla="*/ 4 h 944"/>
                  <a:gd name="T62" fmla="*/ 2 w 563"/>
                  <a:gd name="T63" fmla="*/ 595 h 944"/>
                  <a:gd name="T64" fmla="*/ 106 w 563"/>
                  <a:gd name="T65" fmla="*/ 693 h 944"/>
                  <a:gd name="T66" fmla="*/ 347 w 563"/>
                  <a:gd name="T67" fmla="*/ 693 h 944"/>
                  <a:gd name="T68" fmla="*/ 347 w 563"/>
                  <a:gd name="T69" fmla="*/ 693 h 944"/>
                  <a:gd name="T70" fmla="*/ 347 w 563"/>
                  <a:gd name="T71" fmla="*/ 770 h 944"/>
                  <a:gd name="T72" fmla="*/ 298 w 563"/>
                  <a:gd name="T73" fmla="*/ 7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3" h="944">
                    <a:moveTo>
                      <a:pt x="298" y="770"/>
                    </a:moveTo>
                    <a:lnTo>
                      <a:pt x="347" y="770"/>
                    </a:lnTo>
                    <a:lnTo>
                      <a:pt x="347" y="770"/>
                    </a:lnTo>
                    <a:lnTo>
                      <a:pt x="347" y="693"/>
                    </a:lnTo>
                    <a:lnTo>
                      <a:pt x="347" y="695"/>
                    </a:lnTo>
                    <a:lnTo>
                      <a:pt x="106" y="695"/>
                    </a:lnTo>
                    <a:lnTo>
                      <a:pt x="106" y="695"/>
                    </a:lnTo>
                    <a:lnTo>
                      <a:pt x="106" y="695"/>
                    </a:lnTo>
                    <a:lnTo>
                      <a:pt x="0" y="595"/>
                    </a:lnTo>
                    <a:lnTo>
                      <a:pt x="0" y="595"/>
                    </a:lnTo>
                    <a:lnTo>
                      <a:pt x="0" y="595"/>
                    </a:lnTo>
                    <a:lnTo>
                      <a:pt x="345" y="2"/>
                    </a:lnTo>
                    <a:lnTo>
                      <a:pt x="345" y="0"/>
                    </a:lnTo>
                    <a:lnTo>
                      <a:pt x="347" y="0"/>
                    </a:lnTo>
                    <a:lnTo>
                      <a:pt x="514" y="0"/>
                    </a:lnTo>
                    <a:lnTo>
                      <a:pt x="514" y="0"/>
                    </a:lnTo>
                    <a:lnTo>
                      <a:pt x="514" y="2"/>
                    </a:lnTo>
                    <a:lnTo>
                      <a:pt x="514" y="519"/>
                    </a:lnTo>
                    <a:lnTo>
                      <a:pt x="514" y="519"/>
                    </a:lnTo>
                    <a:lnTo>
                      <a:pt x="561" y="519"/>
                    </a:lnTo>
                    <a:lnTo>
                      <a:pt x="561" y="519"/>
                    </a:lnTo>
                    <a:lnTo>
                      <a:pt x="561" y="519"/>
                    </a:lnTo>
                    <a:lnTo>
                      <a:pt x="561" y="693"/>
                    </a:lnTo>
                    <a:lnTo>
                      <a:pt x="561" y="695"/>
                    </a:lnTo>
                    <a:lnTo>
                      <a:pt x="561" y="695"/>
                    </a:lnTo>
                    <a:lnTo>
                      <a:pt x="514" y="695"/>
                    </a:lnTo>
                    <a:lnTo>
                      <a:pt x="514" y="693"/>
                    </a:lnTo>
                    <a:lnTo>
                      <a:pt x="514" y="770"/>
                    </a:lnTo>
                    <a:lnTo>
                      <a:pt x="514" y="768"/>
                    </a:lnTo>
                    <a:lnTo>
                      <a:pt x="561" y="768"/>
                    </a:lnTo>
                    <a:lnTo>
                      <a:pt x="563" y="768"/>
                    </a:lnTo>
                    <a:lnTo>
                      <a:pt x="563" y="770"/>
                    </a:lnTo>
                    <a:lnTo>
                      <a:pt x="563" y="944"/>
                    </a:lnTo>
                    <a:lnTo>
                      <a:pt x="563" y="944"/>
                    </a:lnTo>
                    <a:lnTo>
                      <a:pt x="561" y="944"/>
                    </a:lnTo>
                    <a:lnTo>
                      <a:pt x="298" y="944"/>
                    </a:lnTo>
                    <a:lnTo>
                      <a:pt x="298" y="944"/>
                    </a:lnTo>
                    <a:lnTo>
                      <a:pt x="298" y="944"/>
                    </a:lnTo>
                    <a:lnTo>
                      <a:pt x="298" y="770"/>
                    </a:lnTo>
                    <a:close/>
                    <a:moveTo>
                      <a:pt x="298" y="770"/>
                    </a:moveTo>
                    <a:lnTo>
                      <a:pt x="298" y="944"/>
                    </a:lnTo>
                    <a:lnTo>
                      <a:pt x="298" y="942"/>
                    </a:lnTo>
                    <a:lnTo>
                      <a:pt x="561" y="942"/>
                    </a:lnTo>
                    <a:lnTo>
                      <a:pt x="561" y="944"/>
                    </a:lnTo>
                    <a:lnTo>
                      <a:pt x="561" y="770"/>
                    </a:lnTo>
                    <a:lnTo>
                      <a:pt x="561" y="770"/>
                    </a:lnTo>
                    <a:lnTo>
                      <a:pt x="514" y="770"/>
                    </a:lnTo>
                    <a:lnTo>
                      <a:pt x="512" y="770"/>
                    </a:lnTo>
                    <a:lnTo>
                      <a:pt x="512" y="770"/>
                    </a:lnTo>
                    <a:lnTo>
                      <a:pt x="512" y="693"/>
                    </a:lnTo>
                    <a:lnTo>
                      <a:pt x="512" y="693"/>
                    </a:lnTo>
                    <a:lnTo>
                      <a:pt x="514" y="693"/>
                    </a:lnTo>
                    <a:lnTo>
                      <a:pt x="561" y="693"/>
                    </a:lnTo>
                    <a:lnTo>
                      <a:pt x="559" y="693"/>
                    </a:lnTo>
                    <a:lnTo>
                      <a:pt x="559" y="519"/>
                    </a:lnTo>
                    <a:lnTo>
                      <a:pt x="561" y="521"/>
                    </a:lnTo>
                    <a:lnTo>
                      <a:pt x="514" y="521"/>
                    </a:lnTo>
                    <a:lnTo>
                      <a:pt x="512" y="521"/>
                    </a:lnTo>
                    <a:lnTo>
                      <a:pt x="512" y="519"/>
                    </a:lnTo>
                    <a:lnTo>
                      <a:pt x="512" y="2"/>
                    </a:lnTo>
                    <a:lnTo>
                      <a:pt x="514" y="4"/>
                    </a:lnTo>
                    <a:lnTo>
                      <a:pt x="347" y="4"/>
                    </a:lnTo>
                    <a:lnTo>
                      <a:pt x="347" y="2"/>
                    </a:lnTo>
                    <a:lnTo>
                      <a:pt x="2" y="595"/>
                    </a:lnTo>
                    <a:lnTo>
                      <a:pt x="2" y="595"/>
                    </a:lnTo>
                    <a:lnTo>
                      <a:pt x="106" y="693"/>
                    </a:lnTo>
                    <a:lnTo>
                      <a:pt x="106" y="693"/>
                    </a:lnTo>
                    <a:lnTo>
                      <a:pt x="347" y="693"/>
                    </a:lnTo>
                    <a:lnTo>
                      <a:pt x="347" y="693"/>
                    </a:lnTo>
                    <a:lnTo>
                      <a:pt x="347" y="693"/>
                    </a:lnTo>
                    <a:lnTo>
                      <a:pt x="347" y="770"/>
                    </a:lnTo>
                    <a:lnTo>
                      <a:pt x="347" y="770"/>
                    </a:lnTo>
                    <a:lnTo>
                      <a:pt x="347" y="770"/>
                    </a:lnTo>
                    <a:lnTo>
                      <a:pt x="298" y="770"/>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7" name="橙子演示">
                <a:extLst>
                  <a:ext uri="{FF2B5EF4-FFF2-40B4-BE49-F238E27FC236}">
                    <a16:creationId xmlns:a16="http://schemas.microsoft.com/office/drawing/2014/main" id="{605CDACF-B4B8-4895-9278-30DE1CB6ACB6}"/>
                  </a:ext>
                </a:extLst>
              </p:cNvPr>
              <p:cNvSpPr>
                <a:spLocks noEditPoints="1"/>
              </p:cNvSpPr>
              <p:nvPr/>
            </p:nvSpPr>
            <p:spPr bwMode="auto">
              <a:xfrm>
                <a:off x="5108576" y="6143625"/>
                <a:ext cx="177800" cy="301625"/>
              </a:xfrm>
              <a:custGeom>
                <a:avLst/>
                <a:gdLst>
                  <a:gd name="T0" fmla="*/ 54 w 55"/>
                  <a:gd name="T1" fmla="*/ 92 h 93"/>
                  <a:gd name="T2" fmla="*/ 53 w 55"/>
                  <a:gd name="T3" fmla="*/ 47 h 93"/>
                  <a:gd name="T4" fmla="*/ 53 w 55"/>
                  <a:gd name="T5" fmla="*/ 2 h 93"/>
                  <a:gd name="T6" fmla="*/ 54 w 55"/>
                  <a:gd name="T7" fmla="*/ 3 h 93"/>
                  <a:gd name="T8" fmla="*/ 28 w 55"/>
                  <a:gd name="T9" fmla="*/ 48 h 93"/>
                  <a:gd name="T10" fmla="*/ 2 w 55"/>
                  <a:gd name="T11" fmla="*/ 93 h 93"/>
                  <a:gd name="T12" fmla="*/ 1 w 55"/>
                  <a:gd name="T13" fmla="*/ 92 h 93"/>
                  <a:gd name="T14" fmla="*/ 54 w 55"/>
                  <a:gd name="T15" fmla="*/ 92 h 93"/>
                  <a:gd name="T16" fmla="*/ 54 w 55"/>
                  <a:gd name="T17" fmla="*/ 92 h 93"/>
                  <a:gd name="T18" fmla="*/ 1 w 55"/>
                  <a:gd name="T19" fmla="*/ 93 h 93"/>
                  <a:gd name="T20" fmla="*/ 0 w 55"/>
                  <a:gd name="T21" fmla="*/ 93 h 93"/>
                  <a:gd name="T22" fmla="*/ 1 w 55"/>
                  <a:gd name="T23" fmla="*/ 92 h 93"/>
                  <a:gd name="T24" fmla="*/ 27 w 55"/>
                  <a:gd name="T25" fmla="*/ 47 h 93"/>
                  <a:gd name="T26" fmla="*/ 53 w 55"/>
                  <a:gd name="T27" fmla="*/ 2 h 93"/>
                  <a:gd name="T28" fmla="*/ 55 w 55"/>
                  <a:gd name="T29" fmla="*/ 0 h 93"/>
                  <a:gd name="T30" fmla="*/ 55 w 55"/>
                  <a:gd name="T31" fmla="*/ 2 h 93"/>
                  <a:gd name="T32" fmla="*/ 54 w 55"/>
                  <a:gd name="T33" fmla="*/ 47 h 93"/>
                  <a:gd name="T34" fmla="*/ 54 w 55"/>
                  <a:gd name="T3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93">
                    <a:moveTo>
                      <a:pt x="54" y="92"/>
                    </a:moveTo>
                    <a:cubicBezTo>
                      <a:pt x="53" y="47"/>
                      <a:pt x="53" y="47"/>
                      <a:pt x="53" y="47"/>
                    </a:cubicBezTo>
                    <a:cubicBezTo>
                      <a:pt x="53" y="2"/>
                      <a:pt x="53" y="2"/>
                      <a:pt x="53" y="2"/>
                    </a:cubicBezTo>
                    <a:cubicBezTo>
                      <a:pt x="54" y="3"/>
                      <a:pt x="54" y="3"/>
                      <a:pt x="54" y="3"/>
                    </a:cubicBezTo>
                    <a:cubicBezTo>
                      <a:pt x="28" y="48"/>
                      <a:pt x="28" y="48"/>
                      <a:pt x="28" y="48"/>
                    </a:cubicBezTo>
                    <a:cubicBezTo>
                      <a:pt x="2" y="93"/>
                      <a:pt x="2" y="93"/>
                      <a:pt x="2" y="93"/>
                    </a:cubicBezTo>
                    <a:cubicBezTo>
                      <a:pt x="1" y="92"/>
                      <a:pt x="1" y="92"/>
                      <a:pt x="1" y="92"/>
                    </a:cubicBezTo>
                    <a:cubicBezTo>
                      <a:pt x="19" y="92"/>
                      <a:pt x="36" y="92"/>
                      <a:pt x="54" y="92"/>
                    </a:cubicBezTo>
                    <a:close/>
                    <a:moveTo>
                      <a:pt x="54" y="92"/>
                    </a:moveTo>
                    <a:cubicBezTo>
                      <a:pt x="36" y="93"/>
                      <a:pt x="19" y="93"/>
                      <a:pt x="1" y="93"/>
                    </a:cubicBezTo>
                    <a:cubicBezTo>
                      <a:pt x="0" y="93"/>
                      <a:pt x="0" y="93"/>
                      <a:pt x="0" y="93"/>
                    </a:cubicBezTo>
                    <a:cubicBezTo>
                      <a:pt x="1" y="92"/>
                      <a:pt x="1" y="92"/>
                      <a:pt x="1" y="92"/>
                    </a:cubicBezTo>
                    <a:cubicBezTo>
                      <a:pt x="27" y="47"/>
                      <a:pt x="27" y="47"/>
                      <a:pt x="27" y="47"/>
                    </a:cubicBezTo>
                    <a:cubicBezTo>
                      <a:pt x="53" y="2"/>
                      <a:pt x="53" y="2"/>
                      <a:pt x="53" y="2"/>
                    </a:cubicBezTo>
                    <a:cubicBezTo>
                      <a:pt x="55" y="0"/>
                      <a:pt x="55" y="0"/>
                      <a:pt x="55" y="0"/>
                    </a:cubicBezTo>
                    <a:cubicBezTo>
                      <a:pt x="55" y="2"/>
                      <a:pt x="55" y="2"/>
                      <a:pt x="55" y="2"/>
                    </a:cubicBezTo>
                    <a:cubicBezTo>
                      <a:pt x="54" y="47"/>
                      <a:pt x="54" y="47"/>
                      <a:pt x="54" y="47"/>
                    </a:cubicBezTo>
                    <a:lnTo>
                      <a:pt x="54" y="92"/>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8" name="橙子演示">
                <a:extLst>
                  <a:ext uri="{FF2B5EF4-FFF2-40B4-BE49-F238E27FC236}">
                    <a16:creationId xmlns:a16="http://schemas.microsoft.com/office/drawing/2014/main" id="{7D7034E6-5EB3-456D-89D5-9D4B1B818EC4}"/>
                  </a:ext>
                </a:extLst>
              </p:cNvPr>
              <p:cNvSpPr>
                <a:spLocks noEditPoints="1"/>
              </p:cNvSpPr>
              <p:nvPr/>
            </p:nvSpPr>
            <p:spPr bwMode="auto">
              <a:xfrm>
                <a:off x="4732339" y="5640389"/>
                <a:ext cx="890586" cy="1420816"/>
              </a:xfrm>
              <a:custGeom>
                <a:avLst/>
                <a:gdLst>
                  <a:gd name="T0" fmla="*/ 169 w 275"/>
                  <a:gd name="T1" fmla="*/ 355 h 438"/>
                  <a:gd name="T2" fmla="*/ 168 w 275"/>
                  <a:gd name="T3" fmla="*/ 321 h 438"/>
                  <a:gd name="T4" fmla="*/ 55 w 275"/>
                  <a:gd name="T5" fmla="*/ 323 h 438"/>
                  <a:gd name="T6" fmla="*/ 53 w 275"/>
                  <a:gd name="T7" fmla="*/ 322 h 438"/>
                  <a:gd name="T8" fmla="*/ 0 w 275"/>
                  <a:gd name="T9" fmla="*/ 276 h 438"/>
                  <a:gd name="T10" fmla="*/ 42 w 275"/>
                  <a:gd name="T11" fmla="*/ 206 h 438"/>
                  <a:gd name="T12" fmla="*/ 165 w 275"/>
                  <a:gd name="T13" fmla="*/ 2 h 438"/>
                  <a:gd name="T14" fmla="*/ 169 w 275"/>
                  <a:gd name="T15" fmla="*/ 0 h 438"/>
                  <a:gd name="T16" fmla="*/ 253 w 275"/>
                  <a:gd name="T17" fmla="*/ 0 h 438"/>
                  <a:gd name="T18" fmla="*/ 253 w 275"/>
                  <a:gd name="T19" fmla="*/ 64 h 438"/>
                  <a:gd name="T20" fmla="*/ 253 w 275"/>
                  <a:gd name="T21" fmla="*/ 241 h 438"/>
                  <a:gd name="T22" fmla="*/ 271 w 275"/>
                  <a:gd name="T23" fmla="*/ 237 h 438"/>
                  <a:gd name="T24" fmla="*/ 275 w 275"/>
                  <a:gd name="T25" fmla="*/ 241 h 438"/>
                  <a:gd name="T26" fmla="*/ 275 w 275"/>
                  <a:gd name="T27" fmla="*/ 325 h 438"/>
                  <a:gd name="T28" fmla="*/ 248 w 275"/>
                  <a:gd name="T29" fmla="*/ 324 h 438"/>
                  <a:gd name="T30" fmla="*/ 252 w 275"/>
                  <a:gd name="T31" fmla="*/ 355 h 438"/>
                  <a:gd name="T32" fmla="*/ 271 w 275"/>
                  <a:gd name="T33" fmla="*/ 352 h 438"/>
                  <a:gd name="T34" fmla="*/ 274 w 275"/>
                  <a:gd name="T35" fmla="*/ 355 h 438"/>
                  <a:gd name="T36" fmla="*/ 274 w 275"/>
                  <a:gd name="T37" fmla="*/ 438 h 438"/>
                  <a:gd name="T38" fmla="*/ 208 w 275"/>
                  <a:gd name="T39" fmla="*/ 437 h 438"/>
                  <a:gd name="T40" fmla="*/ 145 w 275"/>
                  <a:gd name="T41" fmla="*/ 436 h 438"/>
                  <a:gd name="T42" fmla="*/ 145 w 275"/>
                  <a:gd name="T43" fmla="*/ 395 h 438"/>
                  <a:gd name="T44" fmla="*/ 146 w 275"/>
                  <a:gd name="T45" fmla="*/ 355 h 438"/>
                  <a:gd name="T46" fmla="*/ 147 w 275"/>
                  <a:gd name="T47" fmla="*/ 435 h 438"/>
                  <a:gd name="T48" fmla="*/ 208 w 275"/>
                  <a:gd name="T49" fmla="*/ 433 h 438"/>
                  <a:gd name="T50" fmla="*/ 268 w 275"/>
                  <a:gd name="T51" fmla="*/ 435 h 438"/>
                  <a:gd name="T52" fmla="*/ 271 w 275"/>
                  <a:gd name="T53" fmla="*/ 359 h 438"/>
                  <a:gd name="T54" fmla="*/ 245 w 275"/>
                  <a:gd name="T55" fmla="*/ 359 h 438"/>
                  <a:gd name="T56" fmla="*/ 245 w 275"/>
                  <a:gd name="T57" fmla="*/ 321 h 438"/>
                  <a:gd name="T58" fmla="*/ 248 w 275"/>
                  <a:gd name="T59" fmla="*/ 317 h 438"/>
                  <a:gd name="T60" fmla="*/ 267 w 275"/>
                  <a:gd name="T61" fmla="*/ 321 h 438"/>
                  <a:gd name="T62" fmla="*/ 271 w 275"/>
                  <a:gd name="T63" fmla="*/ 245 h 438"/>
                  <a:gd name="T64" fmla="*/ 244 w 275"/>
                  <a:gd name="T65" fmla="*/ 246 h 438"/>
                  <a:gd name="T66" fmla="*/ 244 w 275"/>
                  <a:gd name="T67" fmla="*/ 123 h 438"/>
                  <a:gd name="T68" fmla="*/ 244 w 275"/>
                  <a:gd name="T69" fmla="*/ 4 h 438"/>
                  <a:gd name="T70" fmla="*/ 169 w 275"/>
                  <a:gd name="T71" fmla="*/ 9 h 438"/>
                  <a:gd name="T72" fmla="*/ 90 w 275"/>
                  <a:gd name="T73" fmla="*/ 142 h 438"/>
                  <a:gd name="T74" fmla="*/ 7 w 275"/>
                  <a:gd name="T75" fmla="*/ 277 h 438"/>
                  <a:gd name="T76" fmla="*/ 56 w 275"/>
                  <a:gd name="T77" fmla="*/ 319 h 438"/>
                  <a:gd name="T78" fmla="*/ 169 w 275"/>
                  <a:gd name="T79" fmla="*/ 320 h 438"/>
                  <a:gd name="T80" fmla="*/ 170 w 275"/>
                  <a:gd name="T81" fmla="*/ 321 h 438"/>
                  <a:gd name="T82" fmla="*/ 169 w 275"/>
                  <a:gd name="T83" fmla="*/ 356 h 438"/>
                  <a:gd name="T84" fmla="*/ 146 w 275"/>
                  <a:gd name="T85" fmla="*/ 35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438">
                    <a:moveTo>
                      <a:pt x="146" y="355"/>
                    </a:moveTo>
                    <a:cubicBezTo>
                      <a:pt x="169" y="355"/>
                      <a:pt x="169" y="355"/>
                      <a:pt x="169" y="355"/>
                    </a:cubicBezTo>
                    <a:cubicBezTo>
                      <a:pt x="168" y="355"/>
                      <a:pt x="168" y="355"/>
                      <a:pt x="168" y="355"/>
                    </a:cubicBezTo>
                    <a:cubicBezTo>
                      <a:pt x="168" y="321"/>
                      <a:pt x="168" y="321"/>
                      <a:pt x="168" y="321"/>
                    </a:cubicBezTo>
                    <a:cubicBezTo>
                      <a:pt x="169" y="322"/>
                      <a:pt x="169" y="322"/>
                      <a:pt x="169" y="322"/>
                    </a:cubicBezTo>
                    <a:cubicBezTo>
                      <a:pt x="55" y="323"/>
                      <a:pt x="55" y="323"/>
                      <a:pt x="55" y="323"/>
                    </a:cubicBezTo>
                    <a:cubicBezTo>
                      <a:pt x="54" y="323"/>
                      <a:pt x="54" y="323"/>
                      <a:pt x="54" y="323"/>
                    </a:cubicBezTo>
                    <a:cubicBezTo>
                      <a:pt x="53" y="322"/>
                      <a:pt x="53" y="322"/>
                      <a:pt x="53" y="322"/>
                    </a:cubicBezTo>
                    <a:cubicBezTo>
                      <a:pt x="2" y="278"/>
                      <a:pt x="2" y="278"/>
                      <a:pt x="2" y="278"/>
                    </a:cubicBezTo>
                    <a:cubicBezTo>
                      <a:pt x="0" y="276"/>
                      <a:pt x="0" y="276"/>
                      <a:pt x="0" y="276"/>
                    </a:cubicBezTo>
                    <a:cubicBezTo>
                      <a:pt x="2" y="274"/>
                      <a:pt x="2" y="274"/>
                      <a:pt x="2" y="274"/>
                    </a:cubicBezTo>
                    <a:cubicBezTo>
                      <a:pt x="42" y="206"/>
                      <a:pt x="42" y="206"/>
                      <a:pt x="42" y="206"/>
                    </a:cubicBezTo>
                    <a:cubicBezTo>
                      <a:pt x="83" y="138"/>
                      <a:pt x="83" y="138"/>
                      <a:pt x="83" y="138"/>
                    </a:cubicBezTo>
                    <a:cubicBezTo>
                      <a:pt x="165" y="2"/>
                      <a:pt x="165" y="2"/>
                      <a:pt x="165" y="2"/>
                    </a:cubicBezTo>
                    <a:cubicBezTo>
                      <a:pt x="166" y="0"/>
                      <a:pt x="166" y="0"/>
                      <a:pt x="166" y="0"/>
                    </a:cubicBezTo>
                    <a:cubicBezTo>
                      <a:pt x="169" y="0"/>
                      <a:pt x="169" y="0"/>
                      <a:pt x="169" y="0"/>
                    </a:cubicBezTo>
                    <a:cubicBezTo>
                      <a:pt x="248" y="0"/>
                      <a:pt x="248" y="0"/>
                      <a:pt x="248" y="0"/>
                    </a:cubicBezTo>
                    <a:cubicBezTo>
                      <a:pt x="253" y="0"/>
                      <a:pt x="253" y="0"/>
                      <a:pt x="253" y="0"/>
                    </a:cubicBezTo>
                    <a:cubicBezTo>
                      <a:pt x="253" y="4"/>
                      <a:pt x="253" y="4"/>
                      <a:pt x="253" y="4"/>
                    </a:cubicBezTo>
                    <a:cubicBezTo>
                      <a:pt x="253" y="24"/>
                      <a:pt x="253" y="44"/>
                      <a:pt x="253" y="64"/>
                    </a:cubicBezTo>
                    <a:cubicBezTo>
                      <a:pt x="253" y="123"/>
                      <a:pt x="253" y="123"/>
                      <a:pt x="253" y="123"/>
                    </a:cubicBezTo>
                    <a:cubicBezTo>
                      <a:pt x="253" y="241"/>
                      <a:pt x="253" y="241"/>
                      <a:pt x="253" y="241"/>
                    </a:cubicBezTo>
                    <a:cubicBezTo>
                      <a:pt x="248" y="237"/>
                      <a:pt x="248" y="237"/>
                      <a:pt x="248" y="237"/>
                    </a:cubicBezTo>
                    <a:cubicBezTo>
                      <a:pt x="271" y="237"/>
                      <a:pt x="271" y="237"/>
                      <a:pt x="271" y="237"/>
                    </a:cubicBezTo>
                    <a:cubicBezTo>
                      <a:pt x="275" y="237"/>
                      <a:pt x="275" y="237"/>
                      <a:pt x="275" y="237"/>
                    </a:cubicBezTo>
                    <a:cubicBezTo>
                      <a:pt x="275" y="241"/>
                      <a:pt x="275" y="241"/>
                      <a:pt x="275" y="241"/>
                    </a:cubicBezTo>
                    <a:cubicBezTo>
                      <a:pt x="275" y="268"/>
                      <a:pt x="275" y="294"/>
                      <a:pt x="275" y="321"/>
                    </a:cubicBezTo>
                    <a:cubicBezTo>
                      <a:pt x="275" y="325"/>
                      <a:pt x="275" y="325"/>
                      <a:pt x="275" y="325"/>
                    </a:cubicBezTo>
                    <a:cubicBezTo>
                      <a:pt x="271" y="325"/>
                      <a:pt x="271" y="325"/>
                      <a:pt x="271" y="325"/>
                    </a:cubicBezTo>
                    <a:cubicBezTo>
                      <a:pt x="248" y="324"/>
                      <a:pt x="248" y="324"/>
                      <a:pt x="248" y="324"/>
                    </a:cubicBezTo>
                    <a:cubicBezTo>
                      <a:pt x="252" y="321"/>
                      <a:pt x="252" y="321"/>
                      <a:pt x="252" y="321"/>
                    </a:cubicBezTo>
                    <a:cubicBezTo>
                      <a:pt x="252" y="355"/>
                      <a:pt x="252" y="355"/>
                      <a:pt x="252" y="355"/>
                    </a:cubicBezTo>
                    <a:cubicBezTo>
                      <a:pt x="248" y="352"/>
                      <a:pt x="248" y="352"/>
                      <a:pt x="248" y="352"/>
                    </a:cubicBezTo>
                    <a:cubicBezTo>
                      <a:pt x="271" y="352"/>
                      <a:pt x="271" y="352"/>
                      <a:pt x="271" y="352"/>
                    </a:cubicBezTo>
                    <a:cubicBezTo>
                      <a:pt x="274" y="352"/>
                      <a:pt x="274" y="352"/>
                      <a:pt x="274" y="352"/>
                    </a:cubicBezTo>
                    <a:cubicBezTo>
                      <a:pt x="274" y="355"/>
                      <a:pt x="274" y="355"/>
                      <a:pt x="274" y="355"/>
                    </a:cubicBezTo>
                    <a:cubicBezTo>
                      <a:pt x="274" y="435"/>
                      <a:pt x="274" y="435"/>
                      <a:pt x="274" y="435"/>
                    </a:cubicBezTo>
                    <a:cubicBezTo>
                      <a:pt x="274" y="438"/>
                      <a:pt x="274" y="438"/>
                      <a:pt x="274" y="438"/>
                    </a:cubicBezTo>
                    <a:cubicBezTo>
                      <a:pt x="271" y="438"/>
                      <a:pt x="271" y="438"/>
                      <a:pt x="271" y="438"/>
                    </a:cubicBezTo>
                    <a:cubicBezTo>
                      <a:pt x="250" y="437"/>
                      <a:pt x="229" y="437"/>
                      <a:pt x="208" y="437"/>
                    </a:cubicBezTo>
                    <a:cubicBezTo>
                      <a:pt x="146" y="436"/>
                      <a:pt x="146" y="436"/>
                      <a:pt x="146" y="436"/>
                    </a:cubicBezTo>
                    <a:cubicBezTo>
                      <a:pt x="145" y="436"/>
                      <a:pt x="145" y="436"/>
                      <a:pt x="145" y="436"/>
                    </a:cubicBezTo>
                    <a:cubicBezTo>
                      <a:pt x="145" y="435"/>
                      <a:pt x="145" y="435"/>
                      <a:pt x="145" y="435"/>
                    </a:cubicBezTo>
                    <a:cubicBezTo>
                      <a:pt x="145" y="395"/>
                      <a:pt x="145" y="395"/>
                      <a:pt x="145" y="395"/>
                    </a:cubicBezTo>
                    <a:lnTo>
                      <a:pt x="146" y="355"/>
                    </a:lnTo>
                    <a:close/>
                    <a:moveTo>
                      <a:pt x="146" y="355"/>
                    </a:moveTo>
                    <a:cubicBezTo>
                      <a:pt x="147" y="395"/>
                      <a:pt x="147" y="395"/>
                      <a:pt x="147" y="395"/>
                    </a:cubicBezTo>
                    <a:cubicBezTo>
                      <a:pt x="147" y="435"/>
                      <a:pt x="147" y="435"/>
                      <a:pt x="147" y="435"/>
                    </a:cubicBezTo>
                    <a:cubicBezTo>
                      <a:pt x="146" y="434"/>
                      <a:pt x="146" y="434"/>
                      <a:pt x="146" y="434"/>
                    </a:cubicBezTo>
                    <a:cubicBezTo>
                      <a:pt x="208" y="433"/>
                      <a:pt x="208" y="433"/>
                      <a:pt x="208" y="433"/>
                    </a:cubicBezTo>
                    <a:cubicBezTo>
                      <a:pt x="229" y="433"/>
                      <a:pt x="250" y="432"/>
                      <a:pt x="271" y="432"/>
                    </a:cubicBezTo>
                    <a:cubicBezTo>
                      <a:pt x="268" y="435"/>
                      <a:pt x="268" y="435"/>
                      <a:pt x="268" y="435"/>
                    </a:cubicBezTo>
                    <a:cubicBezTo>
                      <a:pt x="268" y="355"/>
                      <a:pt x="268" y="355"/>
                      <a:pt x="268" y="355"/>
                    </a:cubicBezTo>
                    <a:cubicBezTo>
                      <a:pt x="271" y="359"/>
                      <a:pt x="271" y="359"/>
                      <a:pt x="271" y="359"/>
                    </a:cubicBezTo>
                    <a:cubicBezTo>
                      <a:pt x="248" y="359"/>
                      <a:pt x="248" y="359"/>
                      <a:pt x="248" y="359"/>
                    </a:cubicBezTo>
                    <a:cubicBezTo>
                      <a:pt x="245" y="359"/>
                      <a:pt x="245" y="359"/>
                      <a:pt x="245" y="359"/>
                    </a:cubicBezTo>
                    <a:cubicBezTo>
                      <a:pt x="245" y="355"/>
                      <a:pt x="245" y="355"/>
                      <a:pt x="245" y="355"/>
                    </a:cubicBezTo>
                    <a:cubicBezTo>
                      <a:pt x="245" y="321"/>
                      <a:pt x="245" y="321"/>
                      <a:pt x="245" y="321"/>
                    </a:cubicBezTo>
                    <a:cubicBezTo>
                      <a:pt x="244" y="317"/>
                      <a:pt x="244" y="317"/>
                      <a:pt x="244" y="317"/>
                    </a:cubicBezTo>
                    <a:cubicBezTo>
                      <a:pt x="248" y="317"/>
                      <a:pt x="248" y="317"/>
                      <a:pt x="248" y="317"/>
                    </a:cubicBezTo>
                    <a:cubicBezTo>
                      <a:pt x="271" y="317"/>
                      <a:pt x="271" y="317"/>
                      <a:pt x="271" y="317"/>
                    </a:cubicBezTo>
                    <a:cubicBezTo>
                      <a:pt x="267" y="321"/>
                      <a:pt x="267" y="321"/>
                      <a:pt x="267" y="321"/>
                    </a:cubicBezTo>
                    <a:cubicBezTo>
                      <a:pt x="266" y="294"/>
                      <a:pt x="266" y="268"/>
                      <a:pt x="266" y="241"/>
                    </a:cubicBezTo>
                    <a:cubicBezTo>
                      <a:pt x="271" y="245"/>
                      <a:pt x="271" y="245"/>
                      <a:pt x="271" y="245"/>
                    </a:cubicBezTo>
                    <a:cubicBezTo>
                      <a:pt x="248" y="246"/>
                      <a:pt x="248" y="246"/>
                      <a:pt x="248" y="246"/>
                    </a:cubicBezTo>
                    <a:cubicBezTo>
                      <a:pt x="244" y="246"/>
                      <a:pt x="244" y="246"/>
                      <a:pt x="244" y="246"/>
                    </a:cubicBezTo>
                    <a:cubicBezTo>
                      <a:pt x="244" y="241"/>
                      <a:pt x="244" y="241"/>
                      <a:pt x="244" y="241"/>
                    </a:cubicBezTo>
                    <a:cubicBezTo>
                      <a:pt x="244" y="123"/>
                      <a:pt x="244" y="123"/>
                      <a:pt x="244" y="123"/>
                    </a:cubicBezTo>
                    <a:cubicBezTo>
                      <a:pt x="244" y="64"/>
                      <a:pt x="244" y="64"/>
                      <a:pt x="244" y="64"/>
                    </a:cubicBezTo>
                    <a:cubicBezTo>
                      <a:pt x="243" y="44"/>
                      <a:pt x="243" y="24"/>
                      <a:pt x="244" y="4"/>
                    </a:cubicBezTo>
                    <a:cubicBezTo>
                      <a:pt x="248" y="9"/>
                      <a:pt x="248" y="9"/>
                      <a:pt x="248" y="9"/>
                    </a:cubicBezTo>
                    <a:cubicBezTo>
                      <a:pt x="169" y="9"/>
                      <a:pt x="169" y="9"/>
                      <a:pt x="169" y="9"/>
                    </a:cubicBezTo>
                    <a:cubicBezTo>
                      <a:pt x="173" y="7"/>
                      <a:pt x="173" y="7"/>
                      <a:pt x="173" y="7"/>
                    </a:cubicBezTo>
                    <a:cubicBezTo>
                      <a:pt x="90" y="142"/>
                      <a:pt x="90" y="142"/>
                      <a:pt x="90" y="142"/>
                    </a:cubicBezTo>
                    <a:cubicBezTo>
                      <a:pt x="48" y="210"/>
                      <a:pt x="48" y="210"/>
                      <a:pt x="48" y="210"/>
                    </a:cubicBezTo>
                    <a:cubicBezTo>
                      <a:pt x="7" y="277"/>
                      <a:pt x="7" y="277"/>
                      <a:pt x="7" y="277"/>
                    </a:cubicBezTo>
                    <a:cubicBezTo>
                      <a:pt x="6" y="273"/>
                      <a:pt x="6" y="273"/>
                      <a:pt x="6" y="273"/>
                    </a:cubicBezTo>
                    <a:cubicBezTo>
                      <a:pt x="56" y="319"/>
                      <a:pt x="56" y="319"/>
                      <a:pt x="56" y="319"/>
                    </a:cubicBezTo>
                    <a:cubicBezTo>
                      <a:pt x="55" y="318"/>
                      <a:pt x="55" y="318"/>
                      <a:pt x="55" y="318"/>
                    </a:cubicBezTo>
                    <a:cubicBezTo>
                      <a:pt x="169" y="320"/>
                      <a:pt x="169" y="320"/>
                      <a:pt x="169" y="320"/>
                    </a:cubicBezTo>
                    <a:cubicBezTo>
                      <a:pt x="170" y="320"/>
                      <a:pt x="170" y="320"/>
                      <a:pt x="170" y="320"/>
                    </a:cubicBezTo>
                    <a:cubicBezTo>
                      <a:pt x="170" y="321"/>
                      <a:pt x="170" y="321"/>
                      <a:pt x="170" y="321"/>
                    </a:cubicBezTo>
                    <a:cubicBezTo>
                      <a:pt x="169" y="355"/>
                      <a:pt x="169" y="355"/>
                      <a:pt x="169" y="355"/>
                    </a:cubicBezTo>
                    <a:cubicBezTo>
                      <a:pt x="169" y="356"/>
                      <a:pt x="169" y="356"/>
                      <a:pt x="169" y="356"/>
                    </a:cubicBezTo>
                    <a:cubicBezTo>
                      <a:pt x="169" y="356"/>
                      <a:pt x="169" y="356"/>
                      <a:pt x="169" y="356"/>
                    </a:cubicBezTo>
                    <a:lnTo>
                      <a:pt x="146" y="355"/>
                    </a:ln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sp>
            <p:nvSpPr>
              <p:cNvPr id="99" name="橙子演示">
                <a:extLst>
                  <a:ext uri="{FF2B5EF4-FFF2-40B4-BE49-F238E27FC236}">
                    <a16:creationId xmlns:a16="http://schemas.microsoft.com/office/drawing/2014/main" id="{3F7F6FC6-D007-4C08-9F9F-33D268607C9E}"/>
                  </a:ext>
                </a:extLst>
              </p:cNvPr>
              <p:cNvSpPr>
                <a:spLocks noEditPoints="1"/>
              </p:cNvSpPr>
              <p:nvPr/>
            </p:nvSpPr>
            <p:spPr bwMode="auto">
              <a:xfrm>
                <a:off x="5094288" y="6097588"/>
                <a:ext cx="201613" cy="338138"/>
              </a:xfrm>
              <a:custGeom>
                <a:avLst/>
                <a:gdLst>
                  <a:gd name="T0" fmla="*/ 57 w 62"/>
                  <a:gd name="T1" fmla="*/ 100 h 104"/>
                  <a:gd name="T2" fmla="*/ 55 w 62"/>
                  <a:gd name="T3" fmla="*/ 79 h 104"/>
                  <a:gd name="T4" fmla="*/ 54 w 62"/>
                  <a:gd name="T5" fmla="*/ 58 h 104"/>
                  <a:gd name="T6" fmla="*/ 53 w 62"/>
                  <a:gd name="T7" fmla="*/ 37 h 104"/>
                  <a:gd name="T8" fmla="*/ 52 w 62"/>
                  <a:gd name="T9" fmla="*/ 16 h 104"/>
                  <a:gd name="T10" fmla="*/ 61 w 62"/>
                  <a:gd name="T11" fmla="*/ 18 h 104"/>
                  <a:gd name="T12" fmla="*/ 48 w 62"/>
                  <a:gd name="T13" fmla="*/ 40 h 104"/>
                  <a:gd name="T14" fmla="*/ 35 w 62"/>
                  <a:gd name="T15" fmla="*/ 61 h 104"/>
                  <a:gd name="T16" fmla="*/ 29 w 62"/>
                  <a:gd name="T17" fmla="*/ 71 h 104"/>
                  <a:gd name="T18" fmla="*/ 22 w 62"/>
                  <a:gd name="T19" fmla="*/ 81 h 104"/>
                  <a:gd name="T20" fmla="*/ 9 w 62"/>
                  <a:gd name="T21" fmla="*/ 102 h 104"/>
                  <a:gd name="T22" fmla="*/ 6 w 62"/>
                  <a:gd name="T23" fmla="*/ 97 h 104"/>
                  <a:gd name="T24" fmla="*/ 19 w 62"/>
                  <a:gd name="T25" fmla="*/ 97 h 104"/>
                  <a:gd name="T26" fmla="*/ 31 w 62"/>
                  <a:gd name="T27" fmla="*/ 98 h 104"/>
                  <a:gd name="T28" fmla="*/ 57 w 62"/>
                  <a:gd name="T29" fmla="*/ 100 h 104"/>
                  <a:gd name="T30" fmla="*/ 57 w 62"/>
                  <a:gd name="T31" fmla="*/ 100 h 104"/>
                  <a:gd name="T32" fmla="*/ 31 w 62"/>
                  <a:gd name="T33" fmla="*/ 102 h 104"/>
                  <a:gd name="T34" fmla="*/ 19 w 62"/>
                  <a:gd name="T35" fmla="*/ 103 h 104"/>
                  <a:gd name="T36" fmla="*/ 6 w 62"/>
                  <a:gd name="T37" fmla="*/ 104 h 104"/>
                  <a:gd name="T38" fmla="*/ 0 w 62"/>
                  <a:gd name="T39" fmla="*/ 104 h 104"/>
                  <a:gd name="T40" fmla="*/ 3 w 62"/>
                  <a:gd name="T41" fmla="*/ 98 h 104"/>
                  <a:gd name="T42" fmla="*/ 15 w 62"/>
                  <a:gd name="T43" fmla="*/ 77 h 104"/>
                  <a:gd name="T44" fmla="*/ 21 w 62"/>
                  <a:gd name="T45" fmla="*/ 66 h 104"/>
                  <a:gd name="T46" fmla="*/ 27 w 62"/>
                  <a:gd name="T47" fmla="*/ 56 h 104"/>
                  <a:gd name="T48" fmla="*/ 40 w 62"/>
                  <a:gd name="T49" fmla="*/ 35 h 104"/>
                  <a:gd name="T50" fmla="*/ 53 w 62"/>
                  <a:gd name="T51" fmla="*/ 14 h 104"/>
                  <a:gd name="T52" fmla="*/ 62 w 62"/>
                  <a:gd name="T53" fmla="*/ 0 h 104"/>
                  <a:gd name="T54" fmla="*/ 61 w 62"/>
                  <a:gd name="T55" fmla="*/ 16 h 104"/>
                  <a:gd name="T56" fmla="*/ 61 w 62"/>
                  <a:gd name="T57" fmla="*/ 37 h 104"/>
                  <a:gd name="T58" fmla="*/ 60 w 62"/>
                  <a:gd name="T59" fmla="*/ 58 h 104"/>
                  <a:gd name="T60" fmla="*/ 59 w 62"/>
                  <a:gd name="T61" fmla="*/ 79 h 104"/>
                  <a:gd name="T62" fmla="*/ 57 w 62"/>
                  <a:gd name="T63"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04">
                    <a:moveTo>
                      <a:pt x="57" y="100"/>
                    </a:moveTo>
                    <a:cubicBezTo>
                      <a:pt x="56" y="93"/>
                      <a:pt x="56" y="86"/>
                      <a:pt x="55" y="79"/>
                    </a:cubicBezTo>
                    <a:cubicBezTo>
                      <a:pt x="55" y="72"/>
                      <a:pt x="54" y="65"/>
                      <a:pt x="54" y="58"/>
                    </a:cubicBezTo>
                    <a:cubicBezTo>
                      <a:pt x="53" y="51"/>
                      <a:pt x="53" y="44"/>
                      <a:pt x="53" y="37"/>
                    </a:cubicBezTo>
                    <a:cubicBezTo>
                      <a:pt x="53" y="30"/>
                      <a:pt x="53" y="23"/>
                      <a:pt x="52" y="16"/>
                    </a:cubicBezTo>
                    <a:cubicBezTo>
                      <a:pt x="61" y="18"/>
                      <a:pt x="61" y="18"/>
                      <a:pt x="61" y="18"/>
                    </a:cubicBezTo>
                    <a:cubicBezTo>
                      <a:pt x="57" y="26"/>
                      <a:pt x="52" y="33"/>
                      <a:pt x="48" y="40"/>
                    </a:cubicBezTo>
                    <a:cubicBezTo>
                      <a:pt x="44" y="47"/>
                      <a:pt x="40" y="54"/>
                      <a:pt x="35" y="61"/>
                    </a:cubicBezTo>
                    <a:cubicBezTo>
                      <a:pt x="29" y="71"/>
                      <a:pt x="29" y="71"/>
                      <a:pt x="29" y="71"/>
                    </a:cubicBezTo>
                    <a:cubicBezTo>
                      <a:pt x="22" y="81"/>
                      <a:pt x="22" y="81"/>
                      <a:pt x="22" y="81"/>
                    </a:cubicBezTo>
                    <a:cubicBezTo>
                      <a:pt x="18" y="88"/>
                      <a:pt x="13" y="95"/>
                      <a:pt x="9" y="102"/>
                    </a:cubicBezTo>
                    <a:cubicBezTo>
                      <a:pt x="6" y="97"/>
                      <a:pt x="6" y="97"/>
                      <a:pt x="6" y="97"/>
                    </a:cubicBezTo>
                    <a:cubicBezTo>
                      <a:pt x="10" y="97"/>
                      <a:pt x="14" y="97"/>
                      <a:pt x="19" y="97"/>
                    </a:cubicBezTo>
                    <a:cubicBezTo>
                      <a:pt x="23" y="98"/>
                      <a:pt x="27" y="98"/>
                      <a:pt x="31" y="98"/>
                    </a:cubicBezTo>
                    <a:cubicBezTo>
                      <a:pt x="40" y="99"/>
                      <a:pt x="48" y="99"/>
                      <a:pt x="57" y="100"/>
                    </a:cubicBezTo>
                    <a:close/>
                    <a:moveTo>
                      <a:pt x="57" y="100"/>
                    </a:moveTo>
                    <a:cubicBezTo>
                      <a:pt x="48" y="101"/>
                      <a:pt x="40" y="102"/>
                      <a:pt x="31" y="102"/>
                    </a:cubicBezTo>
                    <a:cubicBezTo>
                      <a:pt x="27" y="103"/>
                      <a:pt x="23" y="103"/>
                      <a:pt x="19" y="103"/>
                    </a:cubicBezTo>
                    <a:cubicBezTo>
                      <a:pt x="14" y="103"/>
                      <a:pt x="10" y="104"/>
                      <a:pt x="6" y="104"/>
                    </a:cubicBezTo>
                    <a:cubicBezTo>
                      <a:pt x="0" y="104"/>
                      <a:pt x="0" y="104"/>
                      <a:pt x="0" y="104"/>
                    </a:cubicBezTo>
                    <a:cubicBezTo>
                      <a:pt x="3" y="98"/>
                      <a:pt x="3" y="98"/>
                      <a:pt x="3" y="98"/>
                    </a:cubicBezTo>
                    <a:cubicBezTo>
                      <a:pt x="7" y="91"/>
                      <a:pt x="11" y="84"/>
                      <a:pt x="15" y="77"/>
                    </a:cubicBezTo>
                    <a:cubicBezTo>
                      <a:pt x="21" y="66"/>
                      <a:pt x="21" y="66"/>
                      <a:pt x="21" y="66"/>
                    </a:cubicBezTo>
                    <a:cubicBezTo>
                      <a:pt x="27" y="56"/>
                      <a:pt x="27" y="56"/>
                      <a:pt x="27" y="56"/>
                    </a:cubicBezTo>
                    <a:cubicBezTo>
                      <a:pt x="32" y="49"/>
                      <a:pt x="36" y="42"/>
                      <a:pt x="40" y="35"/>
                    </a:cubicBezTo>
                    <a:cubicBezTo>
                      <a:pt x="44" y="28"/>
                      <a:pt x="49" y="21"/>
                      <a:pt x="53" y="14"/>
                    </a:cubicBezTo>
                    <a:cubicBezTo>
                      <a:pt x="62" y="0"/>
                      <a:pt x="62" y="0"/>
                      <a:pt x="62" y="0"/>
                    </a:cubicBezTo>
                    <a:cubicBezTo>
                      <a:pt x="61" y="16"/>
                      <a:pt x="61" y="16"/>
                      <a:pt x="61" y="16"/>
                    </a:cubicBezTo>
                    <a:cubicBezTo>
                      <a:pt x="61" y="23"/>
                      <a:pt x="61" y="30"/>
                      <a:pt x="61" y="37"/>
                    </a:cubicBezTo>
                    <a:cubicBezTo>
                      <a:pt x="61" y="44"/>
                      <a:pt x="60" y="51"/>
                      <a:pt x="60" y="58"/>
                    </a:cubicBezTo>
                    <a:cubicBezTo>
                      <a:pt x="60" y="65"/>
                      <a:pt x="59" y="72"/>
                      <a:pt x="59" y="79"/>
                    </a:cubicBezTo>
                    <a:cubicBezTo>
                      <a:pt x="58" y="86"/>
                      <a:pt x="58" y="93"/>
                      <a:pt x="57" y="100"/>
                    </a:cubicBezTo>
                    <a:close/>
                  </a:path>
                </a:pathLst>
              </a:custGeom>
              <a:grpFill/>
              <a:ln>
                <a:noFill/>
              </a:ln>
            </p:spPr>
            <p:txBody>
              <a:bodyPr/>
              <a:lstStyle/>
              <a:p>
                <a:pPr marL="0" marR="0" lvl="0" indent="0"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EFFFE"/>
                  </a:solidFill>
                  <a:effectLst/>
                  <a:uLnTx/>
                  <a:uFillTx/>
                  <a:cs typeface="Arial"/>
                </a:endParaRPr>
              </a:p>
            </p:txBody>
          </p:sp>
        </p:grpSp>
      </p:grpSp>
      <p:grpSp>
        <p:nvGrpSpPr>
          <p:cNvPr id="104" name="组合 103">
            <a:extLst>
              <a:ext uri="{FF2B5EF4-FFF2-40B4-BE49-F238E27FC236}">
                <a16:creationId xmlns:a16="http://schemas.microsoft.com/office/drawing/2014/main" id="{AD68F37A-1B6B-4D12-B45C-84BBF00FB98B}"/>
              </a:ext>
            </a:extLst>
          </p:cNvPr>
          <p:cNvGrpSpPr/>
          <p:nvPr/>
        </p:nvGrpSpPr>
        <p:grpSpPr>
          <a:xfrm>
            <a:off x="375474" y="805026"/>
            <a:ext cx="3125334" cy="923330"/>
            <a:chOff x="1133545" y="1140708"/>
            <a:chExt cx="3125334" cy="923330"/>
          </a:xfrm>
        </p:grpSpPr>
        <p:sp>
          <p:nvSpPr>
            <p:cNvPr id="101" name="文本框 100">
              <a:extLst>
                <a:ext uri="{FF2B5EF4-FFF2-40B4-BE49-F238E27FC236}">
                  <a16:creationId xmlns:a16="http://schemas.microsoft.com/office/drawing/2014/main" id="{C5B97C9D-8ABE-41BF-BEAB-6BDB98EE14DB}"/>
                </a:ext>
              </a:extLst>
            </p:cNvPr>
            <p:cNvSpPr txBox="1"/>
            <p:nvPr/>
          </p:nvSpPr>
          <p:spPr>
            <a:xfrm>
              <a:off x="1133545" y="1140708"/>
              <a:ext cx="1741434" cy="923330"/>
            </a:xfrm>
            <a:prstGeom prst="rect">
              <a:avLst/>
            </a:prstGeom>
            <a:noFill/>
          </p:spPr>
          <p:txBody>
            <a:bodyPr wrap="square" rtlCol="0">
              <a:spAutoFit/>
            </a:bodyPr>
            <a:lstStyle/>
            <a:p>
              <a:pPr defTabSz="685800"/>
              <a:r>
                <a:rPr lang="zh-CN" altLang="en-US" sz="5400" b="1"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rPr>
                <a:t>目录</a:t>
              </a:r>
            </a:p>
          </p:txBody>
        </p:sp>
        <p:sp>
          <p:nvSpPr>
            <p:cNvPr id="102" name="矩形 101">
              <a:extLst>
                <a:ext uri="{FF2B5EF4-FFF2-40B4-BE49-F238E27FC236}">
                  <a16:creationId xmlns:a16="http://schemas.microsoft.com/office/drawing/2014/main" id="{4EDAF59F-ED53-4A9E-B474-EF1A84E17DD4}"/>
                </a:ext>
              </a:extLst>
            </p:cNvPr>
            <p:cNvSpPr/>
            <p:nvPr/>
          </p:nvSpPr>
          <p:spPr>
            <a:xfrm>
              <a:off x="2665429" y="1560631"/>
              <a:ext cx="1593450" cy="461665"/>
            </a:xfrm>
            <a:prstGeom prst="rect">
              <a:avLst/>
            </a:prstGeom>
          </p:spPr>
          <p:txBody>
            <a:bodyPr wrap="none">
              <a:spAutoFit/>
            </a:bodyPr>
            <a:lstStyle/>
            <a:p>
              <a:pPr defTabSz="685800"/>
              <a:r>
                <a:rPr lang="en-US" altLang="zh-CN" sz="2400"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rPr>
                <a:t>CONTENT</a:t>
              </a:r>
              <a:endParaRPr lang="zh-CN" altLang="en-US" sz="2400" dirty="0">
                <a:blipFill>
                  <a:blip r:embed="rId4"/>
                  <a:stretch>
                    <a:fillRect/>
                  </a:stretch>
                </a:blipFill>
                <a:latin typeface="思源黑体 CN Regular" panose="020B0500000000000000" pitchFamily="34" charset="-122"/>
                <a:ea typeface="思源黑体 CN Regular" panose="020B0500000000000000" pitchFamily="34" charset="-122"/>
                <a:cs typeface="+mn-ea"/>
                <a:sym typeface="+mn-lt"/>
              </a:endParaRPr>
            </a:p>
          </p:txBody>
        </p:sp>
      </p:grpSp>
      <p:cxnSp>
        <p:nvCxnSpPr>
          <p:cNvPr id="106" name="直接连接符 105">
            <a:extLst>
              <a:ext uri="{FF2B5EF4-FFF2-40B4-BE49-F238E27FC236}">
                <a16:creationId xmlns:a16="http://schemas.microsoft.com/office/drawing/2014/main" id="{28E8ABAD-64FF-447A-B0DF-81680DEE4A89}"/>
              </a:ext>
            </a:extLst>
          </p:cNvPr>
          <p:cNvCxnSpPr>
            <a:cxnSpLocks/>
          </p:cNvCxnSpPr>
          <p:nvPr/>
        </p:nvCxnSpPr>
        <p:spPr>
          <a:xfrm>
            <a:off x="3579611" y="1604878"/>
            <a:ext cx="7616709"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12" name="图片 111">
            <a:extLst>
              <a:ext uri="{FF2B5EF4-FFF2-40B4-BE49-F238E27FC236}">
                <a16:creationId xmlns:a16="http://schemas.microsoft.com/office/drawing/2014/main" id="{E19539DE-5F5C-46D7-8335-E1B1F02C39D9}"/>
              </a:ext>
            </a:extLst>
          </p:cNvPr>
          <p:cNvPicPr>
            <a:picLocks noChangeAspect="1"/>
          </p:cNvPicPr>
          <p:nvPr/>
        </p:nvPicPr>
        <p:blipFill>
          <a:blip r:embed="rId5" cstate="print">
            <a:duotone>
              <a:prstClr val="black"/>
              <a:srgbClr val="FFFFFF">
                <a:tint val="45000"/>
                <a:satMod val="400000"/>
              </a:srgb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a:off x="3898033" y="817946"/>
            <a:ext cx="914674" cy="525648"/>
          </a:xfrm>
          <a:custGeom>
            <a:avLst/>
            <a:gdLst>
              <a:gd name="connsiteX0" fmla="*/ 0 w 1452702"/>
              <a:gd name="connsiteY0" fmla="*/ 0 h 834844"/>
              <a:gd name="connsiteX1" fmla="*/ 1095567 w 1452702"/>
              <a:gd name="connsiteY1" fmla="*/ 0 h 834844"/>
              <a:gd name="connsiteX2" fmla="*/ 1092159 w 1452702"/>
              <a:gd name="connsiteY2" fmla="*/ 36726 h 834844"/>
              <a:gd name="connsiteX3" fmla="*/ 1386799 w 1452702"/>
              <a:gd name="connsiteY3" fmla="*/ 356766 h 834844"/>
              <a:gd name="connsiteX4" fmla="*/ 1446179 w 1452702"/>
              <a:gd name="connsiteY4" fmla="*/ 350264 h 834844"/>
              <a:gd name="connsiteX5" fmla="*/ 1452702 w 1452702"/>
              <a:gd name="connsiteY5" fmla="*/ 348065 h 834844"/>
              <a:gd name="connsiteX6" fmla="*/ 1452702 w 1452702"/>
              <a:gd name="connsiteY6" fmla="*/ 834844 h 834844"/>
              <a:gd name="connsiteX7" fmla="*/ 0 w 1452702"/>
              <a:gd name="connsiteY7" fmla="*/ 834844 h 83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702" h="834844">
                <a:moveTo>
                  <a:pt x="0" y="0"/>
                </a:moveTo>
                <a:lnTo>
                  <a:pt x="1095567" y="0"/>
                </a:lnTo>
                <a:lnTo>
                  <a:pt x="1092159" y="36726"/>
                </a:lnTo>
                <a:cubicBezTo>
                  <a:pt x="1092159" y="213479"/>
                  <a:pt x="1224074" y="356766"/>
                  <a:pt x="1386799" y="356766"/>
                </a:cubicBezTo>
                <a:cubicBezTo>
                  <a:pt x="1407140" y="356766"/>
                  <a:pt x="1426999" y="354527"/>
                  <a:pt x="1446179" y="350264"/>
                </a:cubicBezTo>
                <a:lnTo>
                  <a:pt x="1452702" y="348065"/>
                </a:lnTo>
                <a:lnTo>
                  <a:pt x="1452702" y="834844"/>
                </a:lnTo>
                <a:lnTo>
                  <a:pt x="0" y="834844"/>
                </a:lnTo>
                <a:close/>
              </a:path>
            </a:pathLst>
          </a:cu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7">
            <a:extLst>
              <a:ext uri="{28A0092B-C50C-407E-A947-70E740481C1C}">
                <a14:useLocalDpi xmlns:a14="http://schemas.microsoft.com/office/drawing/2010/main" val="0"/>
              </a:ext>
            </a:extLst>
          </a:blip>
          <a:srcRect l="17276" t="8419" r="31318" b="42379"/>
          <a:stretch>
            <a:fillRect/>
          </a:stretch>
        </p:blipFill>
        <p:spPr>
          <a:xfrm rot="9015113" flipH="1">
            <a:off x="10083312" y="5288646"/>
            <a:ext cx="2480134" cy="1731191"/>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pic>
        <p:nvPicPr>
          <p:cNvPr id="114" name="图片 113">
            <a:extLst>
              <a:ext uri="{FF2B5EF4-FFF2-40B4-BE49-F238E27FC236}">
                <a16:creationId xmlns:a16="http://schemas.microsoft.com/office/drawing/2014/main" id="{725AE173-01DF-4281-98BF-EED871A816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805" y="5813413"/>
            <a:ext cx="923232" cy="839874"/>
          </a:xfrm>
          <a:prstGeom prst="rect">
            <a:avLst/>
          </a:prstGeom>
        </p:spPr>
      </p:pic>
    </p:spTree>
    <p:extLst>
      <p:ext uri="{BB962C8B-B14F-4D97-AF65-F5344CB8AC3E}">
        <p14:creationId xmlns:p14="http://schemas.microsoft.com/office/powerpoint/2010/main" val="2361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3641675" y="264604"/>
            <a:ext cx="4908649"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333995" y="287327"/>
              <a:ext cx="2866490"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solidFill>
                    <a:schemeClr val="bg1"/>
                  </a:solidFill>
                  <a:latin typeface="思源黑体 CN Regular" panose="020B0500000000000000" pitchFamily="34" charset="-122"/>
                  <a:ea typeface="思源黑体 CN Regular" panose="020B0500000000000000" pitchFamily="34" charset="-122"/>
                </a:rPr>
                <a:t>8.1 </a:t>
              </a: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C0F456DC-A039-4F33-8E5A-651724B80382}"/>
              </a:ext>
            </a:extLst>
          </p:cNvPr>
          <p:cNvGrpSpPr/>
          <p:nvPr/>
        </p:nvGrpSpPr>
        <p:grpSpPr>
          <a:xfrm>
            <a:off x="819879" y="1571480"/>
            <a:ext cx="11253454" cy="3987040"/>
            <a:chOff x="731103" y="1429437"/>
            <a:chExt cx="11253454" cy="3987040"/>
          </a:xfrm>
        </p:grpSpPr>
        <p:grpSp>
          <p:nvGrpSpPr>
            <p:cNvPr id="8" name="组合 7">
              <a:extLst>
                <a:ext uri="{FF2B5EF4-FFF2-40B4-BE49-F238E27FC236}">
                  <a16:creationId xmlns:a16="http://schemas.microsoft.com/office/drawing/2014/main" id="{AEBD6FD0-B4EC-40E2-A6A9-5A4D8E2F4C5B}"/>
                </a:ext>
              </a:extLst>
            </p:cNvPr>
            <p:cNvGrpSpPr/>
            <p:nvPr/>
          </p:nvGrpSpPr>
          <p:grpSpPr>
            <a:xfrm flipV="1">
              <a:off x="731103" y="1441522"/>
              <a:ext cx="4284296" cy="3974955"/>
              <a:chOff x="769515" y="2039629"/>
              <a:chExt cx="4053756" cy="3761060"/>
            </a:xfrm>
          </p:grpSpPr>
          <p:sp>
            <p:nvSpPr>
              <p:cNvPr id="19" name="文本">
                <a:extLst>
                  <a:ext uri="{FF2B5EF4-FFF2-40B4-BE49-F238E27FC236}">
                    <a16:creationId xmlns:a16="http://schemas.microsoft.com/office/drawing/2014/main" id="{26BE8A56-6D54-4C28-AEAB-1BBD1800ADD2}"/>
                  </a:ext>
                </a:extLst>
              </p:cNvPr>
              <p:cNvSpPr/>
              <p:nvPr/>
            </p:nvSpPr>
            <p:spPr>
              <a:xfrm rot="5400000">
                <a:off x="1213946" y="3216627"/>
                <a:ext cx="857813" cy="795998"/>
              </a:xfrm>
              <a:prstGeom prst="bentUpArrow">
                <a:avLst>
                  <a:gd name="adj1" fmla="val 32840"/>
                  <a:gd name="adj2" fmla="val 25000"/>
                  <a:gd name="adj3" fmla="val 35780"/>
                </a:avLst>
              </a:prstGeom>
              <a:noFill/>
              <a:ln w="19050" cap="flat" cmpd="sng" algn="ctr">
                <a:solidFill>
                  <a:srgbClr val="FFFFFF">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1" name="文本">
                <a:extLst>
                  <a:ext uri="{FF2B5EF4-FFF2-40B4-BE49-F238E27FC236}">
                    <a16:creationId xmlns:a16="http://schemas.microsoft.com/office/drawing/2014/main" id="{8B8A8548-2C31-483B-B977-95999B5CC067}"/>
                  </a:ext>
                </a:extLst>
              </p:cNvPr>
              <p:cNvSpPr/>
              <p:nvPr/>
            </p:nvSpPr>
            <p:spPr>
              <a:xfrm rot="5400000">
                <a:off x="2694773" y="4649160"/>
                <a:ext cx="903897" cy="795998"/>
              </a:xfrm>
              <a:prstGeom prst="bentUpArrow">
                <a:avLst>
                  <a:gd name="adj1" fmla="val 32840"/>
                  <a:gd name="adj2" fmla="val 25000"/>
                  <a:gd name="adj3" fmla="val 35780"/>
                </a:avLst>
              </a:prstGeom>
              <a:noFill/>
              <a:ln w="19050" cap="flat" cmpd="sng" algn="ctr">
                <a:solidFill>
                  <a:srgbClr val="FFFFFF">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2" name="文本">
                <a:extLst>
                  <a:ext uri="{FF2B5EF4-FFF2-40B4-BE49-F238E27FC236}">
                    <a16:creationId xmlns:a16="http://schemas.microsoft.com/office/drawing/2014/main" id="{0B79AE41-4640-4877-B672-97F45F811F0B}"/>
                  </a:ext>
                </a:extLst>
              </p:cNvPr>
              <p:cNvSpPr/>
              <p:nvPr/>
            </p:nvSpPr>
            <p:spPr>
              <a:xfrm>
                <a:off x="3791739" y="4894058"/>
                <a:ext cx="1031532" cy="906631"/>
              </a:xfrm>
              <a:prstGeom prst="roundRect">
                <a:avLst/>
              </a:prstGeom>
              <a:noFill/>
              <a:ln w="12700">
                <a:solidFill>
                  <a:schemeClr val="bg1"/>
                </a:solidFill>
              </a:ln>
            </p:spPr>
            <p:txBody>
              <a:bodyPr vert="horz" wrap="square" lIns="91428" tIns="45714" rIns="91428" bIns="45714" numCol="1" anchor="ctr" anchorCtr="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1C573AED-653C-4BDB-86F7-753DEA905F03}"/>
                  </a:ext>
                </a:extLst>
              </p:cNvPr>
              <p:cNvSpPr/>
              <p:nvPr/>
            </p:nvSpPr>
            <p:spPr>
              <a:xfrm>
                <a:off x="769515" y="2039629"/>
                <a:ext cx="1031532" cy="906631"/>
              </a:xfrm>
              <a:prstGeom prst="roundRect">
                <a:avLst/>
              </a:prstGeom>
              <a:noFill/>
              <a:ln w="12700">
                <a:solidFill>
                  <a:schemeClr val="bg1"/>
                </a:solidFill>
              </a:ln>
            </p:spPr>
            <p:txBody>
              <a:bodyPr vert="horz" wrap="square" lIns="91428" tIns="45714" rIns="91428" bIns="45714" numCol="1" anchor="ctr" anchorCtr="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vantGarde Bk BT"/>
                  <a:ea typeface="汉仪铁线黑-45简"/>
                  <a:cs typeface="+mn-ea"/>
                  <a:sym typeface="+mn-lt"/>
                </a:endParaRPr>
              </a:p>
            </p:txBody>
          </p:sp>
          <p:sp>
            <p:nvSpPr>
              <p:cNvPr id="25" name="文本">
                <a:extLst>
                  <a:ext uri="{FF2B5EF4-FFF2-40B4-BE49-F238E27FC236}">
                    <a16:creationId xmlns:a16="http://schemas.microsoft.com/office/drawing/2014/main" id="{3434A35C-C37E-4102-974D-A2CBCA12724C}"/>
                  </a:ext>
                </a:extLst>
              </p:cNvPr>
              <p:cNvSpPr/>
              <p:nvPr/>
            </p:nvSpPr>
            <p:spPr>
              <a:xfrm>
                <a:off x="2273384" y="3391648"/>
                <a:ext cx="1031532" cy="906631"/>
              </a:xfrm>
              <a:prstGeom prst="roundRect">
                <a:avLst/>
              </a:prstGeom>
              <a:noFill/>
              <a:ln w="6530" cap="flat">
                <a:solidFill>
                  <a:schemeClr val="bg1"/>
                </a:solidFill>
                <a:prstDash val="solid"/>
                <a:miter/>
              </a:ln>
            </p:spPr>
            <p:txBody>
              <a:bodyPr rot="0" spcFirstLastPara="0" vertOverflow="overflow" horzOverflow="overflow" vert="horz" wrap="square" lIns="91416" tIns="45708" rIns="91416" bIns="45708" numCol="1" spcCol="0" rtlCol="0" fromWordArt="0" anchor="ctr"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vantGarde Bk BT"/>
                  <a:ea typeface="汉仪铁线黑-45简"/>
                  <a:cs typeface="+mn-ea"/>
                  <a:sym typeface="+mn-lt"/>
                </a:endParaRPr>
              </a:p>
            </p:txBody>
          </p:sp>
        </p:grpSp>
        <p:grpSp>
          <p:nvGrpSpPr>
            <p:cNvPr id="11" name="组合 10">
              <a:extLst>
                <a:ext uri="{FF2B5EF4-FFF2-40B4-BE49-F238E27FC236}">
                  <a16:creationId xmlns:a16="http://schemas.microsoft.com/office/drawing/2014/main" id="{C4BEF184-5EEF-44F5-9207-C917E9BACFA5}"/>
                </a:ext>
              </a:extLst>
            </p:cNvPr>
            <p:cNvGrpSpPr/>
            <p:nvPr/>
          </p:nvGrpSpPr>
          <p:grpSpPr>
            <a:xfrm>
              <a:off x="2187332" y="4479491"/>
              <a:ext cx="6708092" cy="936986"/>
              <a:chOff x="4613930" y="1381584"/>
              <a:chExt cx="6708092" cy="936986"/>
            </a:xfrm>
          </p:grpSpPr>
          <p:sp>
            <p:nvSpPr>
              <p:cNvPr id="12" name="文本">
                <a:extLst>
                  <a:ext uri="{FF2B5EF4-FFF2-40B4-BE49-F238E27FC236}">
                    <a16:creationId xmlns:a16="http://schemas.microsoft.com/office/drawing/2014/main" id="{02099F8A-D78F-4383-B239-D4DA75861F3A}"/>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3" name="文本框 12">
                <a:extLst>
                  <a:ext uri="{FF2B5EF4-FFF2-40B4-BE49-F238E27FC236}">
                    <a16:creationId xmlns:a16="http://schemas.microsoft.com/office/drawing/2014/main" id="{1AF9B68F-A1A7-4701-816B-004A384F099C}"/>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9" name="组合 28">
              <a:extLst>
                <a:ext uri="{FF2B5EF4-FFF2-40B4-BE49-F238E27FC236}">
                  <a16:creationId xmlns:a16="http://schemas.microsoft.com/office/drawing/2014/main" id="{8934EA1A-6CAD-4B41-B393-6C59E14A8CBB}"/>
                </a:ext>
              </a:extLst>
            </p:cNvPr>
            <p:cNvGrpSpPr/>
            <p:nvPr/>
          </p:nvGrpSpPr>
          <p:grpSpPr>
            <a:xfrm>
              <a:off x="3664137" y="3058304"/>
              <a:ext cx="6708092" cy="936986"/>
              <a:chOff x="4613930" y="1381584"/>
              <a:chExt cx="6708092" cy="936986"/>
            </a:xfrm>
          </p:grpSpPr>
          <p:sp>
            <p:nvSpPr>
              <p:cNvPr id="30" name="文本">
                <a:extLst>
                  <a:ext uri="{FF2B5EF4-FFF2-40B4-BE49-F238E27FC236}">
                    <a16:creationId xmlns:a16="http://schemas.microsoft.com/office/drawing/2014/main" id="{8997BC85-F127-45D5-8553-4884A85B4453}"/>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1" name="文本框 30">
                <a:extLst>
                  <a:ext uri="{FF2B5EF4-FFF2-40B4-BE49-F238E27FC236}">
                    <a16:creationId xmlns:a16="http://schemas.microsoft.com/office/drawing/2014/main" id="{048B645D-0970-42D7-A3D1-441CE4A687BD}"/>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32" name="组合 31">
              <a:extLst>
                <a:ext uri="{FF2B5EF4-FFF2-40B4-BE49-F238E27FC236}">
                  <a16:creationId xmlns:a16="http://schemas.microsoft.com/office/drawing/2014/main" id="{2503B58B-7977-4B7C-888A-E571BFE67F81}"/>
                </a:ext>
              </a:extLst>
            </p:cNvPr>
            <p:cNvGrpSpPr/>
            <p:nvPr/>
          </p:nvGrpSpPr>
          <p:grpSpPr>
            <a:xfrm>
              <a:off x="5276465" y="1429437"/>
              <a:ext cx="6708092" cy="936986"/>
              <a:chOff x="4613930" y="1381584"/>
              <a:chExt cx="6708092" cy="936986"/>
            </a:xfrm>
          </p:grpSpPr>
          <p:sp>
            <p:nvSpPr>
              <p:cNvPr id="33" name="文本">
                <a:extLst>
                  <a:ext uri="{FF2B5EF4-FFF2-40B4-BE49-F238E27FC236}">
                    <a16:creationId xmlns:a16="http://schemas.microsoft.com/office/drawing/2014/main" id="{9CDBB7FD-CA63-45C2-88A4-E2423778648A}"/>
                  </a:ext>
                </a:extLst>
              </p:cNvPr>
              <p:cNvSpPr/>
              <p:nvPr/>
            </p:nvSpPr>
            <p:spPr>
              <a:xfrm>
                <a:off x="4613931" y="1381584"/>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4" name="文本框 33">
                <a:extLst>
                  <a:ext uri="{FF2B5EF4-FFF2-40B4-BE49-F238E27FC236}">
                    <a16:creationId xmlns:a16="http://schemas.microsoft.com/office/drawing/2014/main" id="{87B51CD8-3F6F-4A30-ABD6-8089F6A3AF59}"/>
                  </a:ext>
                </a:extLst>
              </p:cNvPr>
              <p:cNvSpPr txBox="1"/>
              <p:nvPr/>
            </p:nvSpPr>
            <p:spPr>
              <a:xfrm>
                <a:off x="4613930" y="1700900"/>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grpSp>
        <p:nvGrpSpPr>
          <p:cNvPr id="35" name="文本">
            <a:extLst>
              <a:ext uri="{FF2B5EF4-FFF2-40B4-BE49-F238E27FC236}">
                <a16:creationId xmlns:a16="http://schemas.microsoft.com/office/drawing/2014/main" id="{1EC64C9D-DEF9-49BB-BE10-3CD323F410FA}"/>
              </a:ext>
            </a:extLst>
          </p:cNvPr>
          <p:cNvGrpSpPr/>
          <p:nvPr/>
        </p:nvGrpSpPr>
        <p:grpSpPr>
          <a:xfrm>
            <a:off x="4315243" y="1727077"/>
            <a:ext cx="549720" cy="646596"/>
            <a:chOff x="4956810" y="2123440"/>
            <a:chExt cx="2212340" cy="2602230"/>
          </a:xfrm>
          <a:solidFill>
            <a:schemeClr val="bg1">
              <a:lumMod val="85000"/>
            </a:schemeClr>
          </a:solidFill>
        </p:grpSpPr>
        <p:sp>
          <p:nvSpPr>
            <p:cNvPr id="36" name="形状 459">
              <a:extLst>
                <a:ext uri="{FF2B5EF4-FFF2-40B4-BE49-F238E27FC236}">
                  <a16:creationId xmlns:a16="http://schemas.microsoft.com/office/drawing/2014/main" id="{4E409766-E076-4501-8518-9602D5216415}"/>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7" name="形状 460">
              <a:extLst>
                <a:ext uri="{FF2B5EF4-FFF2-40B4-BE49-F238E27FC236}">
                  <a16:creationId xmlns:a16="http://schemas.microsoft.com/office/drawing/2014/main" id="{66F93DD2-EFB0-4E1F-9C11-D1C707BA420B}"/>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8" name="形状 461">
              <a:extLst>
                <a:ext uri="{FF2B5EF4-FFF2-40B4-BE49-F238E27FC236}">
                  <a16:creationId xmlns:a16="http://schemas.microsoft.com/office/drawing/2014/main" id="{CFF39D65-32C2-4242-8AEE-2617C8F1D88D}"/>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9" name="形状 462">
              <a:extLst>
                <a:ext uri="{FF2B5EF4-FFF2-40B4-BE49-F238E27FC236}">
                  <a16:creationId xmlns:a16="http://schemas.microsoft.com/office/drawing/2014/main" id="{A1D90466-47BA-4AC0-97B9-A9EBB2BD3EAE}"/>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0" name="形状 463">
              <a:extLst>
                <a:ext uri="{FF2B5EF4-FFF2-40B4-BE49-F238E27FC236}">
                  <a16:creationId xmlns:a16="http://schemas.microsoft.com/office/drawing/2014/main" id="{F757097F-2EA3-4581-A6B6-90CD78F476EF}"/>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1" name="形状 464">
              <a:extLst>
                <a:ext uri="{FF2B5EF4-FFF2-40B4-BE49-F238E27FC236}">
                  <a16:creationId xmlns:a16="http://schemas.microsoft.com/office/drawing/2014/main" id="{9763CDA7-CCB0-4E1B-91EF-F61E87FA936D}"/>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2" name="形状 465">
              <a:extLst>
                <a:ext uri="{FF2B5EF4-FFF2-40B4-BE49-F238E27FC236}">
                  <a16:creationId xmlns:a16="http://schemas.microsoft.com/office/drawing/2014/main" id="{39BAB143-68DE-482E-81D9-64A2F74D8145}"/>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3" name="形状 469">
              <a:extLst>
                <a:ext uri="{FF2B5EF4-FFF2-40B4-BE49-F238E27FC236}">
                  <a16:creationId xmlns:a16="http://schemas.microsoft.com/office/drawing/2014/main" id="{A97E387B-E778-406E-BBD3-7582918B6C8D}"/>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4" name="形状 470">
              <a:extLst>
                <a:ext uri="{FF2B5EF4-FFF2-40B4-BE49-F238E27FC236}">
                  <a16:creationId xmlns:a16="http://schemas.microsoft.com/office/drawing/2014/main" id="{2C6F6068-D406-4479-9FDF-076AA4A98C68}"/>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5" name="形状 471">
              <a:extLst>
                <a:ext uri="{FF2B5EF4-FFF2-40B4-BE49-F238E27FC236}">
                  <a16:creationId xmlns:a16="http://schemas.microsoft.com/office/drawing/2014/main" id="{2583449B-D385-495B-A609-8798C5B98DCB}"/>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6" name="形状 472">
              <a:extLst>
                <a:ext uri="{FF2B5EF4-FFF2-40B4-BE49-F238E27FC236}">
                  <a16:creationId xmlns:a16="http://schemas.microsoft.com/office/drawing/2014/main" id="{36F2093F-220B-40F8-9D84-1121EF4FBC1C}"/>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7" name="形状 473">
              <a:extLst>
                <a:ext uri="{FF2B5EF4-FFF2-40B4-BE49-F238E27FC236}">
                  <a16:creationId xmlns:a16="http://schemas.microsoft.com/office/drawing/2014/main" id="{94B06C6D-8B51-47D1-A04B-E09724C567E7}"/>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8" name="形状 474">
              <a:extLst>
                <a:ext uri="{FF2B5EF4-FFF2-40B4-BE49-F238E27FC236}">
                  <a16:creationId xmlns:a16="http://schemas.microsoft.com/office/drawing/2014/main" id="{6747E0CF-1B2B-499B-9479-D22D9A75F83D}"/>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9" name="形状 475">
              <a:extLst>
                <a:ext uri="{FF2B5EF4-FFF2-40B4-BE49-F238E27FC236}">
                  <a16:creationId xmlns:a16="http://schemas.microsoft.com/office/drawing/2014/main" id="{2242B907-64A4-4764-9D31-53A64D77BBEF}"/>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0" name="形状 476">
              <a:extLst>
                <a:ext uri="{FF2B5EF4-FFF2-40B4-BE49-F238E27FC236}">
                  <a16:creationId xmlns:a16="http://schemas.microsoft.com/office/drawing/2014/main" id="{750450F4-2F0F-4BBE-87EC-1DF0D315C448}"/>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1" name="形状 477">
              <a:extLst>
                <a:ext uri="{FF2B5EF4-FFF2-40B4-BE49-F238E27FC236}">
                  <a16:creationId xmlns:a16="http://schemas.microsoft.com/office/drawing/2014/main" id="{DCDFD716-FB4F-49EC-85FF-31968981D700}"/>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2" name="形状 478">
              <a:extLst>
                <a:ext uri="{FF2B5EF4-FFF2-40B4-BE49-F238E27FC236}">
                  <a16:creationId xmlns:a16="http://schemas.microsoft.com/office/drawing/2014/main" id="{5832632E-C166-496F-AB79-A962DD75934B}"/>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3" name="形状 479">
              <a:extLst>
                <a:ext uri="{FF2B5EF4-FFF2-40B4-BE49-F238E27FC236}">
                  <a16:creationId xmlns:a16="http://schemas.microsoft.com/office/drawing/2014/main" id="{9D5B77D1-F43E-4324-9A82-A0871BDBD68B}"/>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4" name="形状 480">
              <a:extLst>
                <a:ext uri="{FF2B5EF4-FFF2-40B4-BE49-F238E27FC236}">
                  <a16:creationId xmlns:a16="http://schemas.microsoft.com/office/drawing/2014/main" id="{9D63651B-EE97-4748-AB34-A3892891E8A6}"/>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5" name="形状 481">
              <a:extLst>
                <a:ext uri="{FF2B5EF4-FFF2-40B4-BE49-F238E27FC236}">
                  <a16:creationId xmlns:a16="http://schemas.microsoft.com/office/drawing/2014/main" id="{DBD18774-A75F-4589-9B1B-41FB482C8C76}"/>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6" name="形状 482">
              <a:extLst>
                <a:ext uri="{FF2B5EF4-FFF2-40B4-BE49-F238E27FC236}">
                  <a16:creationId xmlns:a16="http://schemas.microsoft.com/office/drawing/2014/main" id="{4112DD16-8444-4D96-9742-650B5DB72E9A}"/>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7" name="形状 483">
              <a:extLst>
                <a:ext uri="{FF2B5EF4-FFF2-40B4-BE49-F238E27FC236}">
                  <a16:creationId xmlns:a16="http://schemas.microsoft.com/office/drawing/2014/main" id="{BAE7ED72-B370-4957-BA56-D2D6E30520A6}"/>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8" name="形状 484">
              <a:extLst>
                <a:ext uri="{FF2B5EF4-FFF2-40B4-BE49-F238E27FC236}">
                  <a16:creationId xmlns:a16="http://schemas.microsoft.com/office/drawing/2014/main" id="{5EE07C63-F2DD-416C-9C40-42DA8E48DDFD}"/>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9" name="形状 485">
              <a:extLst>
                <a:ext uri="{FF2B5EF4-FFF2-40B4-BE49-F238E27FC236}">
                  <a16:creationId xmlns:a16="http://schemas.microsoft.com/office/drawing/2014/main" id="{FFDBAD74-447F-43A1-8DDE-9FACA0E379F2}"/>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60" name="形状 486">
              <a:extLst>
                <a:ext uri="{FF2B5EF4-FFF2-40B4-BE49-F238E27FC236}">
                  <a16:creationId xmlns:a16="http://schemas.microsoft.com/office/drawing/2014/main" id="{50284C4A-439E-4CE7-92ED-AA5FDE34D744}"/>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61" name="形状 499">
              <a:extLst>
                <a:ext uri="{FF2B5EF4-FFF2-40B4-BE49-F238E27FC236}">
                  <a16:creationId xmlns:a16="http://schemas.microsoft.com/office/drawing/2014/main" id="{B9393B4F-76AD-48F8-9F7C-03EAB43E1450}"/>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182" name="文本">
            <a:extLst>
              <a:ext uri="{FF2B5EF4-FFF2-40B4-BE49-F238E27FC236}">
                <a16:creationId xmlns:a16="http://schemas.microsoft.com/office/drawing/2014/main" id="{F8BAD558-5AAB-41DE-A898-A8A7EFA3AC05}"/>
              </a:ext>
            </a:extLst>
          </p:cNvPr>
          <p:cNvGrpSpPr/>
          <p:nvPr/>
        </p:nvGrpSpPr>
        <p:grpSpPr>
          <a:xfrm>
            <a:off x="2636785" y="3349524"/>
            <a:ext cx="549720" cy="646596"/>
            <a:chOff x="4956810" y="2123440"/>
            <a:chExt cx="2212340" cy="2602230"/>
          </a:xfrm>
          <a:solidFill>
            <a:schemeClr val="bg1">
              <a:lumMod val="85000"/>
            </a:schemeClr>
          </a:solidFill>
        </p:grpSpPr>
        <p:sp>
          <p:nvSpPr>
            <p:cNvPr id="183" name="形状 459">
              <a:extLst>
                <a:ext uri="{FF2B5EF4-FFF2-40B4-BE49-F238E27FC236}">
                  <a16:creationId xmlns:a16="http://schemas.microsoft.com/office/drawing/2014/main" id="{C4CFE37E-33B0-4B85-9674-6C7321510A83}"/>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4" name="形状 460">
              <a:extLst>
                <a:ext uri="{FF2B5EF4-FFF2-40B4-BE49-F238E27FC236}">
                  <a16:creationId xmlns:a16="http://schemas.microsoft.com/office/drawing/2014/main" id="{B1A167BC-1779-441A-8BC4-A24C31A144B3}"/>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5" name="形状 461">
              <a:extLst>
                <a:ext uri="{FF2B5EF4-FFF2-40B4-BE49-F238E27FC236}">
                  <a16:creationId xmlns:a16="http://schemas.microsoft.com/office/drawing/2014/main" id="{1388F1EE-16BA-4669-AF0F-39C1873E0F2F}"/>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6" name="形状 462">
              <a:extLst>
                <a:ext uri="{FF2B5EF4-FFF2-40B4-BE49-F238E27FC236}">
                  <a16:creationId xmlns:a16="http://schemas.microsoft.com/office/drawing/2014/main" id="{E2593025-9BDB-40A2-867F-C6A419AD37DE}"/>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7" name="形状 463">
              <a:extLst>
                <a:ext uri="{FF2B5EF4-FFF2-40B4-BE49-F238E27FC236}">
                  <a16:creationId xmlns:a16="http://schemas.microsoft.com/office/drawing/2014/main" id="{34EDD0DA-C67F-4F0E-831D-8D7A39B7905A}"/>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8" name="形状 464">
              <a:extLst>
                <a:ext uri="{FF2B5EF4-FFF2-40B4-BE49-F238E27FC236}">
                  <a16:creationId xmlns:a16="http://schemas.microsoft.com/office/drawing/2014/main" id="{60DD085B-A57D-4E1E-836D-3FADA45FBACF}"/>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89" name="形状 465">
              <a:extLst>
                <a:ext uri="{FF2B5EF4-FFF2-40B4-BE49-F238E27FC236}">
                  <a16:creationId xmlns:a16="http://schemas.microsoft.com/office/drawing/2014/main" id="{9C70FE22-89AC-48B0-A49A-AC455364C116}"/>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0" name="形状 469">
              <a:extLst>
                <a:ext uri="{FF2B5EF4-FFF2-40B4-BE49-F238E27FC236}">
                  <a16:creationId xmlns:a16="http://schemas.microsoft.com/office/drawing/2014/main" id="{BB50EECC-F62D-4844-A2E7-127F7D2F7BEA}"/>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1" name="形状 470">
              <a:extLst>
                <a:ext uri="{FF2B5EF4-FFF2-40B4-BE49-F238E27FC236}">
                  <a16:creationId xmlns:a16="http://schemas.microsoft.com/office/drawing/2014/main" id="{C4DC638C-68E7-43B3-8829-83C9B7CF7651}"/>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2" name="形状 471">
              <a:extLst>
                <a:ext uri="{FF2B5EF4-FFF2-40B4-BE49-F238E27FC236}">
                  <a16:creationId xmlns:a16="http://schemas.microsoft.com/office/drawing/2014/main" id="{D95AD23E-F4CE-4620-A3D5-7A329CAF04DE}"/>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3" name="形状 472">
              <a:extLst>
                <a:ext uri="{FF2B5EF4-FFF2-40B4-BE49-F238E27FC236}">
                  <a16:creationId xmlns:a16="http://schemas.microsoft.com/office/drawing/2014/main" id="{B96CB8E4-899A-46D0-827B-E02F3FB84270}"/>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4" name="形状 473">
              <a:extLst>
                <a:ext uri="{FF2B5EF4-FFF2-40B4-BE49-F238E27FC236}">
                  <a16:creationId xmlns:a16="http://schemas.microsoft.com/office/drawing/2014/main" id="{2B4FAB85-4DDE-4C1E-B321-8C5E8F3F6E0B}"/>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5" name="形状 474">
              <a:extLst>
                <a:ext uri="{FF2B5EF4-FFF2-40B4-BE49-F238E27FC236}">
                  <a16:creationId xmlns:a16="http://schemas.microsoft.com/office/drawing/2014/main" id="{573193F2-FE68-4808-AAC6-AB6D039B739A}"/>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6" name="形状 475">
              <a:extLst>
                <a:ext uri="{FF2B5EF4-FFF2-40B4-BE49-F238E27FC236}">
                  <a16:creationId xmlns:a16="http://schemas.microsoft.com/office/drawing/2014/main" id="{C98506D2-6AE9-4CC5-BE6E-48F02E6308F9}"/>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7" name="形状 476">
              <a:extLst>
                <a:ext uri="{FF2B5EF4-FFF2-40B4-BE49-F238E27FC236}">
                  <a16:creationId xmlns:a16="http://schemas.microsoft.com/office/drawing/2014/main" id="{FCD7C66C-D131-4CF3-9D4E-843C90A8A377}"/>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8" name="形状 477">
              <a:extLst>
                <a:ext uri="{FF2B5EF4-FFF2-40B4-BE49-F238E27FC236}">
                  <a16:creationId xmlns:a16="http://schemas.microsoft.com/office/drawing/2014/main" id="{7C7456ED-12D2-4EC7-85A3-D5C47B0DBB84}"/>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199" name="形状 478">
              <a:extLst>
                <a:ext uri="{FF2B5EF4-FFF2-40B4-BE49-F238E27FC236}">
                  <a16:creationId xmlns:a16="http://schemas.microsoft.com/office/drawing/2014/main" id="{8F46B3E9-AAF5-4468-9887-4D7038416F07}"/>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0" name="形状 479">
              <a:extLst>
                <a:ext uri="{FF2B5EF4-FFF2-40B4-BE49-F238E27FC236}">
                  <a16:creationId xmlns:a16="http://schemas.microsoft.com/office/drawing/2014/main" id="{DC26EB13-FE77-40B6-8382-979A63C8A50D}"/>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1" name="形状 480">
              <a:extLst>
                <a:ext uri="{FF2B5EF4-FFF2-40B4-BE49-F238E27FC236}">
                  <a16:creationId xmlns:a16="http://schemas.microsoft.com/office/drawing/2014/main" id="{D446BD7F-83F5-48EB-91FD-8C6F69B0F71E}"/>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2" name="形状 481">
              <a:extLst>
                <a:ext uri="{FF2B5EF4-FFF2-40B4-BE49-F238E27FC236}">
                  <a16:creationId xmlns:a16="http://schemas.microsoft.com/office/drawing/2014/main" id="{A36EFEF3-6956-4135-8938-427CCF54D37C}"/>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3" name="形状 482">
              <a:extLst>
                <a:ext uri="{FF2B5EF4-FFF2-40B4-BE49-F238E27FC236}">
                  <a16:creationId xmlns:a16="http://schemas.microsoft.com/office/drawing/2014/main" id="{265D7D8A-50CA-4B18-941E-F2A667E00900}"/>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4" name="形状 483">
              <a:extLst>
                <a:ext uri="{FF2B5EF4-FFF2-40B4-BE49-F238E27FC236}">
                  <a16:creationId xmlns:a16="http://schemas.microsoft.com/office/drawing/2014/main" id="{1ACD53CD-4A81-46B7-8616-E39D15FCE9F8}"/>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5" name="形状 484">
              <a:extLst>
                <a:ext uri="{FF2B5EF4-FFF2-40B4-BE49-F238E27FC236}">
                  <a16:creationId xmlns:a16="http://schemas.microsoft.com/office/drawing/2014/main" id="{54F0C014-2D87-4DB0-A453-BDA60AE202C2}"/>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6" name="形状 485">
              <a:extLst>
                <a:ext uri="{FF2B5EF4-FFF2-40B4-BE49-F238E27FC236}">
                  <a16:creationId xmlns:a16="http://schemas.microsoft.com/office/drawing/2014/main" id="{DD9826C5-497C-4662-B753-78F0974B096E}"/>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7" name="形状 486">
              <a:extLst>
                <a:ext uri="{FF2B5EF4-FFF2-40B4-BE49-F238E27FC236}">
                  <a16:creationId xmlns:a16="http://schemas.microsoft.com/office/drawing/2014/main" id="{9889E2F3-7B73-47A1-858B-01AA505EE48A}"/>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08" name="形状 499">
              <a:extLst>
                <a:ext uri="{FF2B5EF4-FFF2-40B4-BE49-F238E27FC236}">
                  <a16:creationId xmlns:a16="http://schemas.microsoft.com/office/drawing/2014/main" id="{FCC2116C-EA67-4867-9DE8-1D697F014574}"/>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209" name="文本">
            <a:extLst>
              <a:ext uri="{FF2B5EF4-FFF2-40B4-BE49-F238E27FC236}">
                <a16:creationId xmlns:a16="http://schemas.microsoft.com/office/drawing/2014/main" id="{75893D42-A610-41E5-B238-168B07D4E6E7}"/>
              </a:ext>
            </a:extLst>
          </p:cNvPr>
          <p:cNvGrpSpPr/>
          <p:nvPr/>
        </p:nvGrpSpPr>
        <p:grpSpPr>
          <a:xfrm>
            <a:off x="1047390" y="4756126"/>
            <a:ext cx="549720" cy="646596"/>
            <a:chOff x="4956810" y="2123440"/>
            <a:chExt cx="2212340" cy="2602230"/>
          </a:xfrm>
          <a:solidFill>
            <a:schemeClr val="bg1">
              <a:lumMod val="85000"/>
            </a:schemeClr>
          </a:solidFill>
        </p:grpSpPr>
        <p:sp>
          <p:nvSpPr>
            <p:cNvPr id="210" name="形状 459">
              <a:extLst>
                <a:ext uri="{FF2B5EF4-FFF2-40B4-BE49-F238E27FC236}">
                  <a16:creationId xmlns:a16="http://schemas.microsoft.com/office/drawing/2014/main" id="{3F9AEEF4-0C86-4365-8005-72864BCBDCE3}"/>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1" name="形状 460">
              <a:extLst>
                <a:ext uri="{FF2B5EF4-FFF2-40B4-BE49-F238E27FC236}">
                  <a16:creationId xmlns:a16="http://schemas.microsoft.com/office/drawing/2014/main" id="{A49851E7-B0FB-493C-BF50-52EB59C23D4C}"/>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2" name="形状 461">
              <a:extLst>
                <a:ext uri="{FF2B5EF4-FFF2-40B4-BE49-F238E27FC236}">
                  <a16:creationId xmlns:a16="http://schemas.microsoft.com/office/drawing/2014/main" id="{CF689533-B1A5-4943-A092-8D57C0EFF5E7}"/>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3" name="形状 462">
              <a:extLst>
                <a:ext uri="{FF2B5EF4-FFF2-40B4-BE49-F238E27FC236}">
                  <a16:creationId xmlns:a16="http://schemas.microsoft.com/office/drawing/2014/main" id="{9EE3B639-82B3-4571-91A6-B23F443CB661}"/>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4" name="形状 463">
              <a:extLst>
                <a:ext uri="{FF2B5EF4-FFF2-40B4-BE49-F238E27FC236}">
                  <a16:creationId xmlns:a16="http://schemas.microsoft.com/office/drawing/2014/main" id="{6C4CFFD1-663B-4528-9398-28DC124C9B32}"/>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5" name="形状 464">
              <a:extLst>
                <a:ext uri="{FF2B5EF4-FFF2-40B4-BE49-F238E27FC236}">
                  <a16:creationId xmlns:a16="http://schemas.microsoft.com/office/drawing/2014/main" id="{079AF91F-0529-4A35-81B4-EB05EB358B20}"/>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6" name="形状 465">
              <a:extLst>
                <a:ext uri="{FF2B5EF4-FFF2-40B4-BE49-F238E27FC236}">
                  <a16:creationId xmlns:a16="http://schemas.microsoft.com/office/drawing/2014/main" id="{86B88961-35A6-49A4-82E3-8F6643D25AF7}"/>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7" name="形状 469">
              <a:extLst>
                <a:ext uri="{FF2B5EF4-FFF2-40B4-BE49-F238E27FC236}">
                  <a16:creationId xmlns:a16="http://schemas.microsoft.com/office/drawing/2014/main" id="{6630406F-6C0A-4F7D-BB43-CE7DC6BB4CEC}"/>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8" name="形状 470">
              <a:extLst>
                <a:ext uri="{FF2B5EF4-FFF2-40B4-BE49-F238E27FC236}">
                  <a16:creationId xmlns:a16="http://schemas.microsoft.com/office/drawing/2014/main" id="{1C4FD10A-3B18-49A2-AB4D-FF824D912983}"/>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19" name="形状 471">
              <a:extLst>
                <a:ext uri="{FF2B5EF4-FFF2-40B4-BE49-F238E27FC236}">
                  <a16:creationId xmlns:a16="http://schemas.microsoft.com/office/drawing/2014/main" id="{2802CF4B-1375-4E64-AB78-091D2F49833B}"/>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0" name="形状 472">
              <a:extLst>
                <a:ext uri="{FF2B5EF4-FFF2-40B4-BE49-F238E27FC236}">
                  <a16:creationId xmlns:a16="http://schemas.microsoft.com/office/drawing/2014/main" id="{34CCAEE3-7A1A-4047-A29E-7F3A1DAF1292}"/>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1" name="形状 473">
              <a:extLst>
                <a:ext uri="{FF2B5EF4-FFF2-40B4-BE49-F238E27FC236}">
                  <a16:creationId xmlns:a16="http://schemas.microsoft.com/office/drawing/2014/main" id="{E0CC7C4E-C629-414D-B726-768138B37EF6}"/>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2" name="形状 474">
              <a:extLst>
                <a:ext uri="{FF2B5EF4-FFF2-40B4-BE49-F238E27FC236}">
                  <a16:creationId xmlns:a16="http://schemas.microsoft.com/office/drawing/2014/main" id="{F0F9596B-048A-4575-A0CE-907DBA54304B}"/>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3" name="形状 475">
              <a:extLst>
                <a:ext uri="{FF2B5EF4-FFF2-40B4-BE49-F238E27FC236}">
                  <a16:creationId xmlns:a16="http://schemas.microsoft.com/office/drawing/2014/main" id="{82BFEC31-02F1-449C-B86F-82492999BF4D}"/>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4" name="形状 476">
              <a:extLst>
                <a:ext uri="{FF2B5EF4-FFF2-40B4-BE49-F238E27FC236}">
                  <a16:creationId xmlns:a16="http://schemas.microsoft.com/office/drawing/2014/main" id="{3B16C5B5-FADD-422D-9927-8A61CDFAE32A}"/>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5" name="形状 477">
              <a:extLst>
                <a:ext uri="{FF2B5EF4-FFF2-40B4-BE49-F238E27FC236}">
                  <a16:creationId xmlns:a16="http://schemas.microsoft.com/office/drawing/2014/main" id="{510E00E6-BBE7-41F5-8B8C-CEA3918A88A3}"/>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6" name="形状 478">
              <a:extLst>
                <a:ext uri="{FF2B5EF4-FFF2-40B4-BE49-F238E27FC236}">
                  <a16:creationId xmlns:a16="http://schemas.microsoft.com/office/drawing/2014/main" id="{AE50D2D6-F2F3-4833-B91A-B83BB0366BEE}"/>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7" name="形状 479">
              <a:extLst>
                <a:ext uri="{FF2B5EF4-FFF2-40B4-BE49-F238E27FC236}">
                  <a16:creationId xmlns:a16="http://schemas.microsoft.com/office/drawing/2014/main" id="{686A02DF-5FF9-4D5F-AE36-7F67CE64876E}"/>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8" name="形状 480">
              <a:extLst>
                <a:ext uri="{FF2B5EF4-FFF2-40B4-BE49-F238E27FC236}">
                  <a16:creationId xmlns:a16="http://schemas.microsoft.com/office/drawing/2014/main" id="{548DEE08-56E6-4332-A752-CA77BBC8CEC8}"/>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29" name="形状 481">
              <a:extLst>
                <a:ext uri="{FF2B5EF4-FFF2-40B4-BE49-F238E27FC236}">
                  <a16:creationId xmlns:a16="http://schemas.microsoft.com/office/drawing/2014/main" id="{2255560D-DEAC-432D-A7F0-131140E93A97}"/>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0" name="形状 482">
              <a:extLst>
                <a:ext uri="{FF2B5EF4-FFF2-40B4-BE49-F238E27FC236}">
                  <a16:creationId xmlns:a16="http://schemas.microsoft.com/office/drawing/2014/main" id="{F2323FDF-7BE7-44B5-86F8-B39C1DBA9D12}"/>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1" name="形状 483">
              <a:extLst>
                <a:ext uri="{FF2B5EF4-FFF2-40B4-BE49-F238E27FC236}">
                  <a16:creationId xmlns:a16="http://schemas.microsoft.com/office/drawing/2014/main" id="{516E705B-1715-43DF-83DB-8090E0F761E6}"/>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2" name="形状 484">
              <a:extLst>
                <a:ext uri="{FF2B5EF4-FFF2-40B4-BE49-F238E27FC236}">
                  <a16:creationId xmlns:a16="http://schemas.microsoft.com/office/drawing/2014/main" id="{CE6DE057-00E4-4D4B-BF6B-2453718B5A80}"/>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3" name="形状 485">
              <a:extLst>
                <a:ext uri="{FF2B5EF4-FFF2-40B4-BE49-F238E27FC236}">
                  <a16:creationId xmlns:a16="http://schemas.microsoft.com/office/drawing/2014/main" id="{AFC314B9-1697-4E68-9366-1BF9F7535449}"/>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4" name="形状 486">
              <a:extLst>
                <a:ext uri="{FF2B5EF4-FFF2-40B4-BE49-F238E27FC236}">
                  <a16:creationId xmlns:a16="http://schemas.microsoft.com/office/drawing/2014/main" id="{89A19BF5-6DBB-452D-82D5-6720A44B6A70}"/>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235" name="形状 499">
              <a:extLst>
                <a:ext uri="{FF2B5EF4-FFF2-40B4-BE49-F238E27FC236}">
                  <a16:creationId xmlns:a16="http://schemas.microsoft.com/office/drawing/2014/main" id="{E13D6773-B537-4B63-BC53-511AE0EA98D1}"/>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740699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2" name="文本">
            <a:extLst>
              <a:ext uri="{FF2B5EF4-FFF2-40B4-BE49-F238E27FC236}">
                <a16:creationId xmlns:a16="http://schemas.microsoft.com/office/drawing/2014/main" id="{4FCDF208-47B4-4447-94FC-46868CEB9BC0}"/>
              </a:ext>
            </a:extLst>
          </p:cNvPr>
          <p:cNvSpPr/>
          <p:nvPr/>
        </p:nvSpPr>
        <p:spPr>
          <a:xfrm>
            <a:off x="1559868" y="1530186"/>
            <a:ext cx="2412817" cy="1760205"/>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14" name="文本">
            <a:extLst>
              <a:ext uri="{FF2B5EF4-FFF2-40B4-BE49-F238E27FC236}">
                <a16:creationId xmlns:a16="http://schemas.microsoft.com/office/drawing/2014/main" id="{348393AB-4BEE-45B0-B7A6-30771FAB702F}"/>
              </a:ext>
            </a:extLst>
          </p:cNvPr>
          <p:cNvSpPr/>
          <p:nvPr/>
        </p:nvSpPr>
        <p:spPr>
          <a:xfrm>
            <a:off x="1559868" y="3816186"/>
            <a:ext cx="2412817" cy="1760205"/>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grpSp>
        <p:nvGrpSpPr>
          <p:cNvPr id="2" name="组合 1">
            <a:extLst>
              <a:ext uri="{FF2B5EF4-FFF2-40B4-BE49-F238E27FC236}">
                <a16:creationId xmlns:a16="http://schemas.microsoft.com/office/drawing/2014/main" id="{DB1E1F58-9B67-478B-BB17-FA6B0EC379DD}"/>
              </a:ext>
            </a:extLst>
          </p:cNvPr>
          <p:cNvGrpSpPr/>
          <p:nvPr/>
        </p:nvGrpSpPr>
        <p:grpSpPr>
          <a:xfrm>
            <a:off x="4589635" y="1837810"/>
            <a:ext cx="6708092" cy="936986"/>
            <a:chOff x="5365241" y="1571480"/>
            <a:chExt cx="6708092" cy="936986"/>
          </a:xfrm>
        </p:grpSpPr>
        <p:sp>
          <p:nvSpPr>
            <p:cNvPr id="23" name="文本">
              <a:extLst>
                <a:ext uri="{FF2B5EF4-FFF2-40B4-BE49-F238E27FC236}">
                  <a16:creationId xmlns:a16="http://schemas.microsoft.com/office/drawing/2014/main" id="{DBC3658E-8C83-4E3C-A16A-CFF8AFBE2837}"/>
                </a:ext>
              </a:extLst>
            </p:cNvPr>
            <p:cNvSpPr/>
            <p:nvPr/>
          </p:nvSpPr>
          <p:spPr>
            <a:xfrm>
              <a:off x="5365242" y="157148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5" name="文本框 24">
              <a:extLst>
                <a:ext uri="{FF2B5EF4-FFF2-40B4-BE49-F238E27FC236}">
                  <a16:creationId xmlns:a16="http://schemas.microsoft.com/office/drawing/2014/main" id="{F8979AD2-1EFA-445D-ACB2-CAA9F7222251}"/>
                </a:ext>
              </a:extLst>
            </p:cNvPr>
            <p:cNvSpPr txBox="1"/>
            <p:nvPr/>
          </p:nvSpPr>
          <p:spPr>
            <a:xfrm>
              <a:off x="5365241" y="1890796"/>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6" name="组合 25">
            <a:extLst>
              <a:ext uri="{FF2B5EF4-FFF2-40B4-BE49-F238E27FC236}">
                <a16:creationId xmlns:a16="http://schemas.microsoft.com/office/drawing/2014/main" id="{5CE86477-C403-4CE7-B4A1-99BEBF86BCA3}"/>
              </a:ext>
            </a:extLst>
          </p:cNvPr>
          <p:cNvGrpSpPr/>
          <p:nvPr/>
        </p:nvGrpSpPr>
        <p:grpSpPr>
          <a:xfrm>
            <a:off x="4589635" y="4227795"/>
            <a:ext cx="6708092" cy="936986"/>
            <a:chOff x="5365241" y="1571480"/>
            <a:chExt cx="6708092" cy="936986"/>
          </a:xfrm>
        </p:grpSpPr>
        <p:sp>
          <p:nvSpPr>
            <p:cNvPr id="27" name="文本">
              <a:extLst>
                <a:ext uri="{FF2B5EF4-FFF2-40B4-BE49-F238E27FC236}">
                  <a16:creationId xmlns:a16="http://schemas.microsoft.com/office/drawing/2014/main" id="{B1191922-A2D6-4FC9-88B2-8594E546E44D}"/>
                </a:ext>
              </a:extLst>
            </p:cNvPr>
            <p:cNvSpPr/>
            <p:nvPr/>
          </p:nvSpPr>
          <p:spPr>
            <a:xfrm>
              <a:off x="5365242" y="157148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8" name="文本框 27">
              <a:extLst>
                <a:ext uri="{FF2B5EF4-FFF2-40B4-BE49-F238E27FC236}">
                  <a16:creationId xmlns:a16="http://schemas.microsoft.com/office/drawing/2014/main" id="{0E8DF4E2-7347-4219-A03F-4D8C669A9602}"/>
                </a:ext>
              </a:extLst>
            </p:cNvPr>
            <p:cNvSpPr txBox="1"/>
            <p:nvPr/>
          </p:nvSpPr>
          <p:spPr>
            <a:xfrm>
              <a:off x="5365241" y="1890796"/>
              <a:ext cx="670809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在此输入你的多在此你的文本，简洁直多余文本在此输入你的文本内容文本输入你的文本内容，简洁直抓主题无需，简洁直多余</a:t>
              </a:r>
            </a:p>
          </p:txBody>
        </p:sp>
      </p:grpSp>
      <p:grpSp>
        <p:nvGrpSpPr>
          <p:cNvPr id="29" name="文本">
            <a:extLst>
              <a:ext uri="{FF2B5EF4-FFF2-40B4-BE49-F238E27FC236}">
                <a16:creationId xmlns:a16="http://schemas.microsoft.com/office/drawing/2014/main" id="{D7F776D0-662C-460C-9AE2-F6299DF54DEC}"/>
              </a:ext>
            </a:extLst>
          </p:cNvPr>
          <p:cNvGrpSpPr/>
          <p:nvPr/>
        </p:nvGrpSpPr>
        <p:grpSpPr>
          <a:xfrm>
            <a:off x="2237691" y="1751870"/>
            <a:ext cx="1057170" cy="1243473"/>
            <a:chOff x="4956810" y="2123440"/>
            <a:chExt cx="2212340" cy="2602230"/>
          </a:xfrm>
          <a:solidFill>
            <a:schemeClr val="bg1">
              <a:lumMod val="85000"/>
            </a:schemeClr>
          </a:solidFill>
        </p:grpSpPr>
        <p:sp>
          <p:nvSpPr>
            <p:cNvPr id="30" name="形状 459">
              <a:extLst>
                <a:ext uri="{FF2B5EF4-FFF2-40B4-BE49-F238E27FC236}">
                  <a16:creationId xmlns:a16="http://schemas.microsoft.com/office/drawing/2014/main" id="{2BC4EC68-D7B9-4777-B963-D5874C8E9B80}"/>
                </a:ext>
              </a:extLst>
            </p:cNvPr>
            <p:cNvSpPr/>
            <p:nvPr/>
          </p:nvSpPr>
          <p:spPr>
            <a:xfrm>
              <a:off x="5335270" y="2379980"/>
              <a:ext cx="191135" cy="220345"/>
            </a:xfrm>
            <a:custGeom>
              <a:avLst/>
              <a:gdLst>
                <a:gd name="TX0" fmla="*/ 72 w 78"/>
                <a:gd name="TY0" fmla="*/ 66 h 86"/>
                <a:gd name="TX1" fmla="*/ 54 w 78"/>
                <a:gd name="TY1" fmla="*/ 15 h 86"/>
                <a:gd name="TX2" fmla="*/ 32 w 78"/>
                <a:gd name="TY2" fmla="*/ 21 h 86"/>
                <a:gd name="TX3" fmla="*/ 34 w 78"/>
                <a:gd name="TY3" fmla="*/ 27 h 86"/>
                <a:gd name="TX4" fmla="*/ 27 w 78"/>
                <a:gd name="TY4" fmla="*/ 14 h 86"/>
                <a:gd name="TX5" fmla="*/ 5 w 78"/>
                <a:gd name="TY5" fmla="*/ 20 h 86"/>
                <a:gd name="TX6" fmla="*/ 63 w 78"/>
                <a:gd name="TY6" fmla="*/ 83 h 86"/>
                <a:gd name="TX7" fmla="*/ 72 w 78"/>
                <a:gd name="TY7" fmla="*/ 66 h 86"/>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78" h="86">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1" name="形状 460">
              <a:extLst>
                <a:ext uri="{FF2B5EF4-FFF2-40B4-BE49-F238E27FC236}">
                  <a16:creationId xmlns:a16="http://schemas.microsoft.com/office/drawing/2014/main" id="{3B443C3A-5723-477E-A6F8-DC56C5EFF220}"/>
                </a:ext>
              </a:extLst>
            </p:cNvPr>
            <p:cNvSpPr/>
            <p:nvPr/>
          </p:nvSpPr>
          <p:spPr>
            <a:xfrm>
              <a:off x="5991860" y="2146300"/>
              <a:ext cx="126365" cy="245745"/>
            </a:xfrm>
            <a:custGeom>
              <a:avLst/>
              <a:gdLst>
                <a:gd name="TX0" fmla="*/ 49 w 52"/>
                <a:gd name="TY0" fmla="*/ 26 h 96"/>
                <a:gd name="TX1" fmla="*/ 47 w 52"/>
                <a:gd name="TY1" fmla="*/ 19 h 96"/>
                <a:gd name="TX2" fmla="*/ 46 w 52"/>
                <a:gd name="TY2" fmla="*/ 10 h 96"/>
                <a:gd name="TX3" fmla="*/ 32 w 52"/>
                <a:gd name="TY3" fmla="*/ 2 h 96"/>
                <a:gd name="TX4" fmla="*/ 15 w 52"/>
                <a:gd name="TY4" fmla="*/ 5 h 96"/>
                <a:gd name="TX5" fmla="*/ 15 w 52"/>
                <a:gd name="TY5" fmla="*/ 28 h 96"/>
                <a:gd name="TX6" fmla="*/ 22 w 52"/>
                <a:gd name="TY6" fmla="*/ 28 h 96"/>
                <a:gd name="TX7" fmla="*/ 15 w 52"/>
                <a:gd name="TY7" fmla="*/ 46 h 96"/>
                <a:gd name="TX8" fmla="*/ 13 w 52"/>
                <a:gd name="TY8" fmla="*/ 82 h 96"/>
                <a:gd name="TX9" fmla="*/ 33 w 52"/>
                <a:gd name="TY9" fmla="*/ 87 h 96"/>
                <a:gd name="TX10" fmla="*/ 49 w 52"/>
                <a:gd name="TY10" fmla="*/ 26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52" h="96">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2" name="形状 461">
              <a:extLst>
                <a:ext uri="{FF2B5EF4-FFF2-40B4-BE49-F238E27FC236}">
                  <a16:creationId xmlns:a16="http://schemas.microsoft.com/office/drawing/2014/main" id="{ABB83E9B-B989-4841-8A52-1E0D6B6CF43B}"/>
                </a:ext>
              </a:extLst>
            </p:cNvPr>
            <p:cNvSpPr/>
            <p:nvPr/>
          </p:nvSpPr>
          <p:spPr>
            <a:xfrm>
              <a:off x="6576060" y="2375535"/>
              <a:ext cx="213995" cy="245745"/>
            </a:xfrm>
            <a:custGeom>
              <a:avLst/>
              <a:gdLst>
                <a:gd name="TX0" fmla="*/ 61 w 87"/>
                <a:gd name="TY0" fmla="*/ 15 h 96"/>
                <a:gd name="TX1" fmla="*/ 60 w 87"/>
                <a:gd name="TY1" fmla="*/ 10 h 96"/>
                <a:gd name="TX2" fmla="*/ 46 w 87"/>
                <a:gd name="TY2" fmla="*/ 2 h 96"/>
                <a:gd name="TX3" fmla="*/ 20 w 87"/>
                <a:gd name="TY3" fmla="*/ 27 h 96"/>
                <a:gd name="TX4" fmla="*/ 8 w 87"/>
                <a:gd name="TY4" fmla="*/ 59 h 96"/>
                <a:gd name="TX5" fmla="*/ 15 w 87"/>
                <a:gd name="TY5" fmla="*/ 78 h 96"/>
                <a:gd name="TX6" fmla="*/ 15 w 87"/>
                <a:gd name="TY6" fmla="*/ 79 h 96"/>
                <a:gd name="TX7" fmla="*/ 29 w 87"/>
                <a:gd name="TY7" fmla="*/ 93 h 96"/>
                <a:gd name="TX8" fmla="*/ 60 w 87"/>
                <a:gd name="TY8" fmla="*/ 66 h 96"/>
                <a:gd name="TX9" fmla="*/ 80 w 87"/>
                <a:gd name="TY9" fmla="*/ 26 h 96"/>
                <a:gd name="TX10" fmla="*/ 61 w 87"/>
                <a:gd name="TY10" fmla="*/ 15 h 9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87" h="96">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3" name="形状 462">
              <a:extLst>
                <a:ext uri="{FF2B5EF4-FFF2-40B4-BE49-F238E27FC236}">
                  <a16:creationId xmlns:a16="http://schemas.microsoft.com/office/drawing/2014/main" id="{F1EA4B0A-C711-44A3-B5F9-07C48F31637B}"/>
                </a:ext>
              </a:extLst>
            </p:cNvPr>
            <p:cNvSpPr/>
            <p:nvPr/>
          </p:nvSpPr>
          <p:spPr>
            <a:xfrm>
              <a:off x="6896100" y="3005455"/>
              <a:ext cx="233045" cy="125095"/>
            </a:xfrm>
            <a:custGeom>
              <a:avLst/>
              <a:gdLst>
                <a:gd name="TX0" fmla="*/ 90 w 95"/>
                <a:gd name="TY0" fmla="*/ 33 h 50"/>
                <a:gd name="TX1" fmla="*/ 84 w 95"/>
                <a:gd name="TY1" fmla="*/ 11 h 50"/>
                <a:gd name="TX2" fmla="*/ 70 w 95"/>
                <a:gd name="TY2" fmla="*/ 2 h 50"/>
                <a:gd name="TX3" fmla="*/ 31 w 95"/>
                <a:gd name="TY3" fmla="*/ 19 h 50"/>
                <a:gd name="TX4" fmla="*/ 30 w 95"/>
                <a:gd name="TY4" fmla="*/ 19 h 50"/>
                <a:gd name="TX5" fmla="*/ 29 w 95"/>
                <a:gd name="TY5" fmla="*/ 18 h 50"/>
                <a:gd name="TX6" fmla="*/ 8 w 95"/>
                <a:gd name="TY6" fmla="*/ 23 h 50"/>
                <a:gd name="TX7" fmla="*/ 14 w 95"/>
                <a:gd name="TY7" fmla="*/ 44 h 50"/>
                <a:gd name="TX8" fmla="*/ 28 w 95"/>
                <a:gd name="TY8" fmla="*/ 43 h 50"/>
                <a:gd name="TX9" fmla="*/ 76 w 95"/>
                <a:gd name="TY9" fmla="*/ 47 h 50"/>
                <a:gd name="TX10" fmla="*/ 90 w 95"/>
                <a:gd name="TY10" fmla="*/ 33 h 50"/>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Lst>
              <a:rect l="l" t="t" r="r" b="b"/>
              <a:pathLst>
                <a:path w="95" h="50">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4" name="形状 463">
              <a:extLst>
                <a:ext uri="{FF2B5EF4-FFF2-40B4-BE49-F238E27FC236}">
                  <a16:creationId xmlns:a16="http://schemas.microsoft.com/office/drawing/2014/main" id="{8AA79D0F-3798-4319-ACA2-28CBFDC7BA24}"/>
                </a:ext>
              </a:extLst>
            </p:cNvPr>
            <p:cNvSpPr/>
            <p:nvPr/>
          </p:nvSpPr>
          <p:spPr>
            <a:xfrm>
              <a:off x="6817995" y="3670935"/>
              <a:ext cx="245745" cy="172085"/>
            </a:xfrm>
            <a:custGeom>
              <a:avLst/>
              <a:gdLst>
                <a:gd name="TX0" fmla="*/ 97 w 100"/>
                <a:gd name="TY0" fmla="*/ 50 h 68"/>
                <a:gd name="TX1" fmla="*/ 80 w 100"/>
                <a:gd name="TY1" fmla="*/ 27 h 68"/>
                <a:gd name="TX2" fmla="*/ 68 w 100"/>
                <a:gd name="TY2" fmla="*/ 28 h 68"/>
                <a:gd name="TX3" fmla="*/ 45 w 100"/>
                <a:gd name="TY3" fmla="*/ 3 h 68"/>
                <a:gd name="TX4" fmla="*/ 32 w 100"/>
                <a:gd name="TY4" fmla="*/ 4 h 68"/>
                <a:gd name="TX5" fmla="*/ 15 w 100"/>
                <a:gd name="TY5" fmla="*/ 6 h 68"/>
                <a:gd name="TX6" fmla="*/ 15 w 100"/>
                <a:gd name="TY6" fmla="*/ 29 h 68"/>
                <a:gd name="TX7" fmla="*/ 28 w 100"/>
                <a:gd name="TY7" fmla="*/ 28 h 68"/>
                <a:gd name="TX8" fmla="*/ 30 w 100"/>
                <a:gd name="TY8" fmla="*/ 28 h 68"/>
                <a:gd name="TX9" fmla="*/ 29 w 100"/>
                <a:gd name="TY9" fmla="*/ 36 h 68"/>
                <a:gd name="TX10" fmla="*/ 42 w 100"/>
                <a:gd name="TY10" fmla="*/ 57 h 68"/>
                <a:gd name="TX11" fmla="*/ 64 w 100"/>
                <a:gd name="TY11" fmla="*/ 55 h 68"/>
                <a:gd name="TX12" fmla="*/ 65 w 100"/>
                <a:gd name="TY12" fmla="*/ 55 h 68"/>
                <a:gd name="TX13" fmla="*/ 83 w 100"/>
                <a:gd name="TY13" fmla="*/ 64 h 68"/>
                <a:gd name="TX14" fmla="*/ 97 w 100"/>
                <a:gd name="TY14" fmla="*/ 50 h 6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Lst>
              <a:rect l="l" t="t" r="r" b="b"/>
              <a:pathLst>
                <a:path w="100" h="68">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5" name="形状 464">
              <a:extLst>
                <a:ext uri="{FF2B5EF4-FFF2-40B4-BE49-F238E27FC236}">
                  <a16:creationId xmlns:a16="http://schemas.microsoft.com/office/drawing/2014/main" id="{2BB66BB5-C423-4497-95AA-C922A2D06DB5}"/>
                </a:ext>
              </a:extLst>
            </p:cNvPr>
            <p:cNvSpPr/>
            <p:nvPr/>
          </p:nvSpPr>
          <p:spPr>
            <a:xfrm>
              <a:off x="5071745" y="3691890"/>
              <a:ext cx="233045" cy="146685"/>
            </a:xfrm>
            <a:custGeom>
              <a:avLst/>
              <a:gdLst>
                <a:gd name="TX0" fmla="*/ 87 w 95"/>
                <a:gd name="TY0" fmla="*/ 6 h 58"/>
                <a:gd name="TX1" fmla="*/ 67 w 95"/>
                <a:gd name="TY1" fmla="*/ 2 h 58"/>
                <a:gd name="TX2" fmla="*/ 51 w 95"/>
                <a:gd name="TY2" fmla="*/ 8 h 58"/>
                <a:gd name="TX3" fmla="*/ 46 w 95"/>
                <a:gd name="TY3" fmla="*/ 5 h 58"/>
                <a:gd name="TX4" fmla="*/ 34 w 95"/>
                <a:gd name="TY4" fmla="*/ 5 h 58"/>
                <a:gd name="TX5" fmla="*/ 24 w 95"/>
                <a:gd name="TY5" fmla="*/ 4 h 58"/>
                <a:gd name="TX6" fmla="*/ 2 w 95"/>
                <a:gd name="TY6" fmla="*/ 41 h 58"/>
                <a:gd name="TX7" fmla="*/ 25 w 95"/>
                <a:gd name="TY7" fmla="*/ 41 h 58"/>
                <a:gd name="TX8" fmla="*/ 25 w 95"/>
                <a:gd name="TY8" fmla="*/ 39 h 58"/>
                <a:gd name="TX9" fmla="*/ 42 w 95"/>
                <a:gd name="TY9" fmla="*/ 47 h 58"/>
                <a:gd name="TX10" fmla="*/ 50 w 95"/>
                <a:gd name="TY10" fmla="*/ 33 h 58"/>
                <a:gd name="TX11" fmla="*/ 52 w 95"/>
                <a:gd name="TY11" fmla="*/ 33 h 58"/>
                <a:gd name="TX12" fmla="*/ 85 w 95"/>
                <a:gd name="TY12" fmla="*/ 27 h 58"/>
                <a:gd name="TX13" fmla="*/ 87 w 95"/>
                <a:gd name="TY13" fmla="*/ 6 h 58"/>
                <a:gd name="TX15" fmla="*/ 25 w 95"/>
                <a:gd name="TY15" fmla="*/ 36 h 58"/>
                <a:gd name="TX16" fmla="*/ 25 w 95"/>
                <a:gd name="TY16" fmla="*/ 30 h 58"/>
                <a:gd name="TX17" fmla="*/ 25 w 95"/>
                <a:gd name="TY17" fmla="*/ 28 h 58"/>
                <a:gd name="TX18" fmla="*/ 25 w 95"/>
                <a:gd name="TY18" fmla="*/ 27 h 58"/>
                <a:gd name="TX19" fmla="*/ 27 w 95"/>
                <a:gd name="TY19" fmla="*/ 27 h 58"/>
                <a:gd name="TX20" fmla="*/ 30 w 95"/>
                <a:gd name="TY20" fmla="*/ 27 h 58"/>
                <a:gd name="TX21" fmla="*/ 30 w 95"/>
                <a:gd name="TY21" fmla="*/ 27 h 58"/>
                <a:gd name="TX22" fmla="*/ 25 w 95"/>
                <a:gd name="TY22" fmla="*/ 36 h 5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5" y="TY15"/>
                </a:cxn>
                <a:cxn ang="0">
                  <a:pos x="TX16" y="TY16"/>
                </a:cxn>
                <a:cxn ang="0">
                  <a:pos x="TX17" y="TY17"/>
                </a:cxn>
                <a:cxn ang="0">
                  <a:pos x="TX18" y="TY18"/>
                </a:cxn>
                <a:cxn ang="0">
                  <a:pos x="TX19" y="TY19"/>
                </a:cxn>
                <a:cxn ang="0">
                  <a:pos x="TX20" y="TY20"/>
                </a:cxn>
                <a:cxn ang="0">
                  <a:pos x="TX21" y="TY21"/>
                </a:cxn>
                <a:cxn ang="0">
                  <a:pos x="TX22" y="TY22"/>
                </a:cxn>
              </a:cxnLst>
              <a:rect l="l" t="t" r="r" b="b"/>
              <a:pathLst>
                <a:path w="95" h="58">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6" name="形状 465">
              <a:extLst>
                <a:ext uri="{FF2B5EF4-FFF2-40B4-BE49-F238E27FC236}">
                  <a16:creationId xmlns:a16="http://schemas.microsoft.com/office/drawing/2014/main" id="{EF211373-34B4-49E0-BCD0-45FA35D0CC5A}"/>
                </a:ext>
              </a:extLst>
            </p:cNvPr>
            <p:cNvSpPr/>
            <p:nvPr/>
          </p:nvSpPr>
          <p:spPr>
            <a:xfrm>
              <a:off x="4966335" y="3005455"/>
              <a:ext cx="253365" cy="136525"/>
            </a:xfrm>
            <a:custGeom>
              <a:avLst/>
              <a:gdLst>
                <a:gd name="TX0" fmla="*/ 77 w 103"/>
                <a:gd name="TY0" fmla="*/ 14 h 54"/>
                <a:gd name="TX1" fmla="*/ 31 w 103"/>
                <a:gd name="TY1" fmla="*/ 0 h 54"/>
                <a:gd name="TX2" fmla="*/ 20 w 103"/>
                <a:gd name="TY2" fmla="*/ 14 h 54"/>
                <a:gd name="TX3" fmla="*/ 15 w 103"/>
                <a:gd name="TY3" fmla="*/ 14 h 54"/>
                <a:gd name="TX4" fmla="*/ 15 w 103"/>
                <a:gd name="TY4" fmla="*/ 37 h 54"/>
                <a:gd name="TX5" fmla="*/ 67 w 103"/>
                <a:gd name="TY5" fmla="*/ 48 h 54"/>
                <a:gd name="TX6" fmla="*/ 98 w 103"/>
                <a:gd name="TY6" fmla="*/ 38 h 54"/>
                <a:gd name="TX7" fmla="*/ 77 w 103"/>
                <a:gd name="TY7" fmla="*/ 14 h 54"/>
              </a:gdLst>
              <a:ahLst/>
              <a:cxnLst>
                <a:cxn ang="0">
                  <a:pos x="TX0" y="TY0"/>
                </a:cxn>
                <a:cxn ang="0">
                  <a:pos x="TX1" y="TY1"/>
                </a:cxn>
                <a:cxn ang="0">
                  <a:pos x="TX2" y="TY2"/>
                </a:cxn>
                <a:cxn ang="0">
                  <a:pos x="TX3" y="TY3"/>
                </a:cxn>
                <a:cxn ang="0">
                  <a:pos x="TX4" y="TY4"/>
                </a:cxn>
                <a:cxn ang="0">
                  <a:pos x="TX5" y="TY5"/>
                </a:cxn>
                <a:cxn ang="0">
                  <a:pos x="TX6" y="TY6"/>
                </a:cxn>
                <a:cxn ang="0">
                  <a:pos x="TX7" y="TY7"/>
                </a:cxn>
              </a:cxnLst>
              <a:rect l="l" t="t" r="r" b="b"/>
              <a:pathLst>
                <a:path w="103" h="54">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7" name="形状 469">
              <a:extLst>
                <a:ext uri="{FF2B5EF4-FFF2-40B4-BE49-F238E27FC236}">
                  <a16:creationId xmlns:a16="http://schemas.microsoft.com/office/drawing/2014/main" id="{D46557CF-D697-4ABB-BC9D-891B93A954E3}"/>
                </a:ext>
              </a:extLst>
            </p:cNvPr>
            <p:cNvSpPr/>
            <p:nvPr/>
          </p:nvSpPr>
          <p:spPr>
            <a:xfrm>
              <a:off x="6978650" y="3852545"/>
              <a:ext cx="8255" cy="6985"/>
            </a:xfrm>
            <a:custGeom>
              <a:avLst/>
              <a:gdLst>
                <a:gd name="TX0" fmla="*/ 3 w 5"/>
                <a:gd name="TY0" fmla="*/ 2 h 4"/>
                <a:gd name="TX1" fmla="*/ 0 w 5"/>
                <a:gd name="TY1" fmla="*/ 0 h 4"/>
                <a:gd name="TX2" fmla="*/ 1 w 5"/>
                <a:gd name="TY2" fmla="*/ 1 h 4"/>
                <a:gd name="TX3" fmla="*/ 3 w 5"/>
                <a:gd name="TY3" fmla="*/ 2 h 4"/>
              </a:gdLst>
              <a:ahLst/>
              <a:cxnLst>
                <a:cxn ang="0">
                  <a:pos x="TX0" y="TY0"/>
                </a:cxn>
                <a:cxn ang="0">
                  <a:pos x="TX1" y="TY1"/>
                </a:cxn>
                <a:cxn ang="0">
                  <a:pos x="TX2" y="TY2"/>
                </a:cxn>
                <a:cxn ang="0">
                  <a:pos x="TX3" y="TY3"/>
                </a:cxn>
              </a:cxnLst>
              <a:rect l="l" t="t" r="r" b="b"/>
              <a:pathLst>
                <a:path w="5" h="4">
                  <a:moveTo>
                    <a:pt x="3" y="2"/>
                  </a:moveTo>
                  <a:cubicBezTo>
                    <a:pt x="2" y="1"/>
                    <a:pt x="1" y="1"/>
                    <a:pt x="0" y="0"/>
                  </a:cubicBezTo>
                  <a:cubicBezTo>
                    <a:pt x="0" y="0"/>
                    <a:pt x="1" y="1"/>
                    <a:pt x="1" y="1"/>
                  </a:cubicBezTo>
                  <a:cubicBezTo>
                    <a:pt x="2" y="1"/>
                    <a:pt x="3" y="1"/>
                    <a:pt x="3"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8" name="形状 470">
              <a:extLst>
                <a:ext uri="{FF2B5EF4-FFF2-40B4-BE49-F238E27FC236}">
                  <a16:creationId xmlns:a16="http://schemas.microsoft.com/office/drawing/2014/main" id="{0528F7A5-C5E3-49F8-84EB-6058F125A14A}"/>
                </a:ext>
              </a:extLst>
            </p:cNvPr>
            <p:cNvSpPr/>
            <p:nvPr/>
          </p:nvSpPr>
          <p:spPr>
            <a:xfrm>
              <a:off x="6988175" y="3858260"/>
              <a:ext cx="8255" cy="317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0"/>
                    <a:pt x="2" y="0"/>
                    <a:pt x="3" y="1"/>
                  </a:cubicBezTo>
                  <a:cubicBezTo>
                    <a:pt x="2"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39" name="形状 471">
              <a:extLst>
                <a:ext uri="{FF2B5EF4-FFF2-40B4-BE49-F238E27FC236}">
                  <a16:creationId xmlns:a16="http://schemas.microsoft.com/office/drawing/2014/main" id="{5667B168-CBBE-4671-82A0-17F64C02D444}"/>
                </a:ext>
              </a:extLst>
            </p:cNvPr>
            <p:cNvSpPr/>
            <p:nvPr/>
          </p:nvSpPr>
          <p:spPr>
            <a:xfrm>
              <a:off x="6986270" y="3858260"/>
              <a:ext cx="317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0" y="0"/>
                    <a:pt x="0" y="0"/>
                    <a:pt x="1"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0" name="形状 472">
              <a:extLst>
                <a:ext uri="{FF2B5EF4-FFF2-40B4-BE49-F238E27FC236}">
                  <a16:creationId xmlns:a16="http://schemas.microsoft.com/office/drawing/2014/main" id="{C3FC9C30-F2E1-47E3-A46A-0530CA25FE91}"/>
                </a:ext>
              </a:extLst>
            </p:cNvPr>
            <p:cNvSpPr/>
            <p:nvPr/>
          </p:nvSpPr>
          <p:spPr>
            <a:xfrm>
              <a:off x="6978650" y="3853180"/>
              <a:ext cx="1270" cy="1270"/>
            </a:xfrm>
            <a:custGeom>
              <a:avLst/>
              <a:gdLst>
                <a:gd name="TX0" fmla="*/ 0 w 1"/>
                <a:gd name="TY0" fmla="*/ 0 h 1"/>
                <a:gd name="TX1" fmla="*/ 0 w 1"/>
                <a:gd name="TY1" fmla="*/ 0 h 1"/>
                <a:gd name="TX2" fmla="*/ 0 w 1"/>
                <a:gd name="TY2" fmla="*/ 0 h 1"/>
                <a:gd name="TX3" fmla="*/ 0 w 1"/>
                <a:gd name="TY3" fmla="*/ 0 h 1"/>
              </a:gdLst>
              <a:ahLst/>
              <a:cxnLst>
                <a:cxn ang="0">
                  <a:pos x="TX0" y="TY0"/>
                </a:cxn>
                <a:cxn ang="0">
                  <a:pos x="TX1" y="TY1"/>
                </a:cxn>
                <a:cxn ang="0">
                  <a:pos x="TX2" y="TY2"/>
                </a:cxn>
                <a:cxn ang="0">
                  <a:pos x="TX3" y="TY3"/>
                </a:cxn>
              </a:cxnLst>
              <a:rect l="l" t="t" r="r" b="b"/>
              <a:pathLst>
                <a:path w="1" h="1">
                  <a:moveTo>
                    <a:pt x="0" y="0"/>
                  </a:moveTo>
                  <a:cubicBezTo>
                    <a:pt x="0" y="0"/>
                    <a:pt x="0" y="0"/>
                    <a:pt x="0" y="0"/>
                  </a:cubicBezTo>
                  <a:cubicBezTo>
                    <a:pt x="0" y="0"/>
                    <a:pt x="0" y="0"/>
                    <a:pt x="0" y="0"/>
                  </a:cubicBezTo>
                  <a:cubicBezTo>
                    <a:pt x="0" y="0"/>
                    <a:pt x="0"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1" name="形状 473">
              <a:extLst>
                <a:ext uri="{FF2B5EF4-FFF2-40B4-BE49-F238E27FC236}">
                  <a16:creationId xmlns:a16="http://schemas.microsoft.com/office/drawing/2014/main" id="{DFCE696D-882F-4411-9294-E963A37065EE}"/>
                </a:ext>
              </a:extLst>
            </p:cNvPr>
            <p:cNvSpPr/>
            <p:nvPr/>
          </p:nvSpPr>
          <p:spPr>
            <a:xfrm>
              <a:off x="6804025" y="3637280"/>
              <a:ext cx="280035" cy="224155"/>
            </a:xfrm>
            <a:custGeom>
              <a:avLst/>
              <a:gdLst>
                <a:gd name="TX0" fmla="*/ 111 w 114"/>
                <a:gd name="TY0" fmla="*/ 53 h 88"/>
                <a:gd name="TX1" fmla="*/ 110 w 114"/>
                <a:gd name="TY1" fmla="*/ 49 h 88"/>
                <a:gd name="TX2" fmla="*/ 107 w 114"/>
                <a:gd name="TY2" fmla="*/ 42 h 88"/>
                <a:gd name="TX3" fmla="*/ 109 w 114"/>
                <a:gd name="TY3" fmla="*/ 50 h 88"/>
                <a:gd name="TX4" fmla="*/ 110 w 114"/>
                <a:gd name="TY4" fmla="*/ 54 h 88"/>
                <a:gd name="TX5" fmla="*/ 110 w 114"/>
                <a:gd name="TY5" fmla="*/ 58 h 88"/>
                <a:gd name="TX6" fmla="*/ 108 w 114"/>
                <a:gd name="TY6" fmla="*/ 67 h 88"/>
                <a:gd name="TX7" fmla="*/ 107 w 114"/>
                <a:gd name="TY7" fmla="*/ 69 h 88"/>
                <a:gd name="TX8" fmla="*/ 106 w 114"/>
                <a:gd name="TY8" fmla="*/ 70 h 88"/>
                <a:gd name="TX9" fmla="*/ 106 w 114"/>
                <a:gd name="TY9" fmla="*/ 70 h 88"/>
                <a:gd name="TX10" fmla="*/ 105 w 114"/>
                <a:gd name="TY10" fmla="*/ 71 h 88"/>
                <a:gd name="TX11" fmla="*/ 105 w 114"/>
                <a:gd name="TY11" fmla="*/ 72 h 88"/>
                <a:gd name="TX12" fmla="*/ 103 w 114"/>
                <a:gd name="TY12" fmla="*/ 74 h 88"/>
                <a:gd name="TX13" fmla="*/ 88 w 114"/>
                <a:gd name="TY13" fmla="*/ 83 h 88"/>
                <a:gd name="TX14" fmla="*/ 72 w 114"/>
                <a:gd name="TY14" fmla="*/ 81 h 88"/>
                <a:gd name="TX15" fmla="*/ 20 w 114"/>
                <a:gd name="TY15" fmla="*/ 55 h 88"/>
                <a:gd name="TX16" fmla="*/ 43 w 114"/>
                <a:gd name="TY16" fmla="*/ 66 h 88"/>
                <a:gd name="TX17" fmla="*/ 65 w 114"/>
                <a:gd name="TY17" fmla="*/ 78 h 88"/>
                <a:gd name="TX18" fmla="*/ 68 w 114"/>
                <a:gd name="TY18" fmla="*/ 80 h 88"/>
                <a:gd name="TX19" fmla="*/ 71 w 114"/>
                <a:gd name="TY19" fmla="*/ 81 h 88"/>
                <a:gd name="TX20" fmla="*/ 73 w 114"/>
                <a:gd name="TY20" fmla="*/ 82 h 88"/>
                <a:gd name="TX21" fmla="*/ 82 w 114"/>
                <a:gd name="TY21" fmla="*/ 83 h 88"/>
                <a:gd name="TX22" fmla="*/ 100 w 114"/>
                <a:gd name="TY22" fmla="*/ 77 h 88"/>
                <a:gd name="TX23" fmla="*/ 103 w 114"/>
                <a:gd name="TY23" fmla="*/ 73 h 88"/>
                <a:gd name="TX24" fmla="*/ 105 w 114"/>
                <a:gd name="TY24" fmla="*/ 71 h 88"/>
                <a:gd name="TX25" fmla="*/ 106 w 114"/>
                <a:gd name="TY25" fmla="*/ 69 h 88"/>
                <a:gd name="TX26" fmla="*/ 109 w 114"/>
                <a:gd name="TY26" fmla="*/ 60 h 88"/>
                <a:gd name="TX27" fmla="*/ 109 w 114"/>
                <a:gd name="TY27" fmla="*/ 55 h 88"/>
                <a:gd name="TX28" fmla="*/ 109 w 114"/>
                <a:gd name="TY28" fmla="*/ 51 h 88"/>
                <a:gd name="TX29" fmla="*/ 106 w 114"/>
                <a:gd name="TY29" fmla="*/ 42 h 88"/>
                <a:gd name="TX30" fmla="*/ 104 w 114"/>
                <a:gd name="TY30" fmla="*/ 38 h 88"/>
                <a:gd name="TX31" fmla="*/ 99 w 114"/>
                <a:gd name="TY31" fmla="*/ 36 h 88"/>
                <a:gd name="TX32" fmla="*/ 94 w 114"/>
                <a:gd name="TY32" fmla="*/ 35 h 88"/>
                <a:gd name="TX33" fmla="*/ 95 w 114"/>
                <a:gd name="TY33" fmla="*/ 37 h 88"/>
                <a:gd name="TX34" fmla="*/ 98 w 114"/>
                <a:gd name="TY34" fmla="*/ 41 h 88"/>
                <a:gd name="TX35" fmla="*/ 100 w 114"/>
                <a:gd name="TY35" fmla="*/ 44 h 88"/>
                <a:gd name="TX36" fmla="*/ 101 w 114"/>
                <a:gd name="TY36" fmla="*/ 47 h 88"/>
                <a:gd name="TX37" fmla="*/ 99 w 114"/>
                <a:gd name="TY37" fmla="*/ 47 h 88"/>
                <a:gd name="TX38" fmla="*/ 101 w 114"/>
                <a:gd name="TY38" fmla="*/ 52 h 88"/>
                <a:gd name="TX39" fmla="*/ 101 w 114"/>
                <a:gd name="TY39" fmla="*/ 54 h 88"/>
                <a:gd name="TX40" fmla="*/ 101 w 114"/>
                <a:gd name="TY40" fmla="*/ 57 h 88"/>
                <a:gd name="TX41" fmla="*/ 99 w 114"/>
                <a:gd name="TY41" fmla="*/ 66 h 88"/>
                <a:gd name="TX42" fmla="*/ 97 w 114"/>
                <a:gd name="TY42" fmla="*/ 68 h 88"/>
                <a:gd name="TX43" fmla="*/ 96 w 114"/>
                <a:gd name="TY43" fmla="*/ 70 h 88"/>
                <a:gd name="TX44" fmla="*/ 92 w 114"/>
                <a:gd name="TY44" fmla="*/ 73 h 88"/>
                <a:gd name="TX45" fmla="*/ 83 w 114"/>
                <a:gd name="TY45" fmla="*/ 75 h 88"/>
                <a:gd name="TX46" fmla="*/ 78 w 114"/>
                <a:gd name="TY46" fmla="*/ 75 h 88"/>
                <a:gd name="TX47" fmla="*/ 75 w 114"/>
                <a:gd name="TY47" fmla="*/ 74 h 88"/>
                <a:gd name="TX48" fmla="*/ 74 w 114"/>
                <a:gd name="TY48" fmla="*/ 73 h 88"/>
                <a:gd name="TX49" fmla="*/ 72 w 114"/>
                <a:gd name="TY49" fmla="*/ 73 h 88"/>
                <a:gd name="TX50" fmla="*/ 60 w 114"/>
                <a:gd name="TY50" fmla="*/ 66 h 88"/>
                <a:gd name="TX51" fmla="*/ 36 w 114"/>
                <a:gd name="TY51" fmla="*/ 53 h 88"/>
                <a:gd name="TX52" fmla="*/ 60 w 114"/>
                <a:gd name="TY52" fmla="*/ 66 h 88"/>
                <a:gd name="TX53" fmla="*/ 72 w 114"/>
                <a:gd name="TY53" fmla="*/ 73 h 88"/>
                <a:gd name="TX54" fmla="*/ 73 w 114"/>
                <a:gd name="TY54" fmla="*/ 73 h 88"/>
                <a:gd name="TX55" fmla="*/ 74 w 114"/>
                <a:gd name="TY55" fmla="*/ 73 h 88"/>
                <a:gd name="TX56" fmla="*/ 75 w 114"/>
                <a:gd name="TY56" fmla="*/ 74 h 88"/>
                <a:gd name="TX57" fmla="*/ 78 w 114"/>
                <a:gd name="TY57" fmla="*/ 75 h 88"/>
                <a:gd name="TX58" fmla="*/ 83 w 114"/>
                <a:gd name="TY58" fmla="*/ 75 h 88"/>
                <a:gd name="TX59" fmla="*/ 92 w 114"/>
                <a:gd name="TY59" fmla="*/ 73 h 88"/>
                <a:gd name="TX60" fmla="*/ 96 w 114"/>
                <a:gd name="TY60" fmla="*/ 70 h 88"/>
                <a:gd name="TX61" fmla="*/ 97 w 114"/>
                <a:gd name="TY61" fmla="*/ 68 h 88"/>
                <a:gd name="TX62" fmla="*/ 98 w 114"/>
                <a:gd name="TY62" fmla="*/ 67 h 88"/>
                <a:gd name="TX63" fmla="*/ 98 w 114"/>
                <a:gd name="TY63" fmla="*/ 66 h 88"/>
                <a:gd name="TX64" fmla="*/ 101 w 114"/>
                <a:gd name="TY64" fmla="*/ 57 h 88"/>
                <a:gd name="TX65" fmla="*/ 101 w 114"/>
                <a:gd name="TY65" fmla="*/ 54 h 88"/>
                <a:gd name="TX66" fmla="*/ 100 w 114"/>
                <a:gd name="TY66" fmla="*/ 52 h 88"/>
                <a:gd name="TX67" fmla="*/ 99 w 114"/>
                <a:gd name="TY67" fmla="*/ 47 h 88"/>
                <a:gd name="TX68" fmla="*/ 98 w 114"/>
                <a:gd name="TY68" fmla="*/ 50 h 88"/>
                <a:gd name="TX69" fmla="*/ 98 w 114"/>
                <a:gd name="TY69" fmla="*/ 54 h 88"/>
                <a:gd name="TX70" fmla="*/ 98 w 114"/>
                <a:gd name="TY70" fmla="*/ 60 h 88"/>
                <a:gd name="TX71" fmla="*/ 97 w 114"/>
                <a:gd name="TY71" fmla="*/ 63 h 88"/>
                <a:gd name="TX72" fmla="*/ 97 w 114"/>
                <a:gd name="TY72" fmla="*/ 64 h 88"/>
                <a:gd name="TX73" fmla="*/ 97 w 114"/>
                <a:gd name="TY73" fmla="*/ 65 h 88"/>
                <a:gd name="TX74" fmla="*/ 96 w 114"/>
                <a:gd name="TY74" fmla="*/ 66 h 88"/>
                <a:gd name="TX75" fmla="*/ 96 w 114"/>
                <a:gd name="TY75" fmla="*/ 66 h 88"/>
                <a:gd name="TX76" fmla="*/ 92 w 114"/>
                <a:gd name="TY76" fmla="*/ 70 h 88"/>
                <a:gd name="TX77" fmla="*/ 78 w 114"/>
                <a:gd name="TY77" fmla="*/ 72 h 88"/>
                <a:gd name="TX78" fmla="*/ 75 w 114"/>
                <a:gd name="TY78" fmla="*/ 71 h 88"/>
                <a:gd name="TX79" fmla="*/ 74 w 114"/>
                <a:gd name="TY79" fmla="*/ 71 h 88"/>
                <a:gd name="TX80" fmla="*/ 73 w 114"/>
                <a:gd name="TY80" fmla="*/ 70 h 88"/>
                <a:gd name="TX81" fmla="*/ 71 w 114"/>
                <a:gd name="TY81" fmla="*/ 69 h 88"/>
                <a:gd name="TX82" fmla="*/ 62 w 114"/>
                <a:gd name="TY82" fmla="*/ 64 h 88"/>
                <a:gd name="TX83" fmla="*/ 28 w 114"/>
                <a:gd name="TY83" fmla="*/ 46 h 88"/>
                <a:gd name="TX84" fmla="*/ 22 w 114"/>
                <a:gd name="TY84" fmla="*/ 43 h 88"/>
                <a:gd name="TX85" fmla="*/ 21 w 114"/>
                <a:gd name="TY85" fmla="*/ 43 h 88"/>
                <a:gd name="TX86" fmla="*/ 20 w 114"/>
                <a:gd name="TY86" fmla="*/ 42 h 88"/>
                <a:gd name="TX87" fmla="*/ 20 w 114"/>
                <a:gd name="TY87" fmla="*/ 42 h 88"/>
                <a:gd name="TX88" fmla="*/ 18 w 114"/>
                <a:gd name="TY88" fmla="*/ 41 h 88"/>
                <a:gd name="TX89" fmla="*/ 14 w 114"/>
                <a:gd name="TY89" fmla="*/ 33 h 88"/>
                <a:gd name="TX90" fmla="*/ 15 w 114"/>
                <a:gd name="TY90" fmla="*/ 23 h 88"/>
                <a:gd name="TX91" fmla="*/ 18 w 114"/>
                <a:gd name="TY91" fmla="*/ 20 h 88"/>
                <a:gd name="TX92" fmla="*/ 21 w 114"/>
                <a:gd name="TY92" fmla="*/ 17 h 88"/>
                <a:gd name="TX93" fmla="*/ 34 w 114"/>
                <a:gd name="TY93" fmla="*/ 16 h 88"/>
                <a:gd name="TX94" fmla="*/ 35 w 114"/>
                <a:gd name="TY94" fmla="*/ 16 h 88"/>
                <a:gd name="TX95" fmla="*/ 36 w 114"/>
                <a:gd name="TY95" fmla="*/ 17 h 88"/>
                <a:gd name="TX96" fmla="*/ 37 w 114"/>
                <a:gd name="TY96" fmla="*/ 17 h 88"/>
                <a:gd name="TX97" fmla="*/ 41 w 114"/>
                <a:gd name="TY97" fmla="*/ 19 h 88"/>
                <a:gd name="TX98" fmla="*/ 50 w 114"/>
                <a:gd name="TY98" fmla="*/ 23 h 88"/>
                <a:gd name="TX99" fmla="*/ 81 w 114"/>
                <a:gd name="TY99" fmla="*/ 38 h 88"/>
                <a:gd name="TX100" fmla="*/ 78 w 114"/>
                <a:gd name="TY100" fmla="*/ 29 h 88"/>
                <a:gd name="TX101" fmla="*/ 79 w 114"/>
                <a:gd name="TY101" fmla="*/ 28 h 88"/>
                <a:gd name="TX102" fmla="*/ 91 w 114"/>
                <a:gd name="TY102" fmla="*/ 29 h 88"/>
                <a:gd name="TX103" fmla="*/ 67 w 114"/>
                <a:gd name="TY103" fmla="*/ 16 h 88"/>
                <a:gd name="TX104" fmla="*/ 59 w 114"/>
                <a:gd name="TY104" fmla="*/ 12 h 88"/>
                <a:gd name="TX105" fmla="*/ 50 w 114"/>
                <a:gd name="TY105" fmla="*/ 7 h 88"/>
                <a:gd name="TX106" fmla="*/ 45 w 114"/>
                <a:gd name="TY106" fmla="*/ 5 h 88"/>
                <a:gd name="TX107" fmla="*/ 43 w 114"/>
                <a:gd name="TY107" fmla="*/ 4 h 88"/>
                <a:gd name="TX108" fmla="*/ 40 w 114"/>
                <a:gd name="TY108" fmla="*/ 3 h 88"/>
                <a:gd name="TX109" fmla="*/ 16 w 114"/>
                <a:gd name="TY109" fmla="*/ 3 h 88"/>
                <a:gd name="TX110" fmla="*/ 6 w 114"/>
                <a:gd name="TY110" fmla="*/ 12 h 88"/>
                <a:gd name="TX111" fmla="*/ 1 w 114"/>
                <a:gd name="TY111" fmla="*/ 23 h 88"/>
                <a:gd name="TX112" fmla="*/ 0 w 114"/>
                <a:gd name="TY112" fmla="*/ 35 h 88"/>
                <a:gd name="TX113" fmla="*/ 5 w 114"/>
                <a:gd name="TY113" fmla="*/ 47 h 88"/>
                <a:gd name="TX114" fmla="*/ 9 w 114"/>
                <a:gd name="TY114" fmla="*/ 52 h 88"/>
                <a:gd name="TX115" fmla="*/ 15 w 114"/>
                <a:gd name="TY115" fmla="*/ 55 h 88"/>
                <a:gd name="TX116" fmla="*/ 23 w 114"/>
                <a:gd name="TY116" fmla="*/ 60 h 88"/>
                <a:gd name="TX117" fmla="*/ 40 w 114"/>
                <a:gd name="TY117" fmla="*/ 68 h 88"/>
                <a:gd name="TX118" fmla="*/ 58 w 114"/>
                <a:gd name="TY118" fmla="*/ 77 h 88"/>
                <a:gd name="TX119" fmla="*/ 66 w 114"/>
                <a:gd name="TY119" fmla="*/ 81 h 88"/>
                <a:gd name="TX120" fmla="*/ 67 w 114"/>
                <a:gd name="TY120" fmla="*/ 82 h 88"/>
                <a:gd name="TX121" fmla="*/ 68 w 114"/>
                <a:gd name="TY121" fmla="*/ 83 h 88"/>
                <a:gd name="TX122" fmla="*/ 70 w 114"/>
                <a:gd name="TY122" fmla="*/ 83 h 88"/>
                <a:gd name="TX123" fmla="*/ 64 w 114"/>
                <a:gd name="TY123" fmla="*/ 80 h 88"/>
                <a:gd name="TX124" fmla="*/ 53 w 114"/>
                <a:gd name="TY124" fmla="*/ 74 h 88"/>
                <a:gd name="TX125" fmla="*/ 31 w 114"/>
                <a:gd name="TY125" fmla="*/ 63 h 88"/>
                <a:gd name="TX126" fmla="*/ 20 w 114"/>
                <a:gd name="TY126" fmla="*/ 58 h 88"/>
                <a:gd name="TX127" fmla="*/ 15 w 114"/>
                <a:gd name="TY127" fmla="*/ 55 h 88"/>
                <a:gd name="TX128" fmla="*/ 14 w 114"/>
                <a:gd name="TY128" fmla="*/ 55 h 88"/>
                <a:gd name="TX129" fmla="*/ 13 w 114"/>
                <a:gd name="TY129" fmla="*/ 54 h 88"/>
                <a:gd name="TX130" fmla="*/ 12 w 114"/>
                <a:gd name="TY130" fmla="*/ 53 h 88"/>
                <a:gd name="TX131" fmla="*/ 8 w 114"/>
                <a:gd name="TY131" fmla="*/ 50 h 88"/>
                <a:gd name="TX132" fmla="*/ 1 w 114"/>
                <a:gd name="TY132" fmla="*/ 36 h 88"/>
                <a:gd name="TX133" fmla="*/ 2 w 114"/>
                <a:gd name="TY133" fmla="*/ 21 h 88"/>
                <a:gd name="TX134" fmla="*/ 2 w 114"/>
                <a:gd name="TY134" fmla="*/ 21 h 88"/>
                <a:gd name="TX135" fmla="*/ 2 w 114"/>
                <a:gd name="TY135" fmla="*/ 36 h 88"/>
                <a:gd name="TX136" fmla="*/ 9 w 114"/>
                <a:gd name="TY136" fmla="*/ 50 h 88"/>
                <a:gd name="TX137" fmla="*/ 12 w 114"/>
                <a:gd name="TY137" fmla="*/ 52 h 88"/>
                <a:gd name="TX138" fmla="*/ 14 w 114"/>
                <a:gd name="TY138" fmla="*/ 53 h 88"/>
                <a:gd name="TX139" fmla="*/ 16 w 114"/>
                <a:gd name="TY139" fmla="*/ 54 h 88"/>
                <a:gd name="TX140" fmla="*/ 21 w 114"/>
                <a:gd name="TY140" fmla="*/ 57 h 88"/>
                <a:gd name="TX141" fmla="*/ 32 w 114"/>
                <a:gd name="TY141" fmla="*/ 63 h 88"/>
                <a:gd name="TX142" fmla="*/ 54 w 114"/>
                <a:gd name="TY142" fmla="*/ 74 h 88"/>
                <a:gd name="TX143" fmla="*/ 65 w 114"/>
                <a:gd name="TY143" fmla="*/ 80 h 88"/>
                <a:gd name="TX144" fmla="*/ 68 w 114"/>
                <a:gd name="TY144" fmla="*/ 81 h 88"/>
                <a:gd name="TX145" fmla="*/ 70 w 114"/>
                <a:gd name="TY145" fmla="*/ 82 h 88"/>
                <a:gd name="TX146" fmla="*/ 72 w 114"/>
                <a:gd name="TY146" fmla="*/ 83 h 88"/>
                <a:gd name="TX147" fmla="*/ 79 w 114"/>
                <a:gd name="TY147" fmla="*/ 84 h 88"/>
                <a:gd name="TX148" fmla="*/ 79 w 114"/>
                <a:gd name="TY148" fmla="*/ 86 h 88"/>
                <a:gd name="TX149" fmla="*/ 91 w 114"/>
                <a:gd name="TY149" fmla="*/ 85 h 88"/>
                <a:gd name="TX150" fmla="*/ 101 w 114"/>
                <a:gd name="TY150" fmla="*/ 79 h 88"/>
                <a:gd name="TX151" fmla="*/ 106 w 114"/>
                <a:gd name="TY151" fmla="*/ 74 h 88"/>
                <a:gd name="TX152" fmla="*/ 107 w 114"/>
                <a:gd name="TY152" fmla="*/ 72 h 88"/>
                <a:gd name="TX153" fmla="*/ 108 w 114"/>
                <a:gd name="TY153" fmla="*/ 71 h 88"/>
                <a:gd name="TX154" fmla="*/ 109 w 114"/>
                <a:gd name="TY154" fmla="*/ 69 h 88"/>
                <a:gd name="TX155" fmla="*/ 112 w 114"/>
                <a:gd name="TY155" fmla="*/ 58 h 88"/>
                <a:gd name="TX156" fmla="*/ 112 w 114"/>
                <a:gd name="TY156" fmla="*/ 55 h 88"/>
                <a:gd name="TX157" fmla="*/ 111 w 114"/>
                <a:gd name="TY157" fmla="*/ 53 h 8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Lst>
              <a:rect l="l" t="t" r="r" b="b"/>
              <a:pathLst>
                <a:path w="114" h="88">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2" name="形状 474">
              <a:extLst>
                <a:ext uri="{FF2B5EF4-FFF2-40B4-BE49-F238E27FC236}">
                  <a16:creationId xmlns:a16="http://schemas.microsoft.com/office/drawing/2014/main" id="{F69489D8-5B30-4972-ACC3-81B3808149F4}"/>
                </a:ext>
              </a:extLst>
            </p:cNvPr>
            <p:cNvSpPr/>
            <p:nvPr/>
          </p:nvSpPr>
          <p:spPr>
            <a:xfrm>
              <a:off x="5045075" y="3639185"/>
              <a:ext cx="277495" cy="220345"/>
            </a:xfrm>
            <a:custGeom>
              <a:avLst/>
              <a:gdLst>
                <a:gd name="TX0" fmla="*/ 105 w 113"/>
                <a:gd name="TY0" fmla="*/ 44 h 86"/>
                <a:gd name="TX1" fmla="*/ 99 w 113"/>
                <a:gd name="TY1" fmla="*/ 50 h 86"/>
                <a:gd name="TX2" fmla="*/ 97 w 113"/>
                <a:gd name="TY2" fmla="*/ 52 h 86"/>
                <a:gd name="TX3" fmla="*/ 96 w 113"/>
                <a:gd name="TY3" fmla="*/ 52 h 86"/>
                <a:gd name="TX4" fmla="*/ 95 w 113"/>
                <a:gd name="TY4" fmla="*/ 53 h 86"/>
                <a:gd name="TX5" fmla="*/ 92 w 113"/>
                <a:gd name="TY5" fmla="*/ 54 h 86"/>
                <a:gd name="TX6" fmla="*/ 66 w 113"/>
                <a:gd name="TY6" fmla="*/ 66 h 86"/>
                <a:gd name="TX7" fmla="*/ 53 w 113"/>
                <a:gd name="TY7" fmla="*/ 73 h 86"/>
                <a:gd name="TX8" fmla="*/ 47 w 113"/>
                <a:gd name="TY8" fmla="*/ 76 h 86"/>
                <a:gd name="TX9" fmla="*/ 44 w 113"/>
                <a:gd name="TY9" fmla="*/ 77 h 86"/>
                <a:gd name="TX10" fmla="*/ 42 w 113"/>
                <a:gd name="TY10" fmla="*/ 78 h 86"/>
                <a:gd name="TX11" fmla="*/ 40 w 113"/>
                <a:gd name="TY11" fmla="*/ 79 h 86"/>
                <a:gd name="TX12" fmla="*/ 24 w 113"/>
                <a:gd name="TY12" fmla="*/ 81 h 86"/>
                <a:gd name="TX13" fmla="*/ 12 w 113"/>
                <a:gd name="TY13" fmla="*/ 76 h 86"/>
                <a:gd name="TX14" fmla="*/ 22 w 113"/>
                <a:gd name="TY14" fmla="*/ 80 h 86"/>
                <a:gd name="TX15" fmla="*/ 36 w 113"/>
                <a:gd name="TY15" fmla="*/ 80 h 86"/>
                <a:gd name="TX16" fmla="*/ 40 w 113"/>
                <a:gd name="TY16" fmla="*/ 79 h 86"/>
                <a:gd name="TX17" fmla="*/ 41 w 113"/>
                <a:gd name="TY17" fmla="*/ 78 h 86"/>
                <a:gd name="TX18" fmla="*/ 43 w 113"/>
                <a:gd name="TY18" fmla="*/ 77 h 86"/>
                <a:gd name="TX19" fmla="*/ 48 w 113"/>
                <a:gd name="TY19" fmla="*/ 74 h 86"/>
                <a:gd name="TX20" fmla="*/ 59 w 113"/>
                <a:gd name="TY20" fmla="*/ 69 h 86"/>
                <a:gd name="TX21" fmla="*/ 89 w 113"/>
                <a:gd name="TY21" fmla="*/ 55 h 86"/>
                <a:gd name="TX22" fmla="*/ 96 w 113"/>
                <a:gd name="TY22" fmla="*/ 52 h 86"/>
                <a:gd name="TX23" fmla="*/ 103 w 113"/>
                <a:gd name="TY23" fmla="*/ 45 h 86"/>
                <a:gd name="TX24" fmla="*/ 109 w 113"/>
                <a:gd name="TY24" fmla="*/ 28 h 86"/>
                <a:gd name="TX25" fmla="*/ 109 w 113"/>
                <a:gd name="TY25" fmla="*/ 24 h 86"/>
                <a:gd name="TX26" fmla="*/ 107 w 113"/>
                <a:gd name="TY26" fmla="*/ 19 h 86"/>
                <a:gd name="TX27" fmla="*/ 103 w 113"/>
                <a:gd name="TY27" fmla="*/ 16 h 86"/>
                <a:gd name="TX28" fmla="*/ 102 w 113"/>
                <a:gd name="TY28" fmla="*/ 18 h 86"/>
                <a:gd name="TX29" fmla="*/ 102 w 113"/>
                <a:gd name="TY29" fmla="*/ 23 h 86"/>
                <a:gd name="TX30" fmla="*/ 103 w 113"/>
                <a:gd name="TY30" fmla="*/ 27 h 86"/>
                <a:gd name="TX31" fmla="*/ 103 w 113"/>
                <a:gd name="TY31" fmla="*/ 30 h 86"/>
                <a:gd name="TX32" fmla="*/ 101 w 113"/>
                <a:gd name="TY32" fmla="*/ 30 h 86"/>
                <a:gd name="TX33" fmla="*/ 98 w 113"/>
                <a:gd name="TY33" fmla="*/ 39 h 86"/>
                <a:gd name="TX34" fmla="*/ 92 w 113"/>
                <a:gd name="TY34" fmla="*/ 45 h 86"/>
                <a:gd name="TX35" fmla="*/ 72 w 113"/>
                <a:gd name="TY35" fmla="*/ 54 h 86"/>
                <a:gd name="TX36" fmla="*/ 47 w 113"/>
                <a:gd name="TY36" fmla="*/ 66 h 86"/>
                <a:gd name="TX37" fmla="*/ 41 w 113"/>
                <a:gd name="TY37" fmla="*/ 69 h 86"/>
                <a:gd name="TX38" fmla="*/ 38 w 113"/>
                <a:gd name="TY38" fmla="*/ 71 h 86"/>
                <a:gd name="TX39" fmla="*/ 37 w 113"/>
                <a:gd name="TY39" fmla="*/ 71 h 86"/>
                <a:gd name="TX40" fmla="*/ 35 w 113"/>
                <a:gd name="TY40" fmla="*/ 72 h 86"/>
                <a:gd name="TX41" fmla="*/ 25 w 113"/>
                <a:gd name="TY41" fmla="*/ 72 h 86"/>
                <a:gd name="TX42" fmla="*/ 35 w 113"/>
                <a:gd name="TY42" fmla="*/ 72 h 86"/>
                <a:gd name="TX43" fmla="*/ 37 w 113"/>
                <a:gd name="TY43" fmla="*/ 71 h 86"/>
                <a:gd name="TX44" fmla="*/ 37 w 113"/>
                <a:gd name="TY44" fmla="*/ 71 h 86"/>
                <a:gd name="TX45" fmla="*/ 38 w 113"/>
                <a:gd name="TY45" fmla="*/ 70 h 86"/>
                <a:gd name="TX46" fmla="*/ 41 w 113"/>
                <a:gd name="TY46" fmla="*/ 69 h 86"/>
                <a:gd name="TX47" fmla="*/ 47 w 113"/>
                <a:gd name="TY47" fmla="*/ 66 h 86"/>
                <a:gd name="TX48" fmla="*/ 72 w 113"/>
                <a:gd name="TY48" fmla="*/ 54 h 86"/>
                <a:gd name="TX49" fmla="*/ 92 w 113"/>
                <a:gd name="TY49" fmla="*/ 45 h 86"/>
                <a:gd name="TX50" fmla="*/ 98 w 113"/>
                <a:gd name="TY50" fmla="*/ 38 h 86"/>
                <a:gd name="TX51" fmla="*/ 100 w 113"/>
                <a:gd name="TY51" fmla="*/ 29 h 86"/>
                <a:gd name="TX52" fmla="*/ 98 w 113"/>
                <a:gd name="TY52" fmla="*/ 31 h 86"/>
                <a:gd name="TX53" fmla="*/ 94 w 113"/>
                <a:gd name="TY53" fmla="*/ 40 h 86"/>
                <a:gd name="TX54" fmla="*/ 92 w 113"/>
                <a:gd name="TY54" fmla="*/ 42 h 86"/>
                <a:gd name="TX55" fmla="*/ 91 w 113"/>
                <a:gd name="TY55" fmla="*/ 43 h 86"/>
                <a:gd name="TX56" fmla="*/ 89 w 113"/>
                <a:gd name="TY56" fmla="*/ 44 h 86"/>
                <a:gd name="TX57" fmla="*/ 82 w 113"/>
                <a:gd name="TY57" fmla="*/ 47 h 86"/>
                <a:gd name="TX58" fmla="*/ 64 w 113"/>
                <a:gd name="TY58" fmla="*/ 55 h 86"/>
                <a:gd name="TX59" fmla="*/ 47 w 113"/>
                <a:gd name="TY59" fmla="*/ 64 h 86"/>
                <a:gd name="TX60" fmla="*/ 38 w 113"/>
                <a:gd name="TY60" fmla="*/ 68 h 86"/>
                <a:gd name="TX61" fmla="*/ 37 w 113"/>
                <a:gd name="TY61" fmla="*/ 69 h 86"/>
                <a:gd name="TX62" fmla="*/ 36 w 113"/>
                <a:gd name="TY62" fmla="*/ 69 h 86"/>
                <a:gd name="TX63" fmla="*/ 36 w 113"/>
                <a:gd name="TY63" fmla="*/ 69 h 86"/>
                <a:gd name="TX64" fmla="*/ 34 w 113"/>
                <a:gd name="TY64" fmla="*/ 70 h 86"/>
                <a:gd name="TX65" fmla="*/ 31 w 113"/>
                <a:gd name="TY65" fmla="*/ 70 h 86"/>
                <a:gd name="TX66" fmla="*/ 19 w 113"/>
                <a:gd name="TY66" fmla="*/ 67 h 86"/>
                <a:gd name="TX67" fmla="*/ 16 w 113"/>
                <a:gd name="TY67" fmla="*/ 64 h 86"/>
                <a:gd name="TX68" fmla="*/ 16 w 113"/>
                <a:gd name="TY68" fmla="*/ 63 h 86"/>
                <a:gd name="TX69" fmla="*/ 16 w 113"/>
                <a:gd name="TY69" fmla="*/ 63 h 86"/>
                <a:gd name="TX70" fmla="*/ 16 w 113"/>
                <a:gd name="TY70" fmla="*/ 63 h 86"/>
                <a:gd name="TX71" fmla="*/ 15 w 113"/>
                <a:gd name="TY71" fmla="*/ 62 h 86"/>
                <a:gd name="TX72" fmla="*/ 15 w 113"/>
                <a:gd name="TY72" fmla="*/ 61 h 86"/>
                <a:gd name="TX73" fmla="*/ 14 w 113"/>
                <a:gd name="TY73" fmla="*/ 59 h 86"/>
                <a:gd name="TX74" fmla="*/ 14 w 113"/>
                <a:gd name="TY74" fmla="*/ 54 h 86"/>
                <a:gd name="TX75" fmla="*/ 14 w 113"/>
                <a:gd name="TY75" fmla="*/ 52 h 86"/>
                <a:gd name="TX76" fmla="*/ 15 w 113"/>
                <a:gd name="TY76" fmla="*/ 50 h 86"/>
                <a:gd name="TX77" fmla="*/ 19 w 113"/>
                <a:gd name="TY77" fmla="*/ 43 h 86"/>
                <a:gd name="TX78" fmla="*/ 20 w 113"/>
                <a:gd name="TY78" fmla="*/ 42 h 86"/>
                <a:gd name="TX79" fmla="*/ 22 w 113"/>
                <a:gd name="TY79" fmla="*/ 42 h 86"/>
                <a:gd name="TX80" fmla="*/ 25 w 113"/>
                <a:gd name="TY80" fmla="*/ 40 h 86"/>
                <a:gd name="TX81" fmla="*/ 31 w 113"/>
                <a:gd name="TY81" fmla="*/ 37 h 86"/>
                <a:gd name="TX82" fmla="*/ 65 w 113"/>
                <a:gd name="TY82" fmla="*/ 20 h 86"/>
                <a:gd name="TX83" fmla="*/ 73 w 113"/>
                <a:gd name="TY83" fmla="*/ 16 h 86"/>
                <a:gd name="TX84" fmla="*/ 74 w 113"/>
                <a:gd name="TY84" fmla="*/ 15 h 86"/>
                <a:gd name="TX85" fmla="*/ 75 w 113"/>
                <a:gd name="TY85" fmla="*/ 15 h 86"/>
                <a:gd name="TX86" fmla="*/ 76 w 113"/>
                <a:gd name="TY86" fmla="*/ 14 h 86"/>
                <a:gd name="TX87" fmla="*/ 79 w 113"/>
                <a:gd name="TY87" fmla="*/ 14 h 86"/>
                <a:gd name="TX88" fmla="*/ 91 w 113"/>
                <a:gd name="TY88" fmla="*/ 15 h 86"/>
                <a:gd name="TX89" fmla="*/ 96 w 113"/>
                <a:gd name="TY89" fmla="*/ 19 h 86"/>
                <a:gd name="TX90" fmla="*/ 97 w 113"/>
                <a:gd name="TY90" fmla="*/ 19 h 86"/>
                <a:gd name="TX91" fmla="*/ 97 w 113"/>
                <a:gd name="TY91" fmla="*/ 19 h 86"/>
                <a:gd name="TX92" fmla="*/ 98 w 113"/>
                <a:gd name="TY92" fmla="*/ 19 h 86"/>
                <a:gd name="TX93" fmla="*/ 97 w 113"/>
                <a:gd name="TY93" fmla="*/ 13 h 86"/>
                <a:gd name="TX94" fmla="*/ 88 w 113"/>
                <a:gd name="TY94" fmla="*/ 7 h 86"/>
                <a:gd name="TX95" fmla="*/ 88 w 113"/>
                <a:gd name="TY95" fmla="*/ 5 h 86"/>
                <a:gd name="TX96" fmla="*/ 97 w 113"/>
                <a:gd name="TY96" fmla="*/ 10 h 86"/>
                <a:gd name="TX97" fmla="*/ 100 w 113"/>
                <a:gd name="TY97" fmla="*/ 11 h 86"/>
                <a:gd name="TX98" fmla="*/ 102 w 113"/>
                <a:gd name="TY98" fmla="*/ 8 h 86"/>
                <a:gd name="TX99" fmla="*/ 87 w 113"/>
                <a:gd name="TY99" fmla="*/ 1 h 86"/>
                <a:gd name="TX100" fmla="*/ 70 w 113"/>
                <a:gd name="TY100" fmla="*/ 2 h 86"/>
                <a:gd name="TX101" fmla="*/ 67 w 113"/>
                <a:gd name="TY101" fmla="*/ 3 h 86"/>
                <a:gd name="TX102" fmla="*/ 65 w 113"/>
                <a:gd name="TY102" fmla="*/ 4 h 86"/>
                <a:gd name="TX103" fmla="*/ 61 w 113"/>
                <a:gd name="TY103" fmla="*/ 6 h 86"/>
                <a:gd name="TX104" fmla="*/ 26 w 113"/>
                <a:gd name="TY104" fmla="*/ 24 h 86"/>
                <a:gd name="TX105" fmla="*/ 17 w 113"/>
                <a:gd name="TY105" fmla="*/ 28 h 86"/>
                <a:gd name="TX106" fmla="*/ 15 w 113"/>
                <a:gd name="TY106" fmla="*/ 29 h 86"/>
                <a:gd name="TX107" fmla="*/ 14 w 113"/>
                <a:gd name="TY107" fmla="*/ 30 h 86"/>
                <a:gd name="TX108" fmla="*/ 12 w 113"/>
                <a:gd name="TY108" fmla="*/ 30 h 86"/>
                <a:gd name="TX109" fmla="*/ 7 w 113"/>
                <a:gd name="TY109" fmla="*/ 35 h 86"/>
                <a:gd name="TX110" fmla="*/ 1 w 113"/>
                <a:gd name="TY110" fmla="*/ 46 h 86"/>
                <a:gd name="TX111" fmla="*/ 0 w 113"/>
                <a:gd name="TY111" fmla="*/ 52 h 86"/>
                <a:gd name="TX112" fmla="*/ 0 w 113"/>
                <a:gd name="TY112" fmla="*/ 55 h 86"/>
                <a:gd name="TX113" fmla="*/ 0 w 113"/>
                <a:gd name="TY113" fmla="*/ 58 h 86"/>
                <a:gd name="TX114" fmla="*/ 1 w 113"/>
                <a:gd name="TY114" fmla="*/ 64 h 86"/>
                <a:gd name="TX115" fmla="*/ 2 w 113"/>
                <a:gd name="TY115" fmla="*/ 67 h 86"/>
                <a:gd name="TX116" fmla="*/ 3 w 113"/>
                <a:gd name="TY116" fmla="*/ 68 h 86"/>
                <a:gd name="TX117" fmla="*/ 3 w 113"/>
                <a:gd name="TY117" fmla="*/ 69 h 86"/>
                <a:gd name="TX118" fmla="*/ 3 w 113"/>
                <a:gd name="TY118" fmla="*/ 70 h 86"/>
                <a:gd name="TX119" fmla="*/ 3 w 113"/>
                <a:gd name="TY119" fmla="*/ 70 h 86"/>
                <a:gd name="TX120" fmla="*/ 3 w 113"/>
                <a:gd name="TY120" fmla="*/ 70 h 86"/>
                <a:gd name="TX121" fmla="*/ 4 w 113"/>
                <a:gd name="TY121" fmla="*/ 70 h 86"/>
                <a:gd name="TX122" fmla="*/ 4 w 113"/>
                <a:gd name="TY122" fmla="*/ 71 h 86"/>
                <a:gd name="TX123" fmla="*/ 5 w 113"/>
                <a:gd name="TY123" fmla="*/ 72 h 86"/>
                <a:gd name="TX124" fmla="*/ 7 w 113"/>
                <a:gd name="TY124" fmla="*/ 75 h 86"/>
                <a:gd name="TX125" fmla="*/ 12 w 113"/>
                <a:gd name="TY125" fmla="*/ 79 h 86"/>
                <a:gd name="TX126" fmla="*/ 23 w 113"/>
                <a:gd name="TY126" fmla="*/ 84 h 86"/>
                <a:gd name="TX127" fmla="*/ 36 w 113"/>
                <a:gd name="TY127" fmla="*/ 83 h 86"/>
                <a:gd name="TX128" fmla="*/ 42 w 113"/>
                <a:gd name="TY128" fmla="*/ 81 h 86"/>
                <a:gd name="TX129" fmla="*/ 42 w 113"/>
                <a:gd name="TY129" fmla="*/ 81 h 86"/>
                <a:gd name="TX130" fmla="*/ 43 w 113"/>
                <a:gd name="TY130" fmla="*/ 80 h 86"/>
                <a:gd name="TX131" fmla="*/ 44 w 113"/>
                <a:gd name="TY131" fmla="*/ 80 h 86"/>
                <a:gd name="TX132" fmla="*/ 46 w 113"/>
                <a:gd name="TY132" fmla="*/ 79 h 86"/>
                <a:gd name="TX133" fmla="*/ 55 w 113"/>
                <a:gd name="TY133" fmla="*/ 75 h 86"/>
                <a:gd name="TX134" fmla="*/ 72 w 113"/>
                <a:gd name="TY134" fmla="*/ 66 h 86"/>
                <a:gd name="TX135" fmla="*/ 50 w 113"/>
                <a:gd name="TY135" fmla="*/ 77 h 86"/>
                <a:gd name="TX136" fmla="*/ 44 w 113"/>
                <a:gd name="TY136" fmla="*/ 79 h 86"/>
                <a:gd name="TX137" fmla="*/ 43 w 113"/>
                <a:gd name="TY137" fmla="*/ 80 h 86"/>
                <a:gd name="TX138" fmla="*/ 42 w 113"/>
                <a:gd name="TY138" fmla="*/ 81 h 86"/>
                <a:gd name="TX139" fmla="*/ 41 w 113"/>
                <a:gd name="TY139" fmla="*/ 81 h 86"/>
                <a:gd name="TX140" fmla="*/ 38 w 113"/>
                <a:gd name="TY140" fmla="*/ 82 h 86"/>
                <a:gd name="TX141" fmla="*/ 22 w 113"/>
                <a:gd name="TY141" fmla="*/ 83 h 86"/>
                <a:gd name="TX142" fmla="*/ 9 w 113"/>
                <a:gd name="TY142" fmla="*/ 76 h 86"/>
                <a:gd name="TX143" fmla="*/ 4 w 113"/>
                <a:gd name="TY143" fmla="*/ 69 h 86"/>
                <a:gd name="TX144" fmla="*/ 4 w 113"/>
                <a:gd name="TY144" fmla="*/ 69 h 86"/>
                <a:gd name="TX145" fmla="*/ 4 w 113"/>
                <a:gd name="TY145" fmla="*/ 69 h 86"/>
                <a:gd name="TX146" fmla="*/ 3 w 113"/>
                <a:gd name="TY146" fmla="*/ 69 h 86"/>
                <a:gd name="TX147" fmla="*/ 3 w 113"/>
                <a:gd name="TY147" fmla="*/ 68 h 86"/>
                <a:gd name="TX148" fmla="*/ 2 w 113"/>
                <a:gd name="TY148" fmla="*/ 66 h 86"/>
                <a:gd name="TX149" fmla="*/ 1 w 113"/>
                <a:gd name="TY149" fmla="*/ 62 h 86"/>
                <a:gd name="TX150" fmla="*/ 0 w 113"/>
                <a:gd name="TY150" fmla="*/ 55 h 86"/>
                <a:gd name="TX151" fmla="*/ 1 w 113"/>
                <a:gd name="TY151" fmla="*/ 47 h 86"/>
                <a:gd name="TX152" fmla="*/ 9 w 113"/>
                <a:gd name="TY152" fmla="*/ 33 h 86"/>
                <a:gd name="TX153" fmla="*/ 10 w 113"/>
                <a:gd name="TY153" fmla="*/ 34 h 86"/>
                <a:gd name="TX154" fmla="*/ 2 w 113"/>
                <a:gd name="TY154" fmla="*/ 47 h 86"/>
                <a:gd name="TX155" fmla="*/ 1 w 113"/>
                <a:gd name="TY155" fmla="*/ 55 h 86"/>
                <a:gd name="TX156" fmla="*/ 2 w 113"/>
                <a:gd name="TY156" fmla="*/ 62 h 86"/>
                <a:gd name="TX157" fmla="*/ 3 w 113"/>
                <a:gd name="TY157" fmla="*/ 66 h 86"/>
                <a:gd name="TX158" fmla="*/ 4 w 113"/>
                <a:gd name="TY158" fmla="*/ 68 h 86"/>
                <a:gd name="TX159" fmla="*/ 4 w 113"/>
                <a:gd name="TY159" fmla="*/ 69 h 86"/>
                <a:gd name="TX160" fmla="*/ 5 w 113"/>
                <a:gd name="TY160" fmla="*/ 69 h 86"/>
                <a:gd name="TX161" fmla="*/ 5 w 113"/>
                <a:gd name="TY161" fmla="*/ 69 h 86"/>
                <a:gd name="TX162" fmla="*/ 5 w 113"/>
                <a:gd name="TY162" fmla="*/ 69 h 86"/>
                <a:gd name="TX163" fmla="*/ 5 w 113"/>
                <a:gd name="TY163" fmla="*/ 69 h 86"/>
                <a:gd name="TX164" fmla="*/ 10 w 113"/>
                <a:gd name="TY164" fmla="*/ 76 h 86"/>
                <a:gd name="TX165" fmla="*/ 23 w 113"/>
                <a:gd name="TY165" fmla="*/ 82 h 86"/>
                <a:gd name="TX166" fmla="*/ 38 w 113"/>
                <a:gd name="TY166" fmla="*/ 81 h 86"/>
                <a:gd name="TX167" fmla="*/ 42 w 113"/>
                <a:gd name="TY167" fmla="*/ 80 h 86"/>
                <a:gd name="TX168" fmla="*/ 45 w 113"/>
                <a:gd name="TY168" fmla="*/ 79 h 86"/>
                <a:gd name="TX169" fmla="*/ 50 w 113"/>
                <a:gd name="TY169" fmla="*/ 76 h 86"/>
                <a:gd name="TX170" fmla="*/ 73 w 113"/>
                <a:gd name="TY170" fmla="*/ 64 h 86"/>
                <a:gd name="TX171" fmla="*/ 73 w 113"/>
                <a:gd name="TY171" fmla="*/ 66 h 86"/>
                <a:gd name="TX172" fmla="*/ 90 w 113"/>
                <a:gd name="TY172" fmla="*/ 58 h 86"/>
                <a:gd name="TX173" fmla="*/ 94 w 113"/>
                <a:gd name="TY173" fmla="*/ 56 h 86"/>
                <a:gd name="TX174" fmla="*/ 98 w 113"/>
                <a:gd name="TY174" fmla="*/ 53 h 86"/>
                <a:gd name="TX175" fmla="*/ 107 w 113"/>
                <a:gd name="TY175" fmla="*/ 44 h 86"/>
                <a:gd name="TX176" fmla="*/ 110 w 113"/>
                <a:gd name="TY176" fmla="*/ 35 h 86"/>
                <a:gd name="TX177" fmla="*/ 110 w 113"/>
                <a:gd name="TY177" fmla="*/ 28 h 86"/>
                <a:gd name="TX178" fmla="*/ 105 w 113"/>
                <a:gd name="TY178" fmla="*/ 44 h 8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Lst>
              <a:rect l="l" t="t" r="r" b="b"/>
              <a:pathLst>
                <a:path w="113" h="86">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3" name="形状 475">
              <a:extLst>
                <a:ext uri="{FF2B5EF4-FFF2-40B4-BE49-F238E27FC236}">
                  <a16:creationId xmlns:a16="http://schemas.microsoft.com/office/drawing/2014/main" id="{6CD2A64C-A431-4910-9A13-87CDFEEE79A0}"/>
                </a:ext>
              </a:extLst>
            </p:cNvPr>
            <p:cNvSpPr/>
            <p:nvPr/>
          </p:nvSpPr>
          <p:spPr>
            <a:xfrm>
              <a:off x="7122795" y="3127375"/>
              <a:ext cx="4445" cy="1270"/>
            </a:xfrm>
            <a:custGeom>
              <a:avLst/>
              <a:gdLst>
                <a:gd name="TX0" fmla="*/ 0 w 3"/>
                <a:gd name="TY0" fmla="*/ 0 h 2"/>
                <a:gd name="TX1" fmla="*/ 1 w 3"/>
                <a:gd name="TY1" fmla="*/ 0 h 2"/>
                <a:gd name="TX2" fmla="*/ 0 w 3"/>
                <a:gd name="TY2" fmla="*/ 0 h 2"/>
              </a:gdLst>
              <a:ahLst/>
              <a:cxnLst>
                <a:cxn ang="0">
                  <a:pos x="TX0" y="TY0"/>
                </a:cxn>
                <a:cxn ang="0">
                  <a:pos x="TX1" y="TY1"/>
                </a:cxn>
                <a:cxn ang="0">
                  <a:pos x="TX2" y="TY2"/>
                </a:cxn>
              </a:cxnLst>
              <a:rect l="l" t="t" r="r" b="b"/>
              <a:pathLst>
                <a:path w="3" h="2">
                  <a:moveTo>
                    <a:pt x="0" y="0"/>
                  </a:moveTo>
                  <a:cubicBezTo>
                    <a:pt x="1" y="0"/>
                    <a:pt x="1" y="0"/>
                    <a:pt x="1" y="0"/>
                  </a:cubicBezTo>
                  <a:cubicBezTo>
                    <a:pt x="1" y="0"/>
                    <a:pt x="1" y="0"/>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4" name="形状 476">
              <a:extLst>
                <a:ext uri="{FF2B5EF4-FFF2-40B4-BE49-F238E27FC236}">
                  <a16:creationId xmlns:a16="http://schemas.microsoft.com/office/drawing/2014/main" id="{9424E774-4F52-4AD0-85FC-67902B5C1154}"/>
                </a:ext>
              </a:extLst>
            </p:cNvPr>
            <p:cNvSpPr/>
            <p:nvPr/>
          </p:nvSpPr>
          <p:spPr>
            <a:xfrm>
              <a:off x="7125970" y="3121660"/>
              <a:ext cx="8255" cy="6985"/>
            </a:xfrm>
            <a:custGeom>
              <a:avLst/>
              <a:gdLst>
                <a:gd name="TX0" fmla="*/ 0 w 5"/>
                <a:gd name="TY0" fmla="*/ 2 h 4"/>
                <a:gd name="TX1" fmla="*/ 3 w 5"/>
                <a:gd name="TY1" fmla="*/ 0 h 4"/>
                <a:gd name="TX2" fmla="*/ 0 w 5"/>
                <a:gd name="TY2" fmla="*/ 2 h 4"/>
              </a:gdLst>
              <a:ahLst/>
              <a:cxnLst>
                <a:cxn ang="0">
                  <a:pos x="TX0" y="TY0"/>
                </a:cxn>
                <a:cxn ang="0">
                  <a:pos x="TX1" y="TY1"/>
                </a:cxn>
                <a:cxn ang="0">
                  <a:pos x="TX2" y="TY2"/>
                </a:cxn>
              </a:cxnLst>
              <a:rect l="l" t="t" r="r" b="b"/>
              <a:pathLst>
                <a:path w="5" h="4">
                  <a:moveTo>
                    <a:pt x="0" y="2"/>
                  </a:moveTo>
                  <a:cubicBezTo>
                    <a:pt x="1" y="2"/>
                    <a:pt x="2" y="1"/>
                    <a:pt x="3" y="0"/>
                  </a:cubicBezTo>
                  <a:cubicBezTo>
                    <a:pt x="2" y="1"/>
                    <a:pt x="1" y="2"/>
                    <a:pt x="0" y="2"/>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5" name="形状 477">
              <a:extLst>
                <a:ext uri="{FF2B5EF4-FFF2-40B4-BE49-F238E27FC236}">
                  <a16:creationId xmlns:a16="http://schemas.microsoft.com/office/drawing/2014/main" id="{1A0A4554-A806-4372-AD0B-A0CC8F5E1C58}"/>
                </a:ext>
              </a:extLst>
            </p:cNvPr>
            <p:cNvSpPr/>
            <p:nvPr/>
          </p:nvSpPr>
          <p:spPr>
            <a:xfrm>
              <a:off x="6872605" y="2987040"/>
              <a:ext cx="296545" cy="179705"/>
            </a:xfrm>
            <a:custGeom>
              <a:avLst/>
              <a:gdLst>
                <a:gd name="TX0" fmla="*/ 110 w 120"/>
                <a:gd name="TY0" fmla="*/ 9 h 71"/>
                <a:gd name="TX1" fmla="*/ 103 w 120"/>
                <a:gd name="TY1" fmla="*/ 3 h 71"/>
                <a:gd name="TX2" fmla="*/ 95 w 120"/>
                <a:gd name="TY2" fmla="*/ 0 h 71"/>
                <a:gd name="TX3" fmla="*/ 109 w 120"/>
                <a:gd name="TY3" fmla="*/ 10 h 71"/>
                <a:gd name="TX4" fmla="*/ 115 w 120"/>
                <a:gd name="TY4" fmla="*/ 26 h 71"/>
                <a:gd name="TX5" fmla="*/ 111 w 120"/>
                <a:gd name="TY5" fmla="*/ 43 h 71"/>
                <a:gd name="TX6" fmla="*/ 105 w 120"/>
                <a:gd name="TY6" fmla="*/ 49 h 71"/>
                <a:gd name="TX7" fmla="*/ 97 w 120"/>
                <a:gd name="TY7" fmla="*/ 53 h 71"/>
                <a:gd name="TX8" fmla="*/ 95 w 120"/>
                <a:gd name="TY8" fmla="*/ 53 h 71"/>
                <a:gd name="TX9" fmla="*/ 93 w 120"/>
                <a:gd name="TY9" fmla="*/ 54 h 71"/>
                <a:gd name="TX10" fmla="*/ 90 w 120"/>
                <a:gd name="TY10" fmla="*/ 54 h 71"/>
                <a:gd name="TX11" fmla="*/ 83 w 120"/>
                <a:gd name="TY11" fmla="*/ 56 h 71"/>
                <a:gd name="TX12" fmla="*/ 69 w 120"/>
                <a:gd name="TY12" fmla="*/ 59 h 71"/>
                <a:gd name="TX13" fmla="*/ 41 w 120"/>
                <a:gd name="TY13" fmla="*/ 65 h 71"/>
                <a:gd name="TX14" fmla="*/ 90 w 120"/>
                <a:gd name="TY14" fmla="*/ 54 h 71"/>
                <a:gd name="TX15" fmla="*/ 94 w 120"/>
                <a:gd name="TY15" fmla="*/ 53 h 71"/>
                <a:gd name="TX16" fmla="*/ 95 w 120"/>
                <a:gd name="TY16" fmla="*/ 53 h 71"/>
                <a:gd name="TX17" fmla="*/ 96 w 120"/>
                <a:gd name="TY17" fmla="*/ 53 h 71"/>
                <a:gd name="TX18" fmla="*/ 98 w 120"/>
                <a:gd name="TY18" fmla="*/ 52 h 71"/>
                <a:gd name="TX19" fmla="*/ 107 w 120"/>
                <a:gd name="TY19" fmla="*/ 47 h 71"/>
                <a:gd name="TX20" fmla="*/ 113 w 120"/>
                <a:gd name="TY20" fmla="*/ 39 h 71"/>
                <a:gd name="TX21" fmla="*/ 115 w 120"/>
                <a:gd name="TY21" fmla="*/ 30 h 71"/>
                <a:gd name="TX22" fmla="*/ 110 w 120"/>
                <a:gd name="TY22" fmla="*/ 12 h 71"/>
                <a:gd name="TX23" fmla="*/ 95 w 120"/>
                <a:gd name="TY23" fmla="*/ 1 h 71"/>
                <a:gd name="TX24" fmla="*/ 91 w 120"/>
                <a:gd name="TY24" fmla="*/ 0 h 71"/>
                <a:gd name="TX25" fmla="*/ 86 w 120"/>
                <a:gd name="TY25" fmla="*/ 1 h 71"/>
                <a:gd name="TX26" fmla="*/ 82 w 120"/>
                <a:gd name="TY26" fmla="*/ 4 h 71"/>
                <a:gd name="TX27" fmla="*/ 84 w 120"/>
                <a:gd name="TY27" fmla="*/ 5 h 71"/>
                <a:gd name="TX28" fmla="*/ 89 w 120"/>
                <a:gd name="TY28" fmla="*/ 6 h 71"/>
                <a:gd name="TX29" fmla="*/ 93 w 120"/>
                <a:gd name="TY29" fmla="*/ 7 h 71"/>
                <a:gd name="TX30" fmla="*/ 95 w 120"/>
                <a:gd name="TY30" fmla="*/ 7 h 71"/>
                <a:gd name="TX31" fmla="*/ 94 w 120"/>
                <a:gd name="TY31" fmla="*/ 9 h 71"/>
                <a:gd name="TX32" fmla="*/ 106 w 120"/>
                <a:gd name="TY32" fmla="*/ 23 h 71"/>
                <a:gd name="TX33" fmla="*/ 107 w 120"/>
                <a:gd name="TY33" fmla="*/ 33 h 71"/>
                <a:gd name="TX34" fmla="*/ 102 w 120"/>
                <a:gd name="TY34" fmla="*/ 41 h 71"/>
                <a:gd name="TX35" fmla="*/ 98 w 120"/>
                <a:gd name="TY35" fmla="*/ 44 h 71"/>
                <a:gd name="TX36" fmla="*/ 95 w 120"/>
                <a:gd name="TY36" fmla="*/ 45 h 71"/>
                <a:gd name="TX37" fmla="*/ 92 w 120"/>
                <a:gd name="TY37" fmla="*/ 46 h 71"/>
                <a:gd name="TX38" fmla="*/ 79 w 120"/>
                <a:gd name="TY38" fmla="*/ 48 h 71"/>
                <a:gd name="TX39" fmla="*/ 52 w 120"/>
                <a:gd name="TY39" fmla="*/ 53 h 71"/>
                <a:gd name="TX40" fmla="*/ 79 w 120"/>
                <a:gd name="TY40" fmla="*/ 48 h 71"/>
                <a:gd name="TX41" fmla="*/ 92 w 120"/>
                <a:gd name="TY41" fmla="*/ 45 h 71"/>
                <a:gd name="TX42" fmla="*/ 95 w 120"/>
                <a:gd name="TY42" fmla="*/ 45 h 71"/>
                <a:gd name="TX43" fmla="*/ 98 w 120"/>
                <a:gd name="TY43" fmla="*/ 44 h 71"/>
                <a:gd name="TX44" fmla="*/ 102 w 120"/>
                <a:gd name="TY44" fmla="*/ 41 h 71"/>
                <a:gd name="TX45" fmla="*/ 106 w 120"/>
                <a:gd name="TY45" fmla="*/ 33 h 71"/>
                <a:gd name="TX46" fmla="*/ 106 w 120"/>
                <a:gd name="TY46" fmla="*/ 23 h 71"/>
                <a:gd name="TX47" fmla="*/ 94 w 120"/>
                <a:gd name="TY47" fmla="*/ 10 h 71"/>
                <a:gd name="TX48" fmla="*/ 95 w 120"/>
                <a:gd name="TY48" fmla="*/ 12 h 71"/>
                <a:gd name="TX49" fmla="*/ 98 w 120"/>
                <a:gd name="TY49" fmla="*/ 15 h 71"/>
                <a:gd name="TX50" fmla="*/ 102 w 120"/>
                <a:gd name="TY50" fmla="*/ 19 h 71"/>
                <a:gd name="TX51" fmla="*/ 105 w 120"/>
                <a:gd name="TY51" fmla="*/ 26 h 71"/>
                <a:gd name="TX52" fmla="*/ 105 w 120"/>
                <a:gd name="TY52" fmla="*/ 32 h 71"/>
                <a:gd name="TX53" fmla="*/ 97 w 120"/>
                <a:gd name="TY53" fmla="*/ 42 h 71"/>
                <a:gd name="TX54" fmla="*/ 93 w 120"/>
                <a:gd name="TY54" fmla="*/ 43 h 71"/>
                <a:gd name="TX55" fmla="*/ 89 w 120"/>
                <a:gd name="TY55" fmla="*/ 44 h 71"/>
                <a:gd name="TX56" fmla="*/ 79 w 120"/>
                <a:gd name="TY56" fmla="*/ 46 h 71"/>
                <a:gd name="TX57" fmla="*/ 41 w 120"/>
                <a:gd name="TY57" fmla="*/ 53 h 71"/>
                <a:gd name="TX58" fmla="*/ 34 w 120"/>
                <a:gd name="TY58" fmla="*/ 55 h 71"/>
                <a:gd name="TX59" fmla="*/ 30 w 120"/>
                <a:gd name="TY59" fmla="*/ 55 h 71"/>
                <a:gd name="TX60" fmla="*/ 29 w 120"/>
                <a:gd name="TY60" fmla="*/ 55 h 71"/>
                <a:gd name="TX61" fmla="*/ 28 w 120"/>
                <a:gd name="TY61" fmla="*/ 55 h 71"/>
                <a:gd name="TX62" fmla="*/ 28 w 120"/>
                <a:gd name="TY62" fmla="*/ 55 h 71"/>
                <a:gd name="TX63" fmla="*/ 27 w 120"/>
                <a:gd name="TY63" fmla="*/ 55 h 71"/>
                <a:gd name="TX64" fmla="*/ 27 w 120"/>
                <a:gd name="TY64" fmla="*/ 55 h 71"/>
                <a:gd name="TX65" fmla="*/ 25 w 120"/>
                <a:gd name="TY65" fmla="*/ 54 h 71"/>
                <a:gd name="TX66" fmla="*/ 21 w 120"/>
                <a:gd name="TY66" fmla="*/ 52 h 71"/>
                <a:gd name="TX67" fmla="*/ 16 w 120"/>
                <a:gd name="TY67" fmla="*/ 45 h 71"/>
                <a:gd name="TX68" fmla="*/ 16 w 120"/>
                <a:gd name="TY68" fmla="*/ 36 h 71"/>
                <a:gd name="TX69" fmla="*/ 18 w 120"/>
                <a:gd name="TY69" fmla="*/ 30 h 71"/>
                <a:gd name="TX70" fmla="*/ 23 w 120"/>
                <a:gd name="TY70" fmla="*/ 26 h 71"/>
                <a:gd name="TX71" fmla="*/ 25 w 120"/>
                <a:gd name="TY71" fmla="*/ 25 h 71"/>
                <a:gd name="TX72" fmla="*/ 25 w 120"/>
                <a:gd name="TY72" fmla="*/ 25 h 71"/>
                <a:gd name="TX73" fmla="*/ 26 w 120"/>
                <a:gd name="TY73" fmla="*/ 25 h 71"/>
                <a:gd name="TX74" fmla="*/ 31 w 120"/>
                <a:gd name="TY74" fmla="*/ 24 h 71"/>
                <a:gd name="TX75" fmla="*/ 40 w 120"/>
                <a:gd name="TY75" fmla="*/ 22 h 71"/>
                <a:gd name="TX76" fmla="*/ 74 w 120"/>
                <a:gd name="TY76" fmla="*/ 15 h 71"/>
                <a:gd name="TX77" fmla="*/ 66 w 120"/>
                <a:gd name="TY77" fmla="*/ 9 h 71"/>
                <a:gd name="TX78" fmla="*/ 66 w 120"/>
                <a:gd name="TY78" fmla="*/ 8 h 71"/>
                <a:gd name="TX79" fmla="*/ 76 w 120"/>
                <a:gd name="TY79" fmla="*/ 1 h 71"/>
                <a:gd name="TX80" fmla="*/ 49 w 120"/>
                <a:gd name="TY80" fmla="*/ 6 h 71"/>
                <a:gd name="TX81" fmla="*/ 40 w 120"/>
                <a:gd name="TY81" fmla="*/ 8 h 71"/>
                <a:gd name="TX82" fmla="*/ 30 w 120"/>
                <a:gd name="TY82" fmla="*/ 10 h 71"/>
                <a:gd name="TX83" fmla="*/ 25 w 120"/>
                <a:gd name="TY83" fmla="*/ 11 h 71"/>
                <a:gd name="TX84" fmla="*/ 23 w 120"/>
                <a:gd name="TY84" fmla="*/ 11 h 71"/>
                <a:gd name="TX85" fmla="*/ 20 w 120"/>
                <a:gd name="TY85" fmla="*/ 12 h 71"/>
                <a:gd name="TX86" fmla="*/ 9 w 120"/>
                <a:gd name="TY86" fmla="*/ 19 h 71"/>
                <a:gd name="TX87" fmla="*/ 7 w 120"/>
                <a:gd name="TY87" fmla="*/ 22 h 71"/>
                <a:gd name="TX88" fmla="*/ 5 w 120"/>
                <a:gd name="TY88" fmla="*/ 25 h 71"/>
                <a:gd name="TX89" fmla="*/ 2 w 120"/>
                <a:gd name="TY89" fmla="*/ 31 h 71"/>
                <a:gd name="TX90" fmla="*/ 4 w 120"/>
                <a:gd name="TY90" fmla="*/ 54 h 71"/>
                <a:gd name="TX91" fmla="*/ 13 w 120"/>
                <a:gd name="TY91" fmla="*/ 64 h 71"/>
                <a:gd name="TX92" fmla="*/ 25 w 120"/>
                <a:gd name="TY92" fmla="*/ 69 h 71"/>
                <a:gd name="TX93" fmla="*/ 26 w 120"/>
                <a:gd name="TY93" fmla="*/ 69 h 71"/>
                <a:gd name="TX94" fmla="*/ 27 w 120"/>
                <a:gd name="TY94" fmla="*/ 69 h 71"/>
                <a:gd name="TX95" fmla="*/ 27 w 120"/>
                <a:gd name="TY95" fmla="*/ 69 h 71"/>
                <a:gd name="TX96" fmla="*/ 27 w 120"/>
                <a:gd name="TY96" fmla="*/ 69 h 71"/>
                <a:gd name="TX97" fmla="*/ 30 w 120"/>
                <a:gd name="TY97" fmla="*/ 69 h 71"/>
                <a:gd name="TX98" fmla="*/ 37 w 120"/>
                <a:gd name="TY98" fmla="*/ 69 h 71"/>
                <a:gd name="TX99" fmla="*/ 46 w 120"/>
                <a:gd name="TY99" fmla="*/ 67 h 71"/>
                <a:gd name="TX100" fmla="*/ 65 w 120"/>
                <a:gd name="TY100" fmla="*/ 62 h 71"/>
                <a:gd name="TX101" fmla="*/ 84 w 120"/>
                <a:gd name="TY101" fmla="*/ 58 h 71"/>
                <a:gd name="TX102" fmla="*/ 93 w 120"/>
                <a:gd name="TY102" fmla="*/ 56 h 71"/>
                <a:gd name="TX103" fmla="*/ 96 w 120"/>
                <a:gd name="TY103" fmla="*/ 56 h 71"/>
                <a:gd name="TX104" fmla="*/ 99 w 120"/>
                <a:gd name="TY104" fmla="*/ 55 h 71"/>
                <a:gd name="TX105" fmla="*/ 100 w 120"/>
                <a:gd name="TY105" fmla="*/ 54 h 71"/>
                <a:gd name="TX106" fmla="*/ 97 w 120"/>
                <a:gd name="TY106" fmla="*/ 55 h 71"/>
                <a:gd name="TX107" fmla="*/ 94 w 120"/>
                <a:gd name="TY107" fmla="*/ 56 h 71"/>
                <a:gd name="TX108" fmla="*/ 91 w 120"/>
                <a:gd name="TY108" fmla="*/ 57 h 71"/>
                <a:gd name="TX109" fmla="*/ 78 w 120"/>
                <a:gd name="TY109" fmla="*/ 59 h 71"/>
                <a:gd name="TX110" fmla="*/ 55 w 120"/>
                <a:gd name="TY110" fmla="*/ 64 h 71"/>
                <a:gd name="TX111" fmla="*/ 43 w 120"/>
                <a:gd name="TY111" fmla="*/ 67 h 71"/>
                <a:gd name="TX112" fmla="*/ 37 w 120"/>
                <a:gd name="TY112" fmla="*/ 68 h 71"/>
                <a:gd name="TX113" fmla="*/ 29 w 120"/>
                <a:gd name="TY113" fmla="*/ 69 h 71"/>
                <a:gd name="TX114" fmla="*/ 27 w 120"/>
                <a:gd name="TY114" fmla="*/ 69 h 71"/>
                <a:gd name="TX115" fmla="*/ 27 w 120"/>
                <a:gd name="TY115" fmla="*/ 69 h 71"/>
                <a:gd name="TX116" fmla="*/ 27 w 120"/>
                <a:gd name="TY116" fmla="*/ 69 h 71"/>
                <a:gd name="TX117" fmla="*/ 26 w 120"/>
                <a:gd name="TY117" fmla="*/ 68 h 71"/>
                <a:gd name="TX118" fmla="*/ 22 w 120"/>
                <a:gd name="TY118" fmla="*/ 68 h 71"/>
                <a:gd name="TX119" fmla="*/ 14 w 120"/>
                <a:gd name="TY119" fmla="*/ 65 h 71"/>
                <a:gd name="TX120" fmla="*/ 4 w 120"/>
                <a:gd name="TY120" fmla="*/ 52 h 71"/>
                <a:gd name="TX121" fmla="*/ 4 w 120"/>
                <a:gd name="TY121" fmla="*/ 52 h 71"/>
                <a:gd name="TX122" fmla="*/ 15 w 120"/>
                <a:gd name="TY122" fmla="*/ 64 h 71"/>
                <a:gd name="TX123" fmla="*/ 22 w 120"/>
                <a:gd name="TY123" fmla="*/ 67 h 71"/>
                <a:gd name="TX124" fmla="*/ 26 w 120"/>
                <a:gd name="TY124" fmla="*/ 67 h 71"/>
                <a:gd name="TX125" fmla="*/ 27 w 120"/>
                <a:gd name="TY125" fmla="*/ 67 h 71"/>
                <a:gd name="TX126" fmla="*/ 27 w 120"/>
                <a:gd name="TY126" fmla="*/ 68 h 71"/>
                <a:gd name="TX127" fmla="*/ 27 w 120"/>
                <a:gd name="TY127" fmla="*/ 68 h 71"/>
                <a:gd name="TX128" fmla="*/ 29 w 120"/>
                <a:gd name="TY128" fmla="*/ 68 h 71"/>
                <a:gd name="TX129" fmla="*/ 37 w 120"/>
                <a:gd name="TY129" fmla="*/ 67 h 71"/>
                <a:gd name="TX130" fmla="*/ 43 w 120"/>
                <a:gd name="TY130" fmla="*/ 66 h 71"/>
                <a:gd name="TX131" fmla="*/ 55 w 120"/>
                <a:gd name="TY131" fmla="*/ 63 h 71"/>
                <a:gd name="TX132" fmla="*/ 79 w 120"/>
                <a:gd name="TY132" fmla="*/ 58 h 71"/>
                <a:gd name="TX133" fmla="*/ 91 w 120"/>
                <a:gd name="TY133" fmla="*/ 56 h 71"/>
                <a:gd name="TX134" fmla="*/ 95 w 120"/>
                <a:gd name="TY134" fmla="*/ 55 h 71"/>
                <a:gd name="TX135" fmla="*/ 96 w 120"/>
                <a:gd name="TY135" fmla="*/ 55 h 71"/>
                <a:gd name="TX136" fmla="*/ 98 w 120"/>
                <a:gd name="TY136" fmla="*/ 54 h 71"/>
                <a:gd name="TX137" fmla="*/ 105 w 120"/>
                <a:gd name="TY137" fmla="*/ 50 h 71"/>
                <a:gd name="TX138" fmla="*/ 106 w 120"/>
                <a:gd name="TY138" fmla="*/ 51 h 71"/>
                <a:gd name="TX139" fmla="*/ 114 w 120"/>
                <a:gd name="TY139" fmla="*/ 42 h 71"/>
                <a:gd name="TX140" fmla="*/ 118 w 120"/>
                <a:gd name="TY140" fmla="*/ 31 h 71"/>
                <a:gd name="TX141" fmla="*/ 110 w 120"/>
                <a:gd name="TY141" fmla="*/ 9 h 71"/>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Lst>
              <a:rect l="l" t="t" r="r" b="b"/>
              <a:pathLst>
                <a:path w="120" h="71">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6" name="形状 478">
              <a:extLst>
                <a:ext uri="{FF2B5EF4-FFF2-40B4-BE49-F238E27FC236}">
                  <a16:creationId xmlns:a16="http://schemas.microsoft.com/office/drawing/2014/main" id="{C4F63E62-A09C-43ED-A242-FB0B87FCFDFF}"/>
                </a:ext>
              </a:extLst>
            </p:cNvPr>
            <p:cNvSpPr/>
            <p:nvPr/>
          </p:nvSpPr>
          <p:spPr>
            <a:xfrm>
              <a:off x="4956810" y="2981325"/>
              <a:ext cx="287655" cy="186055"/>
            </a:xfrm>
            <a:custGeom>
              <a:avLst/>
              <a:gdLst>
                <a:gd name="TX0" fmla="*/ 56 w 117"/>
                <a:gd name="TY0" fmla="*/ 65 h 73"/>
                <a:gd name="TX1" fmla="*/ 32 w 117"/>
                <a:gd name="TY1" fmla="*/ 59 h 73"/>
                <a:gd name="TX2" fmla="*/ 26 w 117"/>
                <a:gd name="TY2" fmla="*/ 58 h 73"/>
                <a:gd name="TX3" fmla="*/ 23 w 117"/>
                <a:gd name="TY3" fmla="*/ 57 h 73"/>
                <a:gd name="TX4" fmla="*/ 22 w 117"/>
                <a:gd name="TY4" fmla="*/ 57 h 73"/>
                <a:gd name="TX5" fmla="*/ 20 w 117"/>
                <a:gd name="TY5" fmla="*/ 56 h 73"/>
                <a:gd name="TX6" fmla="*/ 7 w 117"/>
                <a:gd name="TY6" fmla="*/ 47 h 73"/>
                <a:gd name="TX7" fmla="*/ 1 w 117"/>
                <a:gd name="TY7" fmla="*/ 33 h 73"/>
                <a:gd name="TX8" fmla="*/ 1 w 117"/>
                <a:gd name="TY8" fmla="*/ 25 h 73"/>
                <a:gd name="TX9" fmla="*/ 2 w 117"/>
                <a:gd name="TY9" fmla="*/ 22 h 73"/>
                <a:gd name="TX10" fmla="*/ 3 w 117"/>
                <a:gd name="TY10" fmla="*/ 18 h 73"/>
                <a:gd name="TX11" fmla="*/ 13 w 117"/>
                <a:gd name="TY11" fmla="*/ 5 h 73"/>
                <a:gd name="TX12" fmla="*/ 28 w 117"/>
                <a:gd name="TY12" fmla="*/ 0 h 73"/>
                <a:gd name="TX13" fmla="*/ 28 w 117"/>
                <a:gd name="TY13" fmla="*/ 1 h 73"/>
                <a:gd name="TX14" fmla="*/ 13 w 117"/>
                <a:gd name="TY14" fmla="*/ 6 h 73"/>
                <a:gd name="TX15" fmla="*/ 4 w 117"/>
                <a:gd name="TY15" fmla="*/ 18 h 73"/>
                <a:gd name="TX16" fmla="*/ 3 w 117"/>
                <a:gd name="TY16" fmla="*/ 22 h 73"/>
                <a:gd name="TX17" fmla="*/ 2 w 117"/>
                <a:gd name="TY17" fmla="*/ 26 h 73"/>
                <a:gd name="TX18" fmla="*/ 2 w 117"/>
                <a:gd name="TY18" fmla="*/ 33 h 73"/>
                <a:gd name="TX19" fmla="*/ 8 w 117"/>
                <a:gd name="TY19" fmla="*/ 47 h 73"/>
                <a:gd name="TX20" fmla="*/ 21 w 117"/>
                <a:gd name="TY20" fmla="*/ 56 h 73"/>
                <a:gd name="TX21" fmla="*/ 22 w 117"/>
                <a:gd name="TY21" fmla="*/ 56 h 73"/>
                <a:gd name="TX22" fmla="*/ 23 w 117"/>
                <a:gd name="TY22" fmla="*/ 57 h 73"/>
                <a:gd name="TX23" fmla="*/ 24 w 117"/>
                <a:gd name="TY23" fmla="*/ 57 h 73"/>
                <a:gd name="TX24" fmla="*/ 27 w 117"/>
                <a:gd name="TY24" fmla="*/ 58 h 73"/>
                <a:gd name="TX25" fmla="*/ 33 w 117"/>
                <a:gd name="TY25" fmla="*/ 59 h 73"/>
                <a:gd name="TX26" fmla="*/ 58 w 117"/>
                <a:gd name="TY26" fmla="*/ 64 h 73"/>
                <a:gd name="TX27" fmla="*/ 58 w 117"/>
                <a:gd name="TY27" fmla="*/ 65 h 73"/>
                <a:gd name="TX28" fmla="*/ 75 w 117"/>
                <a:gd name="TY28" fmla="*/ 69 h 73"/>
                <a:gd name="TX29" fmla="*/ 80 w 117"/>
                <a:gd name="TY29" fmla="*/ 70 h 73"/>
                <a:gd name="TX30" fmla="*/ 82 w 117"/>
                <a:gd name="TY30" fmla="*/ 71 h 73"/>
                <a:gd name="TX31" fmla="*/ 85 w 117"/>
                <a:gd name="TY31" fmla="*/ 71 h 73"/>
                <a:gd name="TX32" fmla="*/ 97 w 117"/>
                <a:gd name="TY32" fmla="*/ 70 h 73"/>
                <a:gd name="TX33" fmla="*/ 105 w 117"/>
                <a:gd name="TY33" fmla="*/ 64 h 73"/>
                <a:gd name="TX34" fmla="*/ 110 w 117"/>
                <a:gd name="TY34" fmla="*/ 58 h 73"/>
                <a:gd name="TX35" fmla="*/ 96 w 117"/>
                <a:gd name="TY35" fmla="*/ 68 h 73"/>
                <a:gd name="TX36" fmla="*/ 87 w 117"/>
                <a:gd name="TY36" fmla="*/ 69 h 73"/>
                <a:gd name="TX37" fmla="*/ 83 w 117"/>
                <a:gd name="TY37" fmla="*/ 69 h 73"/>
                <a:gd name="TX38" fmla="*/ 81 w 117"/>
                <a:gd name="TY38" fmla="*/ 68 h 73"/>
                <a:gd name="TX39" fmla="*/ 79 w 117"/>
                <a:gd name="TY39" fmla="*/ 68 h 73"/>
                <a:gd name="TX40" fmla="*/ 51 w 117"/>
                <a:gd name="TY40" fmla="*/ 61 h 73"/>
                <a:gd name="TX41" fmla="*/ 23 w 117"/>
                <a:gd name="TY41" fmla="*/ 55 h 73"/>
                <a:gd name="TX42" fmla="*/ 23 w 117"/>
                <a:gd name="TY42" fmla="*/ 55 h 73"/>
                <a:gd name="TX43" fmla="*/ 22 w 117"/>
                <a:gd name="TY43" fmla="*/ 55 h 73"/>
                <a:gd name="TX44" fmla="*/ 19 w 117"/>
                <a:gd name="TY44" fmla="*/ 54 h 73"/>
                <a:gd name="TX45" fmla="*/ 16 w 117"/>
                <a:gd name="TY45" fmla="*/ 52 h 73"/>
                <a:gd name="TX46" fmla="*/ 9 w 117"/>
                <a:gd name="TY46" fmla="*/ 46 h 73"/>
                <a:gd name="TX47" fmla="*/ 4 w 117"/>
                <a:gd name="TY47" fmla="*/ 31 h 73"/>
                <a:gd name="TX48" fmla="*/ 8 w 117"/>
                <a:gd name="TY48" fmla="*/ 44 h 73"/>
                <a:gd name="TX49" fmla="*/ 20 w 117"/>
                <a:gd name="TY49" fmla="*/ 54 h 73"/>
                <a:gd name="TX50" fmla="*/ 21 w 117"/>
                <a:gd name="TY50" fmla="*/ 54 h 73"/>
                <a:gd name="TX51" fmla="*/ 23 w 117"/>
                <a:gd name="TY51" fmla="*/ 55 h 73"/>
                <a:gd name="TX52" fmla="*/ 26 w 117"/>
                <a:gd name="TY52" fmla="*/ 55 h 73"/>
                <a:gd name="TX53" fmla="*/ 32 w 117"/>
                <a:gd name="TY53" fmla="*/ 57 h 73"/>
                <a:gd name="TX54" fmla="*/ 44 w 117"/>
                <a:gd name="TY54" fmla="*/ 59 h 73"/>
                <a:gd name="TX55" fmla="*/ 76 w 117"/>
                <a:gd name="TY55" fmla="*/ 67 h 73"/>
                <a:gd name="TX56" fmla="*/ 80 w 117"/>
                <a:gd name="TY56" fmla="*/ 68 h 73"/>
                <a:gd name="TX57" fmla="*/ 84 w 117"/>
                <a:gd name="TY57" fmla="*/ 68 h 73"/>
                <a:gd name="TX58" fmla="*/ 94 w 117"/>
                <a:gd name="TY58" fmla="*/ 68 h 73"/>
                <a:gd name="TX59" fmla="*/ 109 w 117"/>
                <a:gd name="TY59" fmla="*/ 57 h 73"/>
                <a:gd name="TX60" fmla="*/ 111 w 117"/>
                <a:gd name="TY60" fmla="*/ 54 h 73"/>
                <a:gd name="TX61" fmla="*/ 112 w 117"/>
                <a:gd name="TY61" fmla="*/ 49 h 73"/>
                <a:gd name="TX62" fmla="*/ 111 w 117"/>
                <a:gd name="TY62" fmla="*/ 44 h 73"/>
                <a:gd name="TX63" fmla="*/ 109 w 117"/>
                <a:gd name="TY63" fmla="*/ 46 h 73"/>
                <a:gd name="TX64" fmla="*/ 107 w 117"/>
                <a:gd name="TY64" fmla="*/ 50 h 73"/>
                <a:gd name="TX65" fmla="*/ 105 w 117"/>
                <a:gd name="TY65" fmla="*/ 53 h 73"/>
                <a:gd name="TX66" fmla="*/ 103 w 117"/>
                <a:gd name="TY66" fmla="*/ 55 h 73"/>
                <a:gd name="TX67" fmla="*/ 102 w 117"/>
                <a:gd name="TY67" fmla="*/ 54 h 73"/>
                <a:gd name="TX68" fmla="*/ 94 w 117"/>
                <a:gd name="TY68" fmla="*/ 60 h 73"/>
                <a:gd name="TX69" fmla="*/ 85 w 117"/>
                <a:gd name="TY69" fmla="*/ 60 h 73"/>
                <a:gd name="TX70" fmla="*/ 82 w 117"/>
                <a:gd name="TY70" fmla="*/ 60 h 73"/>
                <a:gd name="TX71" fmla="*/ 80 w 117"/>
                <a:gd name="TY71" fmla="*/ 59 h 73"/>
                <a:gd name="TX72" fmla="*/ 74 w 117"/>
                <a:gd name="TY72" fmla="*/ 58 h 73"/>
                <a:gd name="TX73" fmla="*/ 63 w 117"/>
                <a:gd name="TY73" fmla="*/ 56 h 73"/>
                <a:gd name="TX74" fmla="*/ 37 w 117"/>
                <a:gd name="TY74" fmla="*/ 50 h 73"/>
                <a:gd name="TX75" fmla="*/ 30 w 117"/>
                <a:gd name="TY75" fmla="*/ 48 h 73"/>
                <a:gd name="TX76" fmla="*/ 27 w 117"/>
                <a:gd name="TY76" fmla="*/ 47 h 73"/>
                <a:gd name="TX77" fmla="*/ 25 w 117"/>
                <a:gd name="TY77" fmla="*/ 47 h 73"/>
                <a:gd name="TX78" fmla="*/ 24 w 117"/>
                <a:gd name="TY78" fmla="*/ 46 h 73"/>
                <a:gd name="TX79" fmla="*/ 16 w 117"/>
                <a:gd name="TY79" fmla="*/ 40 h 73"/>
                <a:gd name="TX80" fmla="*/ 24 w 117"/>
                <a:gd name="TY80" fmla="*/ 46 h 73"/>
                <a:gd name="TX81" fmla="*/ 37 w 117"/>
                <a:gd name="TY81" fmla="*/ 49 h 73"/>
                <a:gd name="TX82" fmla="*/ 63 w 117"/>
                <a:gd name="TY82" fmla="*/ 56 h 73"/>
                <a:gd name="TX83" fmla="*/ 74 w 117"/>
                <a:gd name="TY83" fmla="*/ 58 h 73"/>
                <a:gd name="TX84" fmla="*/ 80 w 117"/>
                <a:gd name="TY84" fmla="*/ 59 h 73"/>
                <a:gd name="TX85" fmla="*/ 82 w 117"/>
                <a:gd name="TY85" fmla="*/ 60 h 73"/>
                <a:gd name="TX86" fmla="*/ 85 w 117"/>
                <a:gd name="TY86" fmla="*/ 60 h 73"/>
                <a:gd name="TX87" fmla="*/ 94 w 117"/>
                <a:gd name="TY87" fmla="*/ 59 h 73"/>
                <a:gd name="TX88" fmla="*/ 101 w 117"/>
                <a:gd name="TY88" fmla="*/ 53 h 73"/>
                <a:gd name="TX89" fmla="*/ 99 w 117"/>
                <a:gd name="TY89" fmla="*/ 54 h 73"/>
                <a:gd name="TX90" fmla="*/ 90 w 117"/>
                <a:gd name="TY90" fmla="*/ 58 h 73"/>
                <a:gd name="TX91" fmla="*/ 83 w 117"/>
                <a:gd name="TY91" fmla="*/ 58 h 73"/>
                <a:gd name="TX92" fmla="*/ 76 w 117"/>
                <a:gd name="TY92" fmla="*/ 56 h 73"/>
                <a:gd name="TX93" fmla="*/ 38 w 117"/>
                <a:gd name="TY93" fmla="*/ 47 h 73"/>
                <a:gd name="TX94" fmla="*/ 29 w 117"/>
                <a:gd name="TY94" fmla="*/ 45 h 73"/>
                <a:gd name="TX95" fmla="*/ 26 w 117"/>
                <a:gd name="TY95" fmla="*/ 45 h 73"/>
                <a:gd name="TX96" fmla="*/ 25 w 117"/>
                <a:gd name="TY96" fmla="*/ 44 h 73"/>
                <a:gd name="TX97" fmla="*/ 25 w 117"/>
                <a:gd name="TY97" fmla="*/ 44 h 73"/>
                <a:gd name="TX98" fmla="*/ 24 w 117"/>
                <a:gd name="TY98" fmla="*/ 44 h 73"/>
                <a:gd name="TX99" fmla="*/ 21 w 117"/>
                <a:gd name="TY99" fmla="*/ 43 h 73"/>
                <a:gd name="TX100" fmla="*/ 15 w 117"/>
                <a:gd name="TY100" fmla="*/ 32 h 73"/>
                <a:gd name="TX101" fmla="*/ 15 w 117"/>
                <a:gd name="TY101" fmla="*/ 27 h 73"/>
                <a:gd name="TX102" fmla="*/ 15 w 117"/>
                <a:gd name="TY102" fmla="*/ 25 h 73"/>
                <a:gd name="TX103" fmla="*/ 16 w 117"/>
                <a:gd name="TY103" fmla="*/ 23 h 73"/>
                <a:gd name="TX104" fmla="*/ 21 w 117"/>
                <a:gd name="TY104" fmla="*/ 16 h 73"/>
                <a:gd name="TX105" fmla="*/ 30 w 117"/>
                <a:gd name="TY105" fmla="*/ 14 h 73"/>
                <a:gd name="TX106" fmla="*/ 33 w 117"/>
                <a:gd name="TY106" fmla="*/ 14 h 73"/>
                <a:gd name="TX107" fmla="*/ 33 w 117"/>
                <a:gd name="TY107" fmla="*/ 14 h 73"/>
                <a:gd name="TX108" fmla="*/ 34 w 117"/>
                <a:gd name="TY108" fmla="*/ 14 h 73"/>
                <a:gd name="TX109" fmla="*/ 36 w 117"/>
                <a:gd name="TY109" fmla="*/ 15 h 73"/>
                <a:gd name="TX110" fmla="*/ 42 w 117"/>
                <a:gd name="TY110" fmla="*/ 16 h 73"/>
                <a:gd name="TX111" fmla="*/ 79 w 117"/>
                <a:gd name="TY111" fmla="*/ 24 h 73"/>
                <a:gd name="TX112" fmla="*/ 89 w 117"/>
                <a:gd name="TY112" fmla="*/ 26 h 73"/>
                <a:gd name="TX113" fmla="*/ 93 w 117"/>
                <a:gd name="TY113" fmla="*/ 27 h 73"/>
                <a:gd name="TX114" fmla="*/ 96 w 117"/>
                <a:gd name="TY114" fmla="*/ 28 h 73"/>
                <a:gd name="TX115" fmla="*/ 102 w 117"/>
                <a:gd name="TY115" fmla="*/ 36 h 73"/>
                <a:gd name="TX116" fmla="*/ 104 w 117"/>
                <a:gd name="TY116" fmla="*/ 42 h 73"/>
                <a:gd name="TX117" fmla="*/ 104 w 117"/>
                <a:gd name="TY117" fmla="*/ 43 h 73"/>
                <a:gd name="TX118" fmla="*/ 105 w 117"/>
                <a:gd name="TY118" fmla="*/ 44 h 73"/>
                <a:gd name="TX119" fmla="*/ 106 w 117"/>
                <a:gd name="TY119" fmla="*/ 44 h 73"/>
                <a:gd name="TX120" fmla="*/ 108 w 117"/>
                <a:gd name="TY120" fmla="*/ 38 h 73"/>
                <a:gd name="TX121" fmla="*/ 106 w 117"/>
                <a:gd name="TY121" fmla="*/ 28 h 73"/>
                <a:gd name="TX122" fmla="*/ 107 w 117"/>
                <a:gd name="TY122" fmla="*/ 27 h 73"/>
                <a:gd name="TX123" fmla="*/ 110 w 117"/>
                <a:gd name="TY123" fmla="*/ 32 h 73"/>
                <a:gd name="TX124" fmla="*/ 111 w 117"/>
                <a:gd name="TY124" fmla="*/ 36 h 73"/>
                <a:gd name="TX125" fmla="*/ 112 w 117"/>
                <a:gd name="TY125" fmla="*/ 39 h 73"/>
                <a:gd name="TX126" fmla="*/ 115 w 117"/>
                <a:gd name="TY126" fmla="*/ 38 h 73"/>
                <a:gd name="TX127" fmla="*/ 114 w 117"/>
                <a:gd name="TY127" fmla="*/ 30 h 73"/>
                <a:gd name="TX128" fmla="*/ 109 w 117"/>
                <a:gd name="TY128" fmla="*/ 22 h 73"/>
                <a:gd name="TX129" fmla="*/ 102 w 117"/>
                <a:gd name="TY129" fmla="*/ 16 h 73"/>
                <a:gd name="TX130" fmla="*/ 98 w 117"/>
                <a:gd name="TY130" fmla="*/ 14 h 73"/>
                <a:gd name="TX131" fmla="*/ 96 w 117"/>
                <a:gd name="TY131" fmla="*/ 14 h 73"/>
                <a:gd name="TX132" fmla="*/ 94 w 117"/>
                <a:gd name="TY132" fmla="*/ 13 h 73"/>
                <a:gd name="TX133" fmla="*/ 85 w 117"/>
                <a:gd name="TY133" fmla="*/ 11 h 73"/>
                <a:gd name="TX134" fmla="*/ 47 w 117"/>
                <a:gd name="TY134" fmla="*/ 3 h 73"/>
                <a:gd name="TX135" fmla="*/ 37 w 117"/>
                <a:gd name="TY135" fmla="*/ 0 h 73"/>
                <a:gd name="TX136" fmla="*/ 36 w 117"/>
                <a:gd name="TY136" fmla="*/ 0 h 73"/>
                <a:gd name="TX137" fmla="*/ 34 w 117"/>
                <a:gd name="TY137" fmla="*/ 0 h 73"/>
                <a:gd name="TX138" fmla="*/ 31 w 117"/>
                <a:gd name="TY138" fmla="*/ 0 h 73"/>
                <a:gd name="TX139" fmla="*/ 25 w 117"/>
                <a:gd name="TY139" fmla="*/ 0 h 73"/>
                <a:gd name="TX140" fmla="*/ 14 w 117"/>
                <a:gd name="TY140" fmla="*/ 4 h 73"/>
                <a:gd name="TX141" fmla="*/ 5 w 117"/>
                <a:gd name="TY141" fmla="*/ 13 h 73"/>
                <a:gd name="TX142" fmla="*/ 2 w 117"/>
                <a:gd name="TY142" fmla="*/ 19 h 73"/>
                <a:gd name="TX143" fmla="*/ 1 w 117"/>
                <a:gd name="TY143" fmla="*/ 25 h 73"/>
                <a:gd name="TX144" fmla="*/ 2 w 117"/>
                <a:gd name="TY144" fmla="*/ 37 h 73"/>
                <a:gd name="TX145" fmla="*/ 7 w 117"/>
                <a:gd name="TY145" fmla="*/ 48 h 73"/>
                <a:gd name="TX146" fmla="*/ 17 w 117"/>
                <a:gd name="TY146" fmla="*/ 56 h 73"/>
                <a:gd name="TX147" fmla="*/ 20 w 117"/>
                <a:gd name="TY147" fmla="*/ 57 h 73"/>
                <a:gd name="TX148" fmla="*/ 22 w 117"/>
                <a:gd name="TY148" fmla="*/ 57 h 73"/>
                <a:gd name="TX149" fmla="*/ 23 w 117"/>
                <a:gd name="TY149" fmla="*/ 58 h 73"/>
                <a:gd name="TX150" fmla="*/ 28 w 117"/>
                <a:gd name="TY150" fmla="*/ 59 h 73"/>
                <a:gd name="TX151" fmla="*/ 37 w 117"/>
                <a:gd name="TY151" fmla="*/ 61 h 73"/>
                <a:gd name="TX152" fmla="*/ 56 w 117"/>
                <a:gd name="TY152" fmla="*/ 65 h 73"/>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Lst>
              <a:rect l="l" t="t" r="r" b="b"/>
              <a:pathLst>
                <a:path w="117" h="73">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7" name="形状 479">
              <a:extLst>
                <a:ext uri="{FF2B5EF4-FFF2-40B4-BE49-F238E27FC236}">
                  <a16:creationId xmlns:a16="http://schemas.microsoft.com/office/drawing/2014/main" id="{7066363A-0375-4F56-9EF4-0D94E32FE861}"/>
                </a:ext>
              </a:extLst>
            </p:cNvPr>
            <p:cNvSpPr/>
            <p:nvPr/>
          </p:nvSpPr>
          <p:spPr>
            <a:xfrm>
              <a:off x="6559550" y="2362835"/>
              <a:ext cx="241935" cy="271145"/>
            </a:xfrm>
            <a:custGeom>
              <a:avLst/>
              <a:gdLst>
                <a:gd name="TX0" fmla="*/ 92 w 99"/>
                <a:gd name="TY0" fmla="*/ 37 h 106"/>
                <a:gd name="TX1" fmla="*/ 89 w 99"/>
                <a:gd name="TY1" fmla="*/ 44 h 106"/>
                <a:gd name="TX2" fmla="*/ 86 w 99"/>
                <a:gd name="TY2" fmla="*/ 48 h 106"/>
                <a:gd name="TX3" fmla="*/ 84 w 99"/>
                <a:gd name="TY3" fmla="*/ 50 h 106"/>
                <a:gd name="TX4" fmla="*/ 65 w 99"/>
                <a:gd name="TY4" fmla="*/ 72 h 106"/>
                <a:gd name="TX5" fmla="*/ 56 w 99"/>
                <a:gd name="TY5" fmla="*/ 83 h 106"/>
                <a:gd name="TX6" fmla="*/ 52 w 99"/>
                <a:gd name="TY6" fmla="*/ 89 h 106"/>
                <a:gd name="TX7" fmla="*/ 49 w 99"/>
                <a:gd name="TY7" fmla="*/ 91 h 106"/>
                <a:gd name="TX8" fmla="*/ 48 w 99"/>
                <a:gd name="TY8" fmla="*/ 93 h 106"/>
                <a:gd name="TX9" fmla="*/ 47 w 99"/>
                <a:gd name="TY9" fmla="*/ 94 h 106"/>
                <a:gd name="TX10" fmla="*/ 39 w 99"/>
                <a:gd name="TY10" fmla="*/ 99 h 106"/>
                <a:gd name="TX11" fmla="*/ 31 w 99"/>
                <a:gd name="TY11" fmla="*/ 101 h 106"/>
                <a:gd name="TX12" fmla="*/ 16 w 99"/>
                <a:gd name="TY12" fmla="*/ 97 h 106"/>
                <a:gd name="TX13" fmla="*/ 29 w 99"/>
                <a:gd name="TY13" fmla="*/ 100 h 106"/>
                <a:gd name="TX14" fmla="*/ 43 w 99"/>
                <a:gd name="TY14" fmla="*/ 97 h 106"/>
                <a:gd name="TX15" fmla="*/ 46 w 99"/>
                <a:gd name="TY15" fmla="*/ 94 h 106"/>
                <a:gd name="TX16" fmla="*/ 48 w 99"/>
                <a:gd name="TY16" fmla="*/ 93 h 106"/>
                <a:gd name="TX17" fmla="*/ 49 w 99"/>
                <a:gd name="TY17" fmla="*/ 92 h 106"/>
                <a:gd name="TX18" fmla="*/ 53 w 99"/>
                <a:gd name="TY18" fmla="*/ 87 h 106"/>
                <a:gd name="TX19" fmla="*/ 61 w 99"/>
                <a:gd name="TY19" fmla="*/ 77 h 106"/>
                <a:gd name="TX20" fmla="*/ 82 w 99"/>
                <a:gd name="TY20" fmla="*/ 52 h 106"/>
                <a:gd name="TX21" fmla="*/ 84 w 99"/>
                <a:gd name="TY21" fmla="*/ 49 h 106"/>
                <a:gd name="TX22" fmla="*/ 85 w 99"/>
                <a:gd name="TY22" fmla="*/ 48 h 106"/>
                <a:gd name="TX23" fmla="*/ 86 w 99"/>
                <a:gd name="TY23" fmla="*/ 47 h 106"/>
                <a:gd name="TX24" fmla="*/ 87 w 99"/>
                <a:gd name="TY24" fmla="*/ 46 h 106"/>
                <a:gd name="TX25" fmla="*/ 91 w 99"/>
                <a:gd name="TY25" fmla="*/ 38 h 106"/>
                <a:gd name="TX26" fmla="*/ 93 w 99"/>
                <a:gd name="TY26" fmla="*/ 20 h 106"/>
                <a:gd name="TX27" fmla="*/ 92 w 99"/>
                <a:gd name="TY27" fmla="*/ 16 h 106"/>
                <a:gd name="TX28" fmla="*/ 88 w 99"/>
                <a:gd name="TY28" fmla="*/ 12 h 106"/>
                <a:gd name="TX29" fmla="*/ 83 w 99"/>
                <a:gd name="TY29" fmla="*/ 11 h 106"/>
                <a:gd name="TX30" fmla="*/ 83 w 99"/>
                <a:gd name="TY30" fmla="*/ 13 h 106"/>
                <a:gd name="TX31" fmla="*/ 85 w 99"/>
                <a:gd name="TY31" fmla="*/ 18 h 106"/>
                <a:gd name="TX32" fmla="*/ 87 w 99"/>
                <a:gd name="TY32" fmla="*/ 21 h 106"/>
                <a:gd name="TX33" fmla="*/ 87 w 99"/>
                <a:gd name="TY33" fmla="*/ 24 h 106"/>
                <a:gd name="TX34" fmla="*/ 86 w 99"/>
                <a:gd name="TY34" fmla="*/ 24 h 106"/>
                <a:gd name="TX35" fmla="*/ 80 w 99"/>
                <a:gd name="TY35" fmla="*/ 42 h 106"/>
                <a:gd name="TX36" fmla="*/ 66 w 99"/>
                <a:gd name="TY36" fmla="*/ 59 h 106"/>
                <a:gd name="TX37" fmla="*/ 48 w 99"/>
                <a:gd name="TY37" fmla="*/ 80 h 106"/>
                <a:gd name="TX38" fmla="*/ 44 w 99"/>
                <a:gd name="TY38" fmla="*/ 85 h 106"/>
                <a:gd name="TX39" fmla="*/ 42 w 99"/>
                <a:gd name="TY39" fmla="*/ 87 h 106"/>
                <a:gd name="TX40" fmla="*/ 41 w 99"/>
                <a:gd name="TY40" fmla="*/ 88 h 106"/>
                <a:gd name="TX41" fmla="*/ 40 w 99"/>
                <a:gd name="TY41" fmla="*/ 89 h 106"/>
                <a:gd name="TX42" fmla="*/ 30 w 99"/>
                <a:gd name="TY42" fmla="*/ 92 h 106"/>
                <a:gd name="TX43" fmla="*/ 40 w 99"/>
                <a:gd name="TY43" fmla="*/ 89 h 106"/>
                <a:gd name="TX44" fmla="*/ 41 w 99"/>
                <a:gd name="TY44" fmla="*/ 88 h 106"/>
                <a:gd name="TX45" fmla="*/ 41 w 99"/>
                <a:gd name="TY45" fmla="*/ 88 h 106"/>
                <a:gd name="TX46" fmla="*/ 42 w 99"/>
                <a:gd name="TY46" fmla="*/ 87 h 106"/>
                <a:gd name="TX47" fmla="*/ 44 w 99"/>
                <a:gd name="TY47" fmla="*/ 85 h 106"/>
                <a:gd name="TX48" fmla="*/ 48 w 99"/>
                <a:gd name="TY48" fmla="*/ 79 h 106"/>
                <a:gd name="TX49" fmla="*/ 66 w 99"/>
                <a:gd name="TY49" fmla="*/ 59 h 106"/>
                <a:gd name="TX50" fmla="*/ 80 w 99"/>
                <a:gd name="TY50" fmla="*/ 42 h 106"/>
                <a:gd name="TX51" fmla="*/ 85 w 99"/>
                <a:gd name="TY51" fmla="*/ 23 h 106"/>
                <a:gd name="TX52" fmla="*/ 83 w 99"/>
                <a:gd name="TY52" fmla="*/ 26 h 106"/>
                <a:gd name="TX53" fmla="*/ 83 w 99"/>
                <a:gd name="TY53" fmla="*/ 30 h 106"/>
                <a:gd name="TX54" fmla="*/ 81 w 99"/>
                <a:gd name="TY54" fmla="*/ 36 h 106"/>
                <a:gd name="TX55" fmla="*/ 79 w 99"/>
                <a:gd name="TY55" fmla="*/ 39 h 106"/>
                <a:gd name="TX56" fmla="*/ 78 w 99"/>
                <a:gd name="TY56" fmla="*/ 41 h 106"/>
                <a:gd name="TX57" fmla="*/ 77 w 99"/>
                <a:gd name="TY57" fmla="*/ 42 h 106"/>
                <a:gd name="TX58" fmla="*/ 72 w 99"/>
                <a:gd name="TY58" fmla="*/ 48 h 106"/>
                <a:gd name="TX59" fmla="*/ 47 w 99"/>
                <a:gd name="TY59" fmla="*/ 77 h 106"/>
                <a:gd name="TX60" fmla="*/ 41 w 99"/>
                <a:gd name="TY60" fmla="*/ 85 h 106"/>
                <a:gd name="TX61" fmla="*/ 39 w 99"/>
                <a:gd name="TY61" fmla="*/ 87 h 106"/>
                <a:gd name="TX62" fmla="*/ 38 w 99"/>
                <a:gd name="TY62" fmla="*/ 87 h 106"/>
                <a:gd name="TX63" fmla="*/ 36 w 99"/>
                <a:gd name="TY63" fmla="*/ 89 h 106"/>
                <a:gd name="TX64" fmla="*/ 22 w 99"/>
                <a:gd name="TY64" fmla="*/ 88 h 106"/>
                <a:gd name="TX65" fmla="*/ 20 w 99"/>
                <a:gd name="TY65" fmla="*/ 87 h 106"/>
                <a:gd name="TX66" fmla="*/ 19 w 99"/>
                <a:gd name="TY66" fmla="*/ 86 h 106"/>
                <a:gd name="TX67" fmla="*/ 19 w 99"/>
                <a:gd name="TY67" fmla="*/ 86 h 106"/>
                <a:gd name="TX68" fmla="*/ 19 w 99"/>
                <a:gd name="TY68" fmla="*/ 86 h 106"/>
                <a:gd name="TX69" fmla="*/ 19 w 99"/>
                <a:gd name="TY69" fmla="*/ 86 h 106"/>
                <a:gd name="TX70" fmla="*/ 19 w 99"/>
                <a:gd name="TY70" fmla="*/ 85 h 106"/>
                <a:gd name="TX71" fmla="*/ 18 w 99"/>
                <a:gd name="TY71" fmla="*/ 85 h 106"/>
                <a:gd name="TX72" fmla="*/ 18 w 99"/>
                <a:gd name="TY72" fmla="*/ 84 h 106"/>
                <a:gd name="TX73" fmla="*/ 16 w 99"/>
                <a:gd name="TY73" fmla="*/ 82 h 106"/>
                <a:gd name="TX74" fmla="*/ 15 w 99"/>
                <a:gd name="TY74" fmla="*/ 74 h 106"/>
                <a:gd name="TX75" fmla="*/ 18 w 99"/>
                <a:gd name="TY75" fmla="*/ 65 h 106"/>
                <a:gd name="TX76" fmla="*/ 19 w 99"/>
                <a:gd name="TY76" fmla="*/ 64 h 106"/>
                <a:gd name="TX77" fmla="*/ 20 w 99"/>
                <a:gd name="TY77" fmla="*/ 62 h 106"/>
                <a:gd name="TX78" fmla="*/ 22 w 99"/>
                <a:gd name="TY78" fmla="*/ 59 h 106"/>
                <a:gd name="TX79" fmla="*/ 26 w 99"/>
                <a:gd name="TY79" fmla="*/ 54 h 106"/>
                <a:gd name="TX80" fmla="*/ 50 w 99"/>
                <a:gd name="TY80" fmla="*/ 24 h 106"/>
                <a:gd name="TX81" fmla="*/ 56 w 99"/>
                <a:gd name="TY81" fmla="*/ 17 h 106"/>
                <a:gd name="TX82" fmla="*/ 56 w 99"/>
                <a:gd name="TY82" fmla="*/ 17 h 106"/>
                <a:gd name="TX83" fmla="*/ 56 w 99"/>
                <a:gd name="TY83" fmla="*/ 17 h 106"/>
                <a:gd name="TX84" fmla="*/ 57 w 99"/>
                <a:gd name="TY84" fmla="*/ 16 h 106"/>
                <a:gd name="TX85" fmla="*/ 57 w 99"/>
                <a:gd name="TY85" fmla="*/ 15 h 106"/>
                <a:gd name="TX86" fmla="*/ 60 w 99"/>
                <a:gd name="TY86" fmla="*/ 14 h 106"/>
                <a:gd name="TX87" fmla="*/ 71 w 99"/>
                <a:gd name="TY87" fmla="*/ 14 h 106"/>
                <a:gd name="TX88" fmla="*/ 78 w 99"/>
                <a:gd name="TY88" fmla="*/ 16 h 106"/>
                <a:gd name="TX89" fmla="*/ 79 w 99"/>
                <a:gd name="TY89" fmla="*/ 16 h 106"/>
                <a:gd name="TX90" fmla="*/ 80 w 99"/>
                <a:gd name="TY90" fmla="*/ 15 h 106"/>
                <a:gd name="TX91" fmla="*/ 77 w 99"/>
                <a:gd name="TY91" fmla="*/ 10 h 106"/>
                <a:gd name="TX92" fmla="*/ 66 w 99"/>
                <a:gd name="TY92" fmla="*/ 6 h 106"/>
                <a:gd name="TX93" fmla="*/ 67 w 99"/>
                <a:gd name="TY93" fmla="*/ 4 h 106"/>
                <a:gd name="TX94" fmla="*/ 76 w 99"/>
                <a:gd name="TY94" fmla="*/ 7 h 106"/>
                <a:gd name="TX95" fmla="*/ 79 w 99"/>
                <a:gd name="TY95" fmla="*/ 7 h 106"/>
                <a:gd name="TX96" fmla="*/ 80 w 99"/>
                <a:gd name="TY96" fmla="*/ 4 h 106"/>
                <a:gd name="TX97" fmla="*/ 64 w 99"/>
                <a:gd name="TY97" fmla="*/ 0 h 106"/>
                <a:gd name="TX98" fmla="*/ 55 w 99"/>
                <a:gd name="TY98" fmla="*/ 1 h 106"/>
                <a:gd name="TX99" fmla="*/ 47 w 99"/>
                <a:gd name="TY99" fmla="*/ 6 h 106"/>
                <a:gd name="TX100" fmla="*/ 45 w 99"/>
                <a:gd name="TY100" fmla="*/ 8 h 106"/>
                <a:gd name="TX101" fmla="*/ 43 w 99"/>
                <a:gd name="TY101" fmla="*/ 10 h 106"/>
                <a:gd name="TX102" fmla="*/ 40 w 99"/>
                <a:gd name="TY102" fmla="*/ 13 h 106"/>
                <a:gd name="TX103" fmla="*/ 16 w 99"/>
                <a:gd name="TY103" fmla="*/ 44 h 106"/>
                <a:gd name="TX104" fmla="*/ 10 w 99"/>
                <a:gd name="TY104" fmla="*/ 52 h 106"/>
                <a:gd name="TX105" fmla="*/ 8 w 99"/>
                <a:gd name="TY105" fmla="*/ 54 h 106"/>
                <a:gd name="TX106" fmla="*/ 8 w 99"/>
                <a:gd name="TY106" fmla="*/ 55 h 106"/>
                <a:gd name="TX107" fmla="*/ 7 w 99"/>
                <a:gd name="TY107" fmla="*/ 56 h 106"/>
                <a:gd name="TX108" fmla="*/ 4 w 99"/>
                <a:gd name="TY108" fmla="*/ 61 h 106"/>
                <a:gd name="TX109" fmla="*/ 0 w 99"/>
                <a:gd name="TY109" fmla="*/ 73 h 106"/>
                <a:gd name="TX110" fmla="*/ 2 w 99"/>
                <a:gd name="TY110" fmla="*/ 85 h 106"/>
                <a:gd name="TX111" fmla="*/ 8 w 99"/>
                <a:gd name="TY111" fmla="*/ 95 h 106"/>
                <a:gd name="TX112" fmla="*/ 10 w 99"/>
                <a:gd name="TY112" fmla="*/ 97 h 106"/>
                <a:gd name="TX113" fmla="*/ 11 w 99"/>
                <a:gd name="TY113" fmla="*/ 98 h 106"/>
                <a:gd name="TX114" fmla="*/ 14 w 99"/>
                <a:gd name="TY114" fmla="*/ 99 h 106"/>
                <a:gd name="TX115" fmla="*/ 20 w 99"/>
                <a:gd name="TY115" fmla="*/ 102 h 106"/>
                <a:gd name="TX116" fmla="*/ 31 w 99"/>
                <a:gd name="TY116" fmla="*/ 103 h 106"/>
                <a:gd name="TX117" fmla="*/ 44 w 99"/>
                <a:gd name="TY117" fmla="*/ 100 h 106"/>
                <a:gd name="TX118" fmla="*/ 49 w 99"/>
                <a:gd name="TY118" fmla="*/ 96 h 106"/>
                <a:gd name="TX119" fmla="*/ 50 w 99"/>
                <a:gd name="TY119" fmla="*/ 95 h 106"/>
                <a:gd name="TX120" fmla="*/ 51 w 99"/>
                <a:gd name="TY120" fmla="*/ 94 h 106"/>
                <a:gd name="TX121" fmla="*/ 52 w 99"/>
                <a:gd name="TY121" fmla="*/ 92 h 106"/>
                <a:gd name="TX122" fmla="*/ 58 w 99"/>
                <a:gd name="TY122" fmla="*/ 84 h 106"/>
                <a:gd name="TX123" fmla="*/ 71 w 99"/>
                <a:gd name="TY123" fmla="*/ 69 h 106"/>
                <a:gd name="TX124" fmla="*/ 55 w 99"/>
                <a:gd name="TY124" fmla="*/ 88 h 106"/>
                <a:gd name="TX125" fmla="*/ 51 w 99"/>
                <a:gd name="TY125" fmla="*/ 93 h 106"/>
                <a:gd name="TX126" fmla="*/ 50 w 99"/>
                <a:gd name="TY126" fmla="*/ 94 h 106"/>
                <a:gd name="TX127" fmla="*/ 49 w 99"/>
                <a:gd name="TY127" fmla="*/ 95 h 106"/>
                <a:gd name="TX128" fmla="*/ 49 w 99"/>
                <a:gd name="TY128" fmla="*/ 96 h 106"/>
                <a:gd name="TX129" fmla="*/ 45 w 99"/>
                <a:gd name="TY129" fmla="*/ 99 h 106"/>
                <a:gd name="TX130" fmla="*/ 30 w 99"/>
                <a:gd name="TY130" fmla="*/ 103 h 106"/>
                <a:gd name="TX131" fmla="*/ 16 w 99"/>
                <a:gd name="TY131" fmla="*/ 100 h 106"/>
                <a:gd name="TX132" fmla="*/ 12 w 99"/>
                <a:gd name="TY132" fmla="*/ 98 h 106"/>
                <a:gd name="TX133" fmla="*/ 11 w 99"/>
                <a:gd name="TY133" fmla="*/ 97 h 106"/>
                <a:gd name="TX134" fmla="*/ 10 w 99"/>
                <a:gd name="TY134" fmla="*/ 97 h 106"/>
                <a:gd name="TX135" fmla="*/ 10 w 99"/>
                <a:gd name="TY135" fmla="*/ 96 h 106"/>
                <a:gd name="TX136" fmla="*/ 9 w 99"/>
                <a:gd name="TY136" fmla="*/ 95 h 106"/>
                <a:gd name="TX137" fmla="*/ 4 w 99"/>
                <a:gd name="TY137" fmla="*/ 89 h 106"/>
                <a:gd name="TX138" fmla="*/ 1 w 99"/>
                <a:gd name="TY138" fmla="*/ 74 h 106"/>
                <a:gd name="TX139" fmla="*/ 5 w 99"/>
                <a:gd name="TY139" fmla="*/ 59 h 106"/>
                <a:gd name="TX140" fmla="*/ 6 w 99"/>
                <a:gd name="TY140" fmla="*/ 59 h 106"/>
                <a:gd name="TX141" fmla="*/ 2 w 99"/>
                <a:gd name="TY141" fmla="*/ 74 h 106"/>
                <a:gd name="TX142" fmla="*/ 5 w 99"/>
                <a:gd name="TY142" fmla="*/ 89 h 106"/>
                <a:gd name="TX143" fmla="*/ 7 w 99"/>
                <a:gd name="TY143" fmla="*/ 92 h 106"/>
                <a:gd name="TX144" fmla="*/ 9 w 99"/>
                <a:gd name="TY144" fmla="*/ 93 h 106"/>
                <a:gd name="TX145" fmla="*/ 9 w 99"/>
                <a:gd name="TY145" fmla="*/ 94 h 106"/>
                <a:gd name="TX146" fmla="*/ 10 w 99"/>
                <a:gd name="TY146" fmla="*/ 95 h 106"/>
                <a:gd name="TX147" fmla="*/ 11 w 99"/>
                <a:gd name="TY147" fmla="*/ 96 h 106"/>
                <a:gd name="TX148" fmla="*/ 12 w 99"/>
                <a:gd name="TY148" fmla="*/ 96 h 106"/>
                <a:gd name="TX149" fmla="*/ 13 w 99"/>
                <a:gd name="TY149" fmla="*/ 97 h 106"/>
                <a:gd name="TX150" fmla="*/ 17 w 99"/>
                <a:gd name="TY150" fmla="*/ 99 h 106"/>
                <a:gd name="TX151" fmla="*/ 31 w 99"/>
                <a:gd name="TY151" fmla="*/ 102 h 106"/>
                <a:gd name="TX152" fmla="*/ 46 w 99"/>
                <a:gd name="TY152" fmla="*/ 97 h 106"/>
                <a:gd name="TX153" fmla="*/ 49 w 99"/>
                <a:gd name="TY153" fmla="*/ 94 h 106"/>
                <a:gd name="TX154" fmla="*/ 51 w 99"/>
                <a:gd name="TY154" fmla="*/ 92 h 106"/>
                <a:gd name="TX155" fmla="*/ 55 w 99"/>
                <a:gd name="TY155" fmla="*/ 87 h 106"/>
                <a:gd name="TX156" fmla="*/ 71 w 99"/>
                <a:gd name="TY156" fmla="*/ 68 h 106"/>
                <a:gd name="TX157" fmla="*/ 72 w 99"/>
                <a:gd name="TY157" fmla="*/ 68 h 106"/>
                <a:gd name="TX158" fmla="*/ 83 w 99"/>
                <a:gd name="TY158" fmla="*/ 55 h 106"/>
                <a:gd name="TX159" fmla="*/ 86 w 99"/>
                <a:gd name="TY159" fmla="*/ 51 h 106"/>
                <a:gd name="TX160" fmla="*/ 88 w 99"/>
                <a:gd name="TY160" fmla="*/ 49 h 106"/>
                <a:gd name="TX161" fmla="*/ 88 w 99"/>
                <a:gd name="TY161" fmla="*/ 48 h 106"/>
                <a:gd name="TX162" fmla="*/ 89 w 99"/>
                <a:gd name="TY162" fmla="*/ 47 h 106"/>
                <a:gd name="TX163" fmla="*/ 95 w 99"/>
                <a:gd name="TY163" fmla="*/ 37 h 106"/>
                <a:gd name="TX164" fmla="*/ 94 w 99"/>
                <a:gd name="TY164" fmla="*/ 20 h 106"/>
                <a:gd name="TX165" fmla="*/ 92 w 99"/>
                <a:gd name="TY165" fmla="*/ 37 h 106"/>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Lst>
              <a:rect l="l" t="t" r="r" b="b"/>
              <a:pathLst>
                <a:path w="99" h="106">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8" name="形状 480">
              <a:extLst>
                <a:ext uri="{FF2B5EF4-FFF2-40B4-BE49-F238E27FC236}">
                  <a16:creationId xmlns:a16="http://schemas.microsoft.com/office/drawing/2014/main" id="{04AF0D70-56CF-42EF-BB3A-247DE13636A3}"/>
                </a:ext>
              </a:extLst>
            </p:cNvPr>
            <p:cNvSpPr/>
            <p:nvPr/>
          </p:nvSpPr>
          <p:spPr>
            <a:xfrm>
              <a:off x="5452745" y="2620010"/>
              <a:ext cx="444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49" name="形状 481">
              <a:extLst>
                <a:ext uri="{FF2B5EF4-FFF2-40B4-BE49-F238E27FC236}">
                  <a16:creationId xmlns:a16="http://schemas.microsoft.com/office/drawing/2014/main" id="{F938A473-6739-40FB-B369-CDC7E098E102}"/>
                </a:ext>
              </a:extLst>
            </p:cNvPr>
            <p:cNvSpPr/>
            <p:nvPr/>
          </p:nvSpPr>
          <p:spPr>
            <a:xfrm>
              <a:off x="5443220" y="2612390"/>
              <a:ext cx="3175" cy="3175"/>
            </a:xfrm>
            <a:custGeom>
              <a:avLst/>
              <a:gdLst>
                <a:gd name="TX0" fmla="*/ 1 w 3"/>
                <a:gd name="TY0" fmla="*/ 1 h 3"/>
                <a:gd name="TX1" fmla="*/ 0 w 3"/>
                <a:gd name="TY1" fmla="*/ 0 h 3"/>
                <a:gd name="TX2" fmla="*/ 0 w 3"/>
                <a:gd name="TY2" fmla="*/ 0 h 3"/>
                <a:gd name="TX3" fmla="*/ 1 w 3"/>
                <a:gd name="TY3" fmla="*/ 1 h 3"/>
              </a:gdLst>
              <a:ahLst/>
              <a:cxnLst>
                <a:cxn ang="0">
                  <a:pos x="TX0" y="TY0"/>
                </a:cxn>
                <a:cxn ang="0">
                  <a:pos x="TX1" y="TY1"/>
                </a:cxn>
                <a:cxn ang="0">
                  <a:pos x="TX2" y="TY2"/>
                </a:cxn>
                <a:cxn ang="0">
                  <a:pos x="TX3" y="TY3"/>
                </a:cxn>
              </a:cxnLst>
              <a:rect l="l" t="t" r="r" b="b"/>
              <a:pathLst>
                <a:path w="3" h="3">
                  <a:moveTo>
                    <a:pt x="1" y="1"/>
                  </a:moveTo>
                  <a:cubicBezTo>
                    <a:pt x="1" y="0"/>
                    <a:pt x="0" y="0"/>
                    <a:pt x="0" y="0"/>
                  </a:cubicBezTo>
                  <a:cubicBezTo>
                    <a:pt x="0" y="0"/>
                    <a:pt x="0" y="0"/>
                    <a:pt x="0" y="0"/>
                  </a:cubicBezTo>
                  <a:cubicBezTo>
                    <a:pt x="1" y="0"/>
                    <a:pt x="1" y="1"/>
                    <a:pt x="1"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0" name="形状 482">
              <a:extLst>
                <a:ext uri="{FF2B5EF4-FFF2-40B4-BE49-F238E27FC236}">
                  <a16:creationId xmlns:a16="http://schemas.microsoft.com/office/drawing/2014/main" id="{95185845-F73C-4FA9-B5AD-7F8C0AB6F61D}"/>
                </a:ext>
              </a:extLst>
            </p:cNvPr>
            <p:cNvSpPr/>
            <p:nvPr/>
          </p:nvSpPr>
          <p:spPr>
            <a:xfrm>
              <a:off x="5456555" y="2621915"/>
              <a:ext cx="8255" cy="4445"/>
            </a:xfrm>
            <a:custGeom>
              <a:avLst/>
              <a:gdLst>
                <a:gd name="TX0" fmla="*/ 0 w 5"/>
                <a:gd name="TY0" fmla="*/ 0 h 3"/>
                <a:gd name="TX1" fmla="*/ 3 w 5"/>
                <a:gd name="TY1" fmla="*/ 1 h 3"/>
                <a:gd name="TX2" fmla="*/ 0 w 5"/>
                <a:gd name="TY2" fmla="*/ 0 h 3"/>
              </a:gdLst>
              <a:ahLst/>
              <a:cxnLst>
                <a:cxn ang="0">
                  <a:pos x="TX0" y="TY0"/>
                </a:cxn>
                <a:cxn ang="0">
                  <a:pos x="TX1" y="TY1"/>
                </a:cxn>
                <a:cxn ang="0">
                  <a:pos x="TX2" y="TY2"/>
                </a:cxn>
              </a:cxnLst>
              <a:rect l="l" t="t" r="r" b="b"/>
              <a:pathLst>
                <a:path w="5" h="3">
                  <a:moveTo>
                    <a:pt x="0" y="0"/>
                  </a:moveTo>
                  <a:cubicBezTo>
                    <a:pt x="1" y="1"/>
                    <a:pt x="2" y="1"/>
                    <a:pt x="3" y="1"/>
                  </a:cubicBezTo>
                  <a:cubicBezTo>
                    <a:pt x="2" y="1"/>
                    <a:pt x="1"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1" name="形状 483">
              <a:extLst>
                <a:ext uri="{FF2B5EF4-FFF2-40B4-BE49-F238E27FC236}">
                  <a16:creationId xmlns:a16="http://schemas.microsoft.com/office/drawing/2014/main" id="{500F45B0-CF03-44AB-A501-BC1C2C8A73F2}"/>
                </a:ext>
              </a:extLst>
            </p:cNvPr>
            <p:cNvSpPr/>
            <p:nvPr/>
          </p:nvSpPr>
          <p:spPr>
            <a:xfrm>
              <a:off x="5445125" y="2614930"/>
              <a:ext cx="6985" cy="4445"/>
            </a:xfrm>
            <a:custGeom>
              <a:avLst/>
              <a:gdLst>
                <a:gd name="TX0" fmla="*/ 2 w 4"/>
                <a:gd name="TY0" fmla="*/ 1 h 3"/>
                <a:gd name="TX1" fmla="*/ 0 w 4"/>
                <a:gd name="TY1" fmla="*/ 0 h 3"/>
                <a:gd name="TX2" fmla="*/ 1 w 4"/>
                <a:gd name="TY2" fmla="*/ 1 h 3"/>
                <a:gd name="TX3" fmla="*/ 2 w 4"/>
                <a:gd name="TY3" fmla="*/ 1 h 3"/>
              </a:gdLst>
              <a:ahLst/>
              <a:cxnLst>
                <a:cxn ang="0">
                  <a:pos x="TX0" y="TY0"/>
                </a:cxn>
                <a:cxn ang="0">
                  <a:pos x="TX1" y="TY1"/>
                </a:cxn>
                <a:cxn ang="0">
                  <a:pos x="TX2" y="TY2"/>
                </a:cxn>
                <a:cxn ang="0">
                  <a:pos x="TX3" y="TY3"/>
                </a:cxn>
              </a:cxnLst>
              <a:rect l="l" t="t" r="r" b="b"/>
              <a:pathLst>
                <a:path w="4" h="3">
                  <a:moveTo>
                    <a:pt x="2" y="1"/>
                  </a:moveTo>
                  <a:cubicBezTo>
                    <a:pt x="1" y="1"/>
                    <a:pt x="0" y="0"/>
                    <a:pt x="0" y="0"/>
                  </a:cubicBezTo>
                  <a:cubicBezTo>
                    <a:pt x="0" y="0"/>
                    <a:pt x="0" y="0"/>
                    <a:pt x="1" y="1"/>
                  </a:cubicBezTo>
                  <a:cubicBezTo>
                    <a:pt x="1" y="1"/>
                    <a:pt x="1" y="1"/>
                    <a:pt x="2" y="1"/>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2" name="形状 484">
              <a:extLst>
                <a:ext uri="{FF2B5EF4-FFF2-40B4-BE49-F238E27FC236}">
                  <a16:creationId xmlns:a16="http://schemas.microsoft.com/office/drawing/2014/main" id="{1D8E88E0-EA35-4925-86C9-99FA163A8B29}"/>
                </a:ext>
              </a:extLst>
            </p:cNvPr>
            <p:cNvSpPr/>
            <p:nvPr/>
          </p:nvSpPr>
          <p:spPr>
            <a:xfrm>
              <a:off x="5450840" y="2618105"/>
              <a:ext cx="3175" cy="3175"/>
            </a:xfrm>
            <a:custGeom>
              <a:avLst/>
              <a:gdLst>
                <a:gd name="TX0" fmla="*/ 0 w 3"/>
                <a:gd name="TY0" fmla="*/ 0 h 3"/>
                <a:gd name="TX1" fmla="*/ 1 w 3"/>
                <a:gd name="TY1" fmla="*/ 1 h 3"/>
                <a:gd name="TX2" fmla="*/ 0 w 3"/>
                <a:gd name="TY2" fmla="*/ 0 h 3"/>
              </a:gdLst>
              <a:ahLst/>
              <a:cxnLst>
                <a:cxn ang="0">
                  <a:pos x="TX0" y="TY0"/>
                </a:cxn>
                <a:cxn ang="0">
                  <a:pos x="TX1" y="TY1"/>
                </a:cxn>
                <a:cxn ang="0">
                  <a:pos x="TX2" y="TY2"/>
                </a:cxn>
              </a:cxnLst>
              <a:rect l="l" t="t" r="r" b="b"/>
              <a:pathLst>
                <a:path w="3" h="3">
                  <a:moveTo>
                    <a:pt x="0" y="0"/>
                  </a:moveTo>
                  <a:cubicBezTo>
                    <a:pt x="0" y="1"/>
                    <a:pt x="1" y="1"/>
                    <a:pt x="1" y="1"/>
                  </a:cubicBezTo>
                  <a:cubicBezTo>
                    <a:pt x="1" y="1"/>
                    <a:pt x="0" y="1"/>
                    <a:pt x="0" y="0"/>
                  </a:cubicBez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3" name="形状 485">
              <a:extLst>
                <a:ext uri="{FF2B5EF4-FFF2-40B4-BE49-F238E27FC236}">
                  <a16:creationId xmlns:a16="http://schemas.microsoft.com/office/drawing/2014/main" id="{FDEF47AF-5322-4E7D-AAC2-EE3595B337FF}"/>
                </a:ext>
              </a:extLst>
            </p:cNvPr>
            <p:cNvSpPr/>
            <p:nvPr/>
          </p:nvSpPr>
          <p:spPr>
            <a:xfrm>
              <a:off x="5328285" y="2357120"/>
              <a:ext cx="240665" cy="277495"/>
            </a:xfrm>
            <a:custGeom>
              <a:avLst/>
              <a:gdLst>
                <a:gd name="TX0" fmla="*/ 14 w 98"/>
                <a:gd name="TY0" fmla="*/ 58 h 108"/>
                <a:gd name="TX1" fmla="*/ 26 w 98"/>
                <a:gd name="TY1" fmla="*/ 73 h 108"/>
                <a:gd name="TX2" fmla="*/ 38 w 98"/>
                <a:gd name="TY2" fmla="*/ 88 h 108"/>
                <a:gd name="TX3" fmla="*/ 44 w 98"/>
                <a:gd name="TY3" fmla="*/ 95 h 108"/>
                <a:gd name="TX4" fmla="*/ 45 w 98"/>
                <a:gd name="TY4" fmla="*/ 97 h 108"/>
                <a:gd name="TX5" fmla="*/ 46 w 98"/>
                <a:gd name="TY5" fmla="*/ 98 h 108"/>
                <a:gd name="TX6" fmla="*/ 45 w 98"/>
                <a:gd name="TY6" fmla="*/ 97 h 108"/>
                <a:gd name="TX7" fmla="*/ 44 w 98"/>
                <a:gd name="TY7" fmla="*/ 95 h 108"/>
                <a:gd name="TX8" fmla="*/ 42 w 98"/>
                <a:gd name="TY8" fmla="*/ 93 h 108"/>
                <a:gd name="TX9" fmla="*/ 35 w 98"/>
                <a:gd name="TY9" fmla="*/ 83 h 108"/>
                <a:gd name="TX10" fmla="*/ 19 w 98"/>
                <a:gd name="TY10" fmla="*/ 64 h 108"/>
                <a:gd name="TX11" fmla="*/ 12 w 98"/>
                <a:gd name="TY11" fmla="*/ 55 h 108"/>
                <a:gd name="TX12" fmla="*/ 8 w 98"/>
                <a:gd name="TY12" fmla="*/ 50 h 108"/>
                <a:gd name="TX13" fmla="*/ 4 w 98"/>
                <a:gd name="TY13" fmla="*/ 44 h 108"/>
                <a:gd name="TX14" fmla="*/ 0 w 98"/>
                <a:gd name="TY14" fmla="*/ 29 h 108"/>
                <a:gd name="TX15" fmla="*/ 1 w 98"/>
                <a:gd name="TY15" fmla="*/ 21 h 108"/>
                <a:gd name="TX16" fmla="*/ 5 w 98"/>
                <a:gd name="TY16" fmla="*/ 13 h 108"/>
                <a:gd name="TX17" fmla="*/ 6 w 98"/>
                <a:gd name="TY17" fmla="*/ 14 h 108"/>
                <a:gd name="TX18" fmla="*/ 2 w 98"/>
                <a:gd name="TY18" fmla="*/ 21 h 108"/>
                <a:gd name="TX19" fmla="*/ 1 w 98"/>
                <a:gd name="TY19" fmla="*/ 29 h 108"/>
                <a:gd name="TX20" fmla="*/ 5 w 98"/>
                <a:gd name="TY20" fmla="*/ 43 h 108"/>
                <a:gd name="TX21" fmla="*/ 9 w 98"/>
                <a:gd name="TY21" fmla="*/ 50 h 108"/>
                <a:gd name="TX22" fmla="*/ 13 w 98"/>
                <a:gd name="TY22" fmla="*/ 54 h 108"/>
                <a:gd name="TX23" fmla="*/ 20 w 98"/>
                <a:gd name="TY23" fmla="*/ 64 h 108"/>
                <a:gd name="TX24" fmla="*/ 36 w 98"/>
                <a:gd name="TY24" fmla="*/ 84 h 108"/>
                <a:gd name="TX25" fmla="*/ 43 w 98"/>
                <a:gd name="TY25" fmla="*/ 93 h 108"/>
                <a:gd name="TX26" fmla="*/ 45 w 98"/>
                <a:gd name="TY26" fmla="*/ 96 h 108"/>
                <a:gd name="TX27" fmla="*/ 46 w 98"/>
                <a:gd name="TY27" fmla="*/ 96 h 108"/>
                <a:gd name="TX28" fmla="*/ 47 w 98"/>
                <a:gd name="TY28" fmla="*/ 97 h 108"/>
                <a:gd name="TX29" fmla="*/ 48 w 98"/>
                <a:gd name="TY29" fmla="*/ 99 h 108"/>
                <a:gd name="TX30" fmla="*/ 56 w 98"/>
                <a:gd name="TY30" fmla="*/ 103 h 108"/>
                <a:gd name="TX31" fmla="*/ 55 w 98"/>
                <a:gd name="TY31" fmla="*/ 104 h 108"/>
                <a:gd name="TX32" fmla="*/ 67 w 98"/>
                <a:gd name="TY32" fmla="*/ 106 h 108"/>
                <a:gd name="TX33" fmla="*/ 78 w 98"/>
                <a:gd name="TY33" fmla="*/ 103 h 108"/>
                <a:gd name="TX34" fmla="*/ 84 w 98"/>
                <a:gd name="TY34" fmla="*/ 100 h 108"/>
                <a:gd name="TX35" fmla="*/ 86 w 98"/>
                <a:gd name="TY35" fmla="*/ 98 h 108"/>
                <a:gd name="TX36" fmla="*/ 87 w 98"/>
                <a:gd name="TY36" fmla="*/ 97 h 108"/>
                <a:gd name="TX37" fmla="*/ 88 w 98"/>
                <a:gd name="TY37" fmla="*/ 96 h 108"/>
                <a:gd name="TX38" fmla="*/ 95 w 98"/>
                <a:gd name="TY38" fmla="*/ 86 h 108"/>
                <a:gd name="TX39" fmla="*/ 95 w 98"/>
                <a:gd name="TY39" fmla="*/ 76 h 108"/>
                <a:gd name="TX40" fmla="*/ 93 w 98"/>
                <a:gd name="TY40" fmla="*/ 69 h 108"/>
                <a:gd name="TX41" fmla="*/ 92 w 98"/>
                <a:gd name="TY41" fmla="*/ 86 h 108"/>
                <a:gd name="TX42" fmla="*/ 88 w 98"/>
                <a:gd name="TY42" fmla="*/ 93 h 108"/>
                <a:gd name="TX43" fmla="*/ 85 w 98"/>
                <a:gd name="TY43" fmla="*/ 96 h 108"/>
                <a:gd name="TX44" fmla="*/ 81 w 98"/>
                <a:gd name="TY44" fmla="*/ 99 h 108"/>
                <a:gd name="TX45" fmla="*/ 65 w 98"/>
                <a:gd name="TY45" fmla="*/ 103 h 108"/>
                <a:gd name="TX46" fmla="*/ 57 w 98"/>
                <a:gd name="TY46" fmla="*/ 102 h 108"/>
                <a:gd name="TX47" fmla="*/ 49 w 98"/>
                <a:gd name="TY47" fmla="*/ 97 h 108"/>
                <a:gd name="TX48" fmla="*/ 46 w 98"/>
                <a:gd name="TY48" fmla="*/ 94 h 108"/>
                <a:gd name="TX49" fmla="*/ 44 w 98"/>
                <a:gd name="TY49" fmla="*/ 91 h 108"/>
                <a:gd name="TX50" fmla="*/ 40 w 98"/>
                <a:gd name="TY50" fmla="*/ 86 h 108"/>
                <a:gd name="TX51" fmla="*/ 31 w 98"/>
                <a:gd name="TY51" fmla="*/ 74 h 108"/>
                <a:gd name="TX52" fmla="*/ 13 w 98"/>
                <a:gd name="TY52" fmla="*/ 52 h 108"/>
                <a:gd name="TX53" fmla="*/ 44 w 98"/>
                <a:gd name="TY53" fmla="*/ 91 h 108"/>
                <a:gd name="TX54" fmla="*/ 47 w 98"/>
                <a:gd name="TY54" fmla="*/ 94 h 108"/>
                <a:gd name="TX55" fmla="*/ 48 w 98"/>
                <a:gd name="TY55" fmla="*/ 96 h 108"/>
                <a:gd name="TX56" fmla="*/ 50 w 98"/>
                <a:gd name="TY56" fmla="*/ 98 h 108"/>
                <a:gd name="TX57" fmla="*/ 59 w 98"/>
                <a:gd name="TY57" fmla="*/ 103 h 108"/>
                <a:gd name="TX58" fmla="*/ 69 w 98"/>
                <a:gd name="TY58" fmla="*/ 103 h 108"/>
                <a:gd name="TX59" fmla="*/ 78 w 98"/>
                <a:gd name="TY59" fmla="*/ 101 h 108"/>
                <a:gd name="TX60" fmla="*/ 86 w 98"/>
                <a:gd name="TY60" fmla="*/ 95 h 108"/>
                <a:gd name="TX61" fmla="*/ 91 w 98"/>
                <a:gd name="TY61" fmla="*/ 87 h 108"/>
                <a:gd name="TX62" fmla="*/ 92 w 98"/>
                <a:gd name="TY62" fmla="*/ 69 h 108"/>
                <a:gd name="TX63" fmla="*/ 91 w 98"/>
                <a:gd name="TY63" fmla="*/ 65 h 108"/>
                <a:gd name="TX64" fmla="*/ 88 w 98"/>
                <a:gd name="TY64" fmla="*/ 61 h 108"/>
                <a:gd name="TX65" fmla="*/ 83 w 98"/>
                <a:gd name="TY65" fmla="*/ 59 h 108"/>
                <a:gd name="TX66" fmla="*/ 83 w 98"/>
                <a:gd name="TY66" fmla="*/ 61 h 108"/>
                <a:gd name="TX67" fmla="*/ 84 w 98"/>
                <a:gd name="TY67" fmla="*/ 66 h 108"/>
                <a:gd name="TX68" fmla="*/ 86 w 98"/>
                <a:gd name="TY68" fmla="*/ 70 h 108"/>
                <a:gd name="TX69" fmla="*/ 87 w 98"/>
                <a:gd name="TY69" fmla="*/ 72 h 108"/>
                <a:gd name="TX70" fmla="*/ 85 w 98"/>
                <a:gd name="TY70" fmla="*/ 73 h 108"/>
                <a:gd name="TX71" fmla="*/ 85 w 98"/>
                <a:gd name="TY71" fmla="*/ 82 h 108"/>
                <a:gd name="TX72" fmla="*/ 80 w 98"/>
                <a:gd name="TY72" fmla="*/ 90 h 108"/>
                <a:gd name="TX73" fmla="*/ 62 w 98"/>
                <a:gd name="TY73" fmla="*/ 95 h 108"/>
                <a:gd name="TX74" fmla="*/ 57 w 98"/>
                <a:gd name="TY74" fmla="*/ 93 h 108"/>
                <a:gd name="TX75" fmla="*/ 55 w 98"/>
                <a:gd name="TY75" fmla="*/ 92 h 108"/>
                <a:gd name="TX76" fmla="*/ 54 w 98"/>
                <a:gd name="TY76" fmla="*/ 91 h 108"/>
                <a:gd name="TX77" fmla="*/ 53 w 98"/>
                <a:gd name="TY77" fmla="*/ 90 h 108"/>
                <a:gd name="TX78" fmla="*/ 53 w 98"/>
                <a:gd name="TY78" fmla="*/ 89 h 108"/>
                <a:gd name="TX79" fmla="*/ 44 w 98"/>
                <a:gd name="TY79" fmla="*/ 79 h 108"/>
                <a:gd name="TX80" fmla="*/ 28 w 98"/>
                <a:gd name="TY80" fmla="*/ 57 h 108"/>
                <a:gd name="TX81" fmla="*/ 45 w 98"/>
                <a:gd name="TY81" fmla="*/ 79 h 108"/>
                <a:gd name="TX82" fmla="*/ 53 w 98"/>
                <a:gd name="TY82" fmla="*/ 89 h 108"/>
                <a:gd name="TX83" fmla="*/ 54 w 98"/>
                <a:gd name="TY83" fmla="*/ 91 h 108"/>
                <a:gd name="TX84" fmla="*/ 55 w 98"/>
                <a:gd name="TY84" fmla="*/ 92 h 108"/>
                <a:gd name="TX85" fmla="*/ 57 w 98"/>
                <a:gd name="TY85" fmla="*/ 93 h 108"/>
                <a:gd name="TX86" fmla="*/ 62 w 98"/>
                <a:gd name="TY86" fmla="*/ 95 h 108"/>
                <a:gd name="TX87" fmla="*/ 79 w 98"/>
                <a:gd name="TY87" fmla="*/ 90 h 108"/>
                <a:gd name="TX88" fmla="*/ 84 w 98"/>
                <a:gd name="TY88" fmla="*/ 82 h 108"/>
                <a:gd name="TX89" fmla="*/ 84 w 98"/>
                <a:gd name="TY89" fmla="*/ 72 h 108"/>
                <a:gd name="TX90" fmla="*/ 83 w 98"/>
                <a:gd name="TY90" fmla="*/ 75 h 108"/>
                <a:gd name="TX91" fmla="*/ 81 w 98"/>
                <a:gd name="TY91" fmla="*/ 84 h 108"/>
                <a:gd name="TX92" fmla="*/ 79 w 98"/>
                <a:gd name="TY92" fmla="*/ 87 h 108"/>
                <a:gd name="TX93" fmla="*/ 78 w 98"/>
                <a:gd name="TY93" fmla="*/ 88 h 108"/>
                <a:gd name="TX94" fmla="*/ 77 w 98"/>
                <a:gd name="TY94" fmla="*/ 89 h 108"/>
                <a:gd name="TX95" fmla="*/ 72 w 98"/>
                <a:gd name="TY95" fmla="*/ 92 h 108"/>
                <a:gd name="TX96" fmla="*/ 64 w 98"/>
                <a:gd name="TY96" fmla="*/ 93 h 108"/>
                <a:gd name="TX97" fmla="*/ 58 w 98"/>
                <a:gd name="TY97" fmla="*/ 91 h 108"/>
                <a:gd name="TX98" fmla="*/ 56 w 98"/>
                <a:gd name="TY98" fmla="*/ 89 h 108"/>
                <a:gd name="TX99" fmla="*/ 53 w 98"/>
                <a:gd name="TY99" fmla="*/ 85 h 108"/>
                <a:gd name="TX100" fmla="*/ 47 w 98"/>
                <a:gd name="TY100" fmla="*/ 78 h 108"/>
                <a:gd name="TX101" fmla="*/ 23 w 98"/>
                <a:gd name="TY101" fmla="*/ 47 h 108"/>
                <a:gd name="TX102" fmla="*/ 19 w 98"/>
                <a:gd name="TY102" fmla="*/ 42 h 108"/>
                <a:gd name="TX103" fmla="*/ 18 w 98"/>
                <a:gd name="TY103" fmla="*/ 41 h 108"/>
                <a:gd name="TX104" fmla="*/ 18 w 98"/>
                <a:gd name="TY104" fmla="*/ 40 h 108"/>
                <a:gd name="TX105" fmla="*/ 16 w 98"/>
                <a:gd name="TY105" fmla="*/ 37 h 108"/>
                <a:gd name="TX106" fmla="*/ 14 w 98"/>
                <a:gd name="TY106" fmla="*/ 28 h 108"/>
                <a:gd name="TX107" fmla="*/ 17 w 98"/>
                <a:gd name="TY107" fmla="*/ 21 h 108"/>
                <a:gd name="TX108" fmla="*/ 18 w 98"/>
                <a:gd name="TY108" fmla="*/ 20 h 108"/>
                <a:gd name="TX109" fmla="*/ 19 w 98"/>
                <a:gd name="TY109" fmla="*/ 19 h 108"/>
                <a:gd name="TX110" fmla="*/ 21 w 98"/>
                <a:gd name="TY110" fmla="*/ 18 h 108"/>
                <a:gd name="TX111" fmla="*/ 26 w 98"/>
                <a:gd name="TY111" fmla="*/ 16 h 108"/>
                <a:gd name="TX112" fmla="*/ 32 w 98"/>
                <a:gd name="TY112" fmla="*/ 15 h 108"/>
                <a:gd name="TX113" fmla="*/ 37 w 98"/>
                <a:gd name="TY113" fmla="*/ 17 h 108"/>
                <a:gd name="TX114" fmla="*/ 38 w 98"/>
                <a:gd name="TY114" fmla="*/ 18 h 108"/>
                <a:gd name="TX115" fmla="*/ 39 w 98"/>
                <a:gd name="TY115" fmla="*/ 18 h 108"/>
                <a:gd name="TX116" fmla="*/ 39 w 98"/>
                <a:gd name="TY116" fmla="*/ 19 h 108"/>
                <a:gd name="TX117" fmla="*/ 42 w 98"/>
                <a:gd name="TY117" fmla="*/ 22 h 108"/>
                <a:gd name="TX118" fmla="*/ 48 w 98"/>
                <a:gd name="TY118" fmla="*/ 30 h 108"/>
                <a:gd name="TX119" fmla="*/ 70 w 98"/>
                <a:gd name="TY119" fmla="*/ 57 h 108"/>
                <a:gd name="TX120" fmla="*/ 72 w 98"/>
                <a:gd name="TY120" fmla="*/ 47 h 108"/>
                <a:gd name="TX121" fmla="*/ 72 w 98"/>
                <a:gd name="TY121" fmla="*/ 46 h 108"/>
                <a:gd name="TX122" fmla="*/ 83 w 98"/>
                <a:gd name="TY122" fmla="*/ 53 h 108"/>
                <a:gd name="TX123" fmla="*/ 67 w 98"/>
                <a:gd name="TY123" fmla="*/ 30 h 108"/>
                <a:gd name="TX124" fmla="*/ 61 w 98"/>
                <a:gd name="TY124" fmla="*/ 23 h 108"/>
                <a:gd name="TX125" fmla="*/ 55 w 98"/>
                <a:gd name="TY125" fmla="*/ 16 h 108"/>
                <a:gd name="TX126" fmla="*/ 52 w 98"/>
                <a:gd name="TY126" fmla="*/ 12 h 108"/>
                <a:gd name="TX127" fmla="*/ 50 w 98"/>
                <a:gd name="TY127" fmla="*/ 10 h 108"/>
                <a:gd name="TX128" fmla="*/ 48 w 98"/>
                <a:gd name="TY128" fmla="*/ 7 h 108"/>
                <a:gd name="TX129" fmla="*/ 36 w 98"/>
                <a:gd name="TY129" fmla="*/ 1 h 108"/>
                <a:gd name="TX130" fmla="*/ 23 w 98"/>
                <a:gd name="TY130" fmla="*/ 2 h 108"/>
                <a:gd name="TX131" fmla="*/ 12 w 98"/>
                <a:gd name="TY131" fmla="*/ 6 h 108"/>
                <a:gd name="TX132" fmla="*/ 10 w 98"/>
                <a:gd name="TY132" fmla="*/ 8 h 108"/>
                <a:gd name="TX133" fmla="*/ 9 w 98"/>
                <a:gd name="TY133" fmla="*/ 9 h 108"/>
                <a:gd name="TX134" fmla="*/ 7 w 98"/>
                <a:gd name="TY134" fmla="*/ 10 h 108"/>
                <a:gd name="TX135" fmla="*/ 3 w 98"/>
                <a:gd name="TY135" fmla="*/ 15 h 108"/>
                <a:gd name="TX136" fmla="*/ 0 w 98"/>
                <a:gd name="TY136" fmla="*/ 28 h 108"/>
                <a:gd name="TX137" fmla="*/ 2 w 98"/>
                <a:gd name="TY137" fmla="*/ 40 h 108"/>
                <a:gd name="TX138" fmla="*/ 7 w 98"/>
                <a:gd name="TY138" fmla="*/ 50 h 108"/>
                <a:gd name="TX139" fmla="*/ 14 w 98"/>
                <a:gd name="TY139" fmla="*/ 58 h 108"/>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Lst>
              <a:rect l="l" t="t" r="r" b="b"/>
              <a:pathLst>
                <a:path w="98" h="108">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4" name="形状 486">
              <a:extLst>
                <a:ext uri="{FF2B5EF4-FFF2-40B4-BE49-F238E27FC236}">
                  <a16:creationId xmlns:a16="http://schemas.microsoft.com/office/drawing/2014/main" id="{E14C7308-A7E2-4D6F-AD68-E69DDD83E2BA}"/>
                </a:ext>
              </a:extLst>
            </p:cNvPr>
            <p:cNvSpPr/>
            <p:nvPr/>
          </p:nvSpPr>
          <p:spPr>
            <a:xfrm>
              <a:off x="5989955" y="2123440"/>
              <a:ext cx="147955" cy="300355"/>
            </a:xfrm>
            <a:custGeom>
              <a:avLst/>
              <a:gdLst>
                <a:gd name="TX0" fmla="*/ 0 w 61"/>
                <a:gd name="TY0" fmla="*/ 83 h 117"/>
                <a:gd name="TX1" fmla="*/ 0 w 61"/>
                <a:gd name="TY1" fmla="*/ 85 h 117"/>
                <a:gd name="TX2" fmla="*/ 0 w 61"/>
                <a:gd name="TY2" fmla="*/ 87 h 117"/>
                <a:gd name="TX3" fmla="*/ 0 w 61"/>
                <a:gd name="TY3" fmla="*/ 88 h 117"/>
                <a:gd name="TX4" fmla="*/ 1 w 61"/>
                <a:gd name="TY4" fmla="*/ 94 h 117"/>
                <a:gd name="TX5" fmla="*/ 17 w 61"/>
                <a:gd name="TY5" fmla="*/ 113 h 117"/>
                <a:gd name="TX6" fmla="*/ 29 w 61"/>
                <a:gd name="TY6" fmla="*/ 115 h 117"/>
                <a:gd name="TX7" fmla="*/ 41 w 61"/>
                <a:gd name="TY7" fmla="*/ 113 h 117"/>
                <a:gd name="TX8" fmla="*/ 47 w 61"/>
                <a:gd name="TY8" fmla="*/ 110 h 117"/>
                <a:gd name="TX9" fmla="*/ 48 w 61"/>
                <a:gd name="TY9" fmla="*/ 109 h 117"/>
                <a:gd name="TX10" fmla="*/ 48 w 61"/>
                <a:gd name="TY10" fmla="*/ 108 h 117"/>
                <a:gd name="TX11" fmla="*/ 48 w 61"/>
                <a:gd name="TY11" fmla="*/ 108 h 117"/>
                <a:gd name="TX12" fmla="*/ 48 w 61"/>
                <a:gd name="TY12" fmla="*/ 108 h 117"/>
                <a:gd name="TX13" fmla="*/ 49 w 61"/>
                <a:gd name="TY13" fmla="*/ 108 h 117"/>
                <a:gd name="TX14" fmla="*/ 51 w 61"/>
                <a:gd name="TY14" fmla="*/ 106 h 117"/>
                <a:gd name="TX15" fmla="*/ 57 w 61"/>
                <a:gd name="TY15" fmla="*/ 94 h 117"/>
                <a:gd name="TX16" fmla="*/ 58 w 61"/>
                <a:gd name="TY16" fmla="*/ 88 h 117"/>
                <a:gd name="TX17" fmla="*/ 58 w 61"/>
                <a:gd name="TY17" fmla="*/ 87 h 117"/>
                <a:gd name="TX18" fmla="*/ 58 w 61"/>
                <a:gd name="TY18" fmla="*/ 86 h 117"/>
                <a:gd name="TX19" fmla="*/ 58 w 61"/>
                <a:gd name="TY19" fmla="*/ 83 h 117"/>
                <a:gd name="TX20" fmla="*/ 58 w 61"/>
                <a:gd name="TY20" fmla="*/ 73 h 117"/>
                <a:gd name="TX21" fmla="*/ 59 w 61"/>
                <a:gd name="TY21" fmla="*/ 54 h 117"/>
                <a:gd name="TX22" fmla="*/ 58 w 61"/>
                <a:gd name="TY22" fmla="*/ 79 h 117"/>
                <a:gd name="TX23" fmla="*/ 58 w 61"/>
                <a:gd name="TY23" fmla="*/ 85 h 117"/>
                <a:gd name="TX24" fmla="*/ 58 w 61"/>
                <a:gd name="TY24" fmla="*/ 86 h 117"/>
                <a:gd name="TX25" fmla="*/ 58 w 61"/>
                <a:gd name="TY25" fmla="*/ 88 h 117"/>
                <a:gd name="TX26" fmla="*/ 57 w 61"/>
                <a:gd name="TY26" fmla="*/ 92 h 117"/>
                <a:gd name="TX27" fmla="*/ 50 w 61"/>
                <a:gd name="TY27" fmla="*/ 106 h 117"/>
                <a:gd name="TX28" fmla="*/ 49 w 61"/>
                <a:gd name="TY28" fmla="*/ 108 h 117"/>
                <a:gd name="TX29" fmla="*/ 48 w 61"/>
                <a:gd name="TY29" fmla="*/ 108 h 117"/>
                <a:gd name="TX30" fmla="*/ 48 w 61"/>
                <a:gd name="TY30" fmla="*/ 108 h 117"/>
                <a:gd name="TX31" fmla="*/ 48 w 61"/>
                <a:gd name="TY31" fmla="*/ 108 h 117"/>
                <a:gd name="TX32" fmla="*/ 47 w 61"/>
                <a:gd name="TY32" fmla="*/ 108 h 117"/>
                <a:gd name="TX33" fmla="*/ 44 w 61"/>
                <a:gd name="TY33" fmla="*/ 111 h 117"/>
                <a:gd name="TX34" fmla="*/ 37 w 61"/>
                <a:gd name="TY34" fmla="*/ 114 h 117"/>
                <a:gd name="TX35" fmla="*/ 29 w 61"/>
                <a:gd name="TY35" fmla="*/ 115 h 117"/>
                <a:gd name="TX36" fmla="*/ 21 w 61"/>
                <a:gd name="TY36" fmla="*/ 114 h 117"/>
                <a:gd name="TX37" fmla="*/ 1 w 61"/>
                <a:gd name="TY37" fmla="*/ 92 h 117"/>
                <a:gd name="TX38" fmla="*/ 1 w 61"/>
                <a:gd name="TY38" fmla="*/ 92 h 117"/>
                <a:gd name="TX39" fmla="*/ 22 w 61"/>
                <a:gd name="TY39" fmla="*/ 113 h 117"/>
                <a:gd name="TX40" fmla="*/ 30 w 61"/>
                <a:gd name="TY40" fmla="*/ 114 h 117"/>
                <a:gd name="TX41" fmla="*/ 37 w 61"/>
                <a:gd name="TY41" fmla="*/ 113 h 117"/>
                <a:gd name="TX42" fmla="*/ 44 w 61"/>
                <a:gd name="TY42" fmla="*/ 110 h 117"/>
                <a:gd name="TX43" fmla="*/ 47 w 61"/>
                <a:gd name="TY43" fmla="*/ 107 h 117"/>
                <a:gd name="TX44" fmla="*/ 48 w 61"/>
                <a:gd name="TY44" fmla="*/ 106 h 117"/>
                <a:gd name="TX45" fmla="*/ 50 w 61"/>
                <a:gd name="TY45" fmla="*/ 105 h 117"/>
                <a:gd name="TX46" fmla="*/ 57 w 61"/>
                <a:gd name="TY46" fmla="*/ 91 h 117"/>
                <a:gd name="TX47" fmla="*/ 57 w 61"/>
                <a:gd name="TY47" fmla="*/ 87 h 117"/>
                <a:gd name="TX48" fmla="*/ 57 w 61"/>
                <a:gd name="TY48" fmla="*/ 84 h 117"/>
                <a:gd name="TX49" fmla="*/ 57 w 61"/>
                <a:gd name="TY49" fmla="*/ 78 h 117"/>
                <a:gd name="TX50" fmla="*/ 57 w 61"/>
                <a:gd name="TY50" fmla="*/ 53 h 117"/>
                <a:gd name="TX51" fmla="*/ 59 w 61"/>
                <a:gd name="TY51" fmla="*/ 53 h 117"/>
                <a:gd name="TX52" fmla="*/ 59 w 61"/>
                <a:gd name="TY52" fmla="*/ 35 h 117"/>
                <a:gd name="TX53" fmla="*/ 59 w 61"/>
                <a:gd name="TY53" fmla="*/ 30 h 117"/>
                <a:gd name="TX54" fmla="*/ 59 w 61"/>
                <a:gd name="TY54" fmla="*/ 25 h 117"/>
                <a:gd name="TX55" fmla="*/ 56 w 61"/>
                <a:gd name="TY55" fmla="*/ 13 h 117"/>
                <a:gd name="TX56" fmla="*/ 43 w 61"/>
                <a:gd name="TY56" fmla="*/ 2 h 117"/>
                <a:gd name="TX57" fmla="*/ 54 w 61"/>
                <a:gd name="TY57" fmla="*/ 15 h 117"/>
                <a:gd name="TX58" fmla="*/ 57 w 61"/>
                <a:gd name="TY58" fmla="*/ 23 h 117"/>
                <a:gd name="TX59" fmla="*/ 57 w 61"/>
                <a:gd name="TY59" fmla="*/ 25 h 117"/>
                <a:gd name="TX60" fmla="*/ 57 w 61"/>
                <a:gd name="TY60" fmla="*/ 26 h 117"/>
                <a:gd name="TX61" fmla="*/ 57 w 61"/>
                <a:gd name="TY61" fmla="*/ 27 h 117"/>
                <a:gd name="TX62" fmla="*/ 57 w 61"/>
                <a:gd name="TY62" fmla="*/ 31 h 117"/>
                <a:gd name="TX63" fmla="*/ 56 w 61"/>
                <a:gd name="TY63" fmla="*/ 59 h 117"/>
                <a:gd name="TX64" fmla="*/ 56 w 61"/>
                <a:gd name="TY64" fmla="*/ 74 h 117"/>
                <a:gd name="TX65" fmla="*/ 56 w 61"/>
                <a:gd name="TY65" fmla="*/ 81 h 117"/>
                <a:gd name="TX66" fmla="*/ 56 w 61"/>
                <a:gd name="TY66" fmla="*/ 85 h 117"/>
                <a:gd name="TX67" fmla="*/ 56 w 61"/>
                <a:gd name="TY67" fmla="*/ 86 h 117"/>
                <a:gd name="TX68" fmla="*/ 56 w 61"/>
                <a:gd name="TY68" fmla="*/ 88 h 117"/>
                <a:gd name="TX69" fmla="*/ 54 w 61"/>
                <a:gd name="TY69" fmla="*/ 97 h 117"/>
                <a:gd name="TX70" fmla="*/ 49 w 61"/>
                <a:gd name="TY70" fmla="*/ 104 h 117"/>
                <a:gd name="TX71" fmla="*/ 47 w 61"/>
                <a:gd name="TY71" fmla="*/ 105 h 117"/>
                <a:gd name="TX72" fmla="*/ 47 w 61"/>
                <a:gd name="TY72" fmla="*/ 106 h 117"/>
                <a:gd name="TX73" fmla="*/ 46 w 61"/>
                <a:gd name="TY73" fmla="*/ 106 h 117"/>
                <a:gd name="TX74" fmla="*/ 46 w 61"/>
                <a:gd name="TY74" fmla="*/ 107 h 117"/>
                <a:gd name="TX75" fmla="*/ 43 w 61"/>
                <a:gd name="TY75" fmla="*/ 109 h 117"/>
                <a:gd name="TX76" fmla="*/ 35 w 61"/>
                <a:gd name="TY76" fmla="*/ 112 h 117"/>
                <a:gd name="TX77" fmla="*/ 41 w 61"/>
                <a:gd name="TY77" fmla="*/ 110 h 117"/>
                <a:gd name="TX78" fmla="*/ 45 w 61"/>
                <a:gd name="TY78" fmla="*/ 108 h 117"/>
                <a:gd name="TX79" fmla="*/ 46 w 61"/>
                <a:gd name="TY79" fmla="*/ 106 h 117"/>
                <a:gd name="TX80" fmla="*/ 46 w 61"/>
                <a:gd name="TY80" fmla="*/ 106 h 117"/>
                <a:gd name="TX81" fmla="*/ 46 w 61"/>
                <a:gd name="TY81" fmla="*/ 106 h 117"/>
                <a:gd name="TX82" fmla="*/ 47 w 61"/>
                <a:gd name="TY82" fmla="*/ 105 h 117"/>
                <a:gd name="TX83" fmla="*/ 55 w 61"/>
                <a:gd name="TY83" fmla="*/ 93 h 117"/>
                <a:gd name="TX84" fmla="*/ 55 w 61"/>
                <a:gd name="TY84" fmla="*/ 89 h 117"/>
                <a:gd name="TX85" fmla="*/ 55 w 61"/>
                <a:gd name="TY85" fmla="*/ 85 h 117"/>
                <a:gd name="TX86" fmla="*/ 55 w 61"/>
                <a:gd name="TY86" fmla="*/ 79 h 117"/>
                <a:gd name="TX87" fmla="*/ 56 w 61"/>
                <a:gd name="TY87" fmla="*/ 67 h 117"/>
                <a:gd name="TX88" fmla="*/ 56 w 61"/>
                <a:gd name="TY88" fmla="*/ 34 h 117"/>
                <a:gd name="TX89" fmla="*/ 56 w 61"/>
                <a:gd name="TY89" fmla="*/ 26 h 117"/>
                <a:gd name="TX90" fmla="*/ 54 w 61"/>
                <a:gd name="TY90" fmla="*/ 17 h 117"/>
                <a:gd name="TX91" fmla="*/ 43 w 61"/>
                <a:gd name="TY91" fmla="*/ 3 h 117"/>
                <a:gd name="TX92" fmla="*/ 39 w 61"/>
                <a:gd name="TY92" fmla="*/ 1 h 117"/>
                <a:gd name="TX93" fmla="*/ 34 w 61"/>
                <a:gd name="TY93" fmla="*/ 0 h 117"/>
                <a:gd name="TX94" fmla="*/ 29 w 61"/>
                <a:gd name="TY94" fmla="*/ 3 h 117"/>
                <a:gd name="TX95" fmla="*/ 31 w 61"/>
                <a:gd name="TY95" fmla="*/ 4 h 117"/>
                <a:gd name="TX96" fmla="*/ 35 w 61"/>
                <a:gd name="TY96" fmla="*/ 6 h 117"/>
                <a:gd name="TX97" fmla="*/ 39 w 61"/>
                <a:gd name="TY97" fmla="*/ 8 h 117"/>
                <a:gd name="TX98" fmla="*/ 41 w 61"/>
                <a:gd name="TY98" fmla="*/ 9 h 117"/>
                <a:gd name="TX99" fmla="*/ 40 w 61"/>
                <a:gd name="TY99" fmla="*/ 10 h 117"/>
                <a:gd name="TX100" fmla="*/ 48 w 61"/>
                <a:gd name="TY100" fmla="*/ 27 h 117"/>
                <a:gd name="TX101" fmla="*/ 48 w 61"/>
                <a:gd name="TY101" fmla="*/ 49 h 117"/>
                <a:gd name="TX102" fmla="*/ 48 w 61"/>
                <a:gd name="TY102" fmla="*/ 76 h 117"/>
                <a:gd name="TX103" fmla="*/ 47 w 61"/>
                <a:gd name="TY103" fmla="*/ 83 h 117"/>
                <a:gd name="TX104" fmla="*/ 47 w 61"/>
                <a:gd name="TY104" fmla="*/ 86 h 117"/>
                <a:gd name="TX105" fmla="*/ 47 w 61"/>
                <a:gd name="TY105" fmla="*/ 89 h 117"/>
                <a:gd name="TX106" fmla="*/ 42 w 61"/>
                <a:gd name="TY106" fmla="*/ 98 h 117"/>
                <a:gd name="TX107" fmla="*/ 47 w 61"/>
                <a:gd name="TY107" fmla="*/ 89 h 117"/>
                <a:gd name="TX108" fmla="*/ 47 w 61"/>
                <a:gd name="TY108" fmla="*/ 86 h 117"/>
                <a:gd name="TX109" fmla="*/ 47 w 61"/>
                <a:gd name="TY109" fmla="*/ 83 h 117"/>
                <a:gd name="TX110" fmla="*/ 47 w 61"/>
                <a:gd name="TY110" fmla="*/ 76 h 117"/>
                <a:gd name="TX111" fmla="*/ 48 w 61"/>
                <a:gd name="TY111" fmla="*/ 49 h 117"/>
                <a:gd name="TX112" fmla="*/ 48 w 61"/>
                <a:gd name="TY112" fmla="*/ 27 h 117"/>
                <a:gd name="TX113" fmla="*/ 39 w 61"/>
                <a:gd name="TY113" fmla="*/ 11 h 117"/>
                <a:gd name="TX114" fmla="*/ 40 w 61"/>
                <a:gd name="TY114" fmla="*/ 14 h 117"/>
                <a:gd name="TX115" fmla="*/ 45 w 61"/>
                <a:gd name="TY115" fmla="*/ 22 h 117"/>
                <a:gd name="TX116" fmla="*/ 46 w 61"/>
                <a:gd name="TY116" fmla="*/ 25 h 117"/>
                <a:gd name="TX117" fmla="*/ 46 w 61"/>
                <a:gd name="TY117" fmla="*/ 27 h 117"/>
                <a:gd name="TX118" fmla="*/ 46 w 61"/>
                <a:gd name="TY118" fmla="*/ 29 h 117"/>
                <a:gd name="TX119" fmla="*/ 46 w 61"/>
                <a:gd name="TY119" fmla="*/ 37 h 117"/>
                <a:gd name="TX120" fmla="*/ 45 w 61"/>
                <a:gd name="TY120" fmla="*/ 75 h 117"/>
                <a:gd name="TX121" fmla="*/ 45 w 61"/>
                <a:gd name="TY121" fmla="*/ 85 h 117"/>
                <a:gd name="TX122" fmla="*/ 45 w 61"/>
                <a:gd name="TY122" fmla="*/ 86 h 117"/>
                <a:gd name="TX123" fmla="*/ 45 w 61"/>
                <a:gd name="TY123" fmla="*/ 87 h 117"/>
                <a:gd name="TX124" fmla="*/ 45 w 61"/>
                <a:gd name="TY124" fmla="*/ 89 h 117"/>
                <a:gd name="TX125" fmla="*/ 44 w 61"/>
                <a:gd name="TY125" fmla="*/ 92 h 117"/>
                <a:gd name="TX126" fmla="*/ 40 w 61"/>
                <a:gd name="TY126" fmla="*/ 97 h 117"/>
                <a:gd name="TX127" fmla="*/ 40 w 61"/>
                <a:gd name="TY127" fmla="*/ 97 h 117"/>
                <a:gd name="TX128" fmla="*/ 39 w 61"/>
                <a:gd name="TY128" fmla="*/ 98 h 117"/>
                <a:gd name="TX129" fmla="*/ 38 w 61"/>
                <a:gd name="TY129" fmla="*/ 99 h 117"/>
                <a:gd name="TX130" fmla="*/ 37 w 61"/>
                <a:gd name="TY130" fmla="*/ 99 h 117"/>
                <a:gd name="TX131" fmla="*/ 34 w 61"/>
                <a:gd name="TY131" fmla="*/ 101 h 117"/>
                <a:gd name="TX132" fmla="*/ 30 w 61"/>
                <a:gd name="TY132" fmla="*/ 101 h 117"/>
                <a:gd name="TX133" fmla="*/ 25 w 61"/>
                <a:gd name="TY133" fmla="*/ 101 h 117"/>
                <a:gd name="TX134" fmla="*/ 18 w 61"/>
                <a:gd name="TY134" fmla="*/ 96 h 117"/>
                <a:gd name="TX135" fmla="*/ 14 w 61"/>
                <a:gd name="TY135" fmla="*/ 87 h 117"/>
                <a:gd name="TX136" fmla="*/ 14 w 61"/>
                <a:gd name="TY136" fmla="*/ 86 h 117"/>
                <a:gd name="TX137" fmla="*/ 14 w 61"/>
                <a:gd name="TY137" fmla="*/ 85 h 117"/>
                <a:gd name="TX138" fmla="*/ 14 w 61"/>
                <a:gd name="TY138" fmla="*/ 81 h 117"/>
                <a:gd name="TX139" fmla="*/ 14 w 61"/>
                <a:gd name="TY139" fmla="*/ 75 h 117"/>
                <a:gd name="TX140" fmla="*/ 14 w 61"/>
                <a:gd name="TY140" fmla="*/ 36 h 117"/>
                <a:gd name="TX141" fmla="*/ 14 w 61"/>
                <a:gd name="TY141" fmla="*/ 27 h 117"/>
                <a:gd name="TX142" fmla="*/ 14 w 61"/>
                <a:gd name="TY142" fmla="*/ 26 h 117"/>
                <a:gd name="TX143" fmla="*/ 14 w 61"/>
                <a:gd name="TY143" fmla="*/ 26 h 117"/>
                <a:gd name="TX144" fmla="*/ 14 w 61"/>
                <a:gd name="TY144" fmla="*/ 24 h 117"/>
                <a:gd name="TX145" fmla="*/ 15 w 61"/>
                <a:gd name="TY145" fmla="*/ 21 h 117"/>
                <a:gd name="TX146" fmla="*/ 22 w 61"/>
                <a:gd name="TY146" fmla="*/ 13 h 117"/>
                <a:gd name="TX147" fmla="*/ 28 w 61"/>
                <a:gd name="TY147" fmla="*/ 10 h 117"/>
                <a:gd name="TX148" fmla="*/ 29 w 61"/>
                <a:gd name="TY148" fmla="*/ 9 h 117"/>
                <a:gd name="TX149" fmla="*/ 30 w 61"/>
                <a:gd name="TY149" fmla="*/ 9 h 117"/>
                <a:gd name="TX150" fmla="*/ 29 w 61"/>
                <a:gd name="TY150" fmla="*/ 8 h 117"/>
                <a:gd name="TX151" fmla="*/ 24 w 61"/>
                <a:gd name="TY151" fmla="*/ 6 h 117"/>
                <a:gd name="TX152" fmla="*/ 13 w 61"/>
                <a:gd name="TY152" fmla="*/ 10 h 117"/>
                <a:gd name="TX153" fmla="*/ 13 w 61"/>
                <a:gd name="TY153" fmla="*/ 9 h 117"/>
                <a:gd name="TX154" fmla="*/ 21 w 61"/>
                <a:gd name="TY154" fmla="*/ 4 h 117"/>
                <a:gd name="TX155" fmla="*/ 23 w 61"/>
                <a:gd name="TY155" fmla="*/ 2 h 117"/>
                <a:gd name="TX156" fmla="*/ 22 w 61"/>
                <a:gd name="TY156" fmla="*/ 0 h 117"/>
                <a:gd name="TX157" fmla="*/ 8 w 61"/>
                <a:gd name="TY157" fmla="*/ 8 h 117"/>
                <a:gd name="TX158" fmla="*/ 0 w 61"/>
                <a:gd name="TY158" fmla="*/ 24 h 117"/>
                <a:gd name="TX159" fmla="*/ 0 w 61"/>
                <a:gd name="TY159" fmla="*/ 27 h 117"/>
                <a:gd name="TX160" fmla="*/ 0 w 61"/>
                <a:gd name="TY160" fmla="*/ 29 h 117"/>
                <a:gd name="TX161" fmla="*/ 0 w 61"/>
                <a:gd name="TY161" fmla="*/ 34 h 117"/>
                <a:gd name="TX162" fmla="*/ 0 w 61"/>
                <a:gd name="TY162" fmla="*/ 73 h 117"/>
                <a:gd name="TX163" fmla="*/ 0 w 61"/>
                <a:gd name="TY163" fmla="*/ 83 h 11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Lst>
              <a:rect l="l" t="t" r="r" b="b"/>
              <a:pathLst>
                <a:path w="61" h="117">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sp>
          <p:nvSpPr>
            <p:cNvPr id="55" name="形状 499">
              <a:extLst>
                <a:ext uri="{FF2B5EF4-FFF2-40B4-BE49-F238E27FC236}">
                  <a16:creationId xmlns:a16="http://schemas.microsoft.com/office/drawing/2014/main" id="{267A593B-B4A1-4492-8615-E46100EE31AA}"/>
                </a:ext>
              </a:extLst>
            </p:cNvPr>
            <p:cNvSpPr/>
            <p:nvPr/>
          </p:nvSpPr>
          <p:spPr>
            <a:xfrm>
              <a:off x="5356225" y="2552065"/>
              <a:ext cx="1461135" cy="2173605"/>
            </a:xfrm>
            <a:custGeom>
              <a:avLst/>
              <a:gdLst>
                <a:gd name="TX0" fmla="*/ 542 w 587"/>
                <a:gd name="TY0" fmla="*/ 139 h 837"/>
                <a:gd name="TX1" fmla="*/ 486 w 587"/>
                <a:gd name="TY1" fmla="*/ 71 h 837"/>
                <a:gd name="TX2" fmla="*/ 425 w 587"/>
                <a:gd name="TY2" fmla="*/ 29 h 837"/>
                <a:gd name="TX3" fmla="*/ 517 w 587"/>
                <a:gd name="TY3" fmla="*/ 106 h 837"/>
                <a:gd name="TX4" fmla="*/ 571 w 587"/>
                <a:gd name="TY4" fmla="*/ 215 h 837"/>
                <a:gd name="TX5" fmla="*/ 575 w 587"/>
                <a:gd name="TY5" fmla="*/ 338 h 837"/>
                <a:gd name="TX6" fmla="*/ 528 w 587"/>
                <a:gd name="TY6" fmla="*/ 452 h 837"/>
                <a:gd name="TX7" fmla="*/ 436 w 587"/>
                <a:gd name="TY7" fmla="*/ 536 h 837"/>
                <a:gd name="TX8" fmla="*/ 422 w 587"/>
                <a:gd name="TY8" fmla="*/ 544 h 837"/>
                <a:gd name="TX9" fmla="*/ 419 w 587"/>
                <a:gd name="TY9" fmla="*/ 545 h 837"/>
                <a:gd name="TX10" fmla="*/ 416 w 587"/>
                <a:gd name="TY10" fmla="*/ 547 h 837"/>
                <a:gd name="TX11" fmla="*/ 414 w 587"/>
                <a:gd name="TY11" fmla="*/ 548 h 837"/>
                <a:gd name="TX12" fmla="*/ 414 w 587"/>
                <a:gd name="TY12" fmla="*/ 549 h 837"/>
                <a:gd name="TX13" fmla="*/ 414 w 587"/>
                <a:gd name="TY13" fmla="*/ 580 h 837"/>
                <a:gd name="TX14" fmla="*/ 414 w 587"/>
                <a:gd name="TY14" fmla="*/ 595 h 837"/>
                <a:gd name="TX15" fmla="*/ 414 w 587"/>
                <a:gd name="TY15" fmla="*/ 599 h 837"/>
                <a:gd name="TX16" fmla="*/ 414 w 587"/>
                <a:gd name="TY16" fmla="*/ 600 h 837"/>
                <a:gd name="TX17" fmla="*/ 414 w 587"/>
                <a:gd name="TY17" fmla="*/ 601 h 837"/>
                <a:gd name="TX18" fmla="*/ 414 w 587"/>
                <a:gd name="TY18" fmla="*/ 604 h 837"/>
                <a:gd name="TX19" fmla="*/ 410 w 587"/>
                <a:gd name="TY19" fmla="*/ 613 h 837"/>
                <a:gd name="TX20" fmla="*/ 393 w 587"/>
                <a:gd name="TY20" fmla="*/ 621 h 837"/>
                <a:gd name="TX21" fmla="*/ 377 w 587"/>
                <a:gd name="TY21" fmla="*/ 621 h 837"/>
                <a:gd name="TX22" fmla="*/ 346 w 587"/>
                <a:gd name="TY22" fmla="*/ 621 h 837"/>
                <a:gd name="TX23" fmla="*/ 336 w 587"/>
                <a:gd name="TY23" fmla="*/ 621 h 837"/>
                <a:gd name="TX24" fmla="*/ 330 w 587"/>
                <a:gd name="TY24" fmla="*/ 621 h 837"/>
                <a:gd name="TX25" fmla="*/ 328 w 587"/>
                <a:gd name="TY25" fmla="*/ 621 h 837"/>
                <a:gd name="TX26" fmla="*/ 328 w 587"/>
                <a:gd name="TY26" fmla="*/ 621 h 837"/>
                <a:gd name="TX27" fmla="*/ 328 w 587"/>
                <a:gd name="TY27" fmla="*/ 621 h 837"/>
                <a:gd name="TX28" fmla="*/ 328 w 587"/>
                <a:gd name="TY28" fmla="*/ 620 h 837"/>
                <a:gd name="TX29" fmla="*/ 329 w 587"/>
                <a:gd name="TY29" fmla="*/ 617 h 837"/>
                <a:gd name="TX30" fmla="*/ 332 w 587"/>
                <a:gd name="TY30" fmla="*/ 606 h 837"/>
                <a:gd name="TX31" fmla="*/ 334 w 587"/>
                <a:gd name="TY31" fmla="*/ 598 h 837"/>
                <a:gd name="TX32" fmla="*/ 353 w 587"/>
                <a:gd name="TY32" fmla="*/ 539 h 837"/>
                <a:gd name="TX33" fmla="*/ 374 w 587"/>
                <a:gd name="TY33" fmla="*/ 480 h 837"/>
                <a:gd name="TX34" fmla="*/ 386 w 587"/>
                <a:gd name="TY34" fmla="*/ 451 h 837"/>
                <a:gd name="TX35" fmla="*/ 392 w 587"/>
                <a:gd name="TY35" fmla="*/ 437 h 837"/>
                <a:gd name="TX36" fmla="*/ 395 w 587"/>
                <a:gd name="TY36" fmla="*/ 429 h 837"/>
                <a:gd name="TX37" fmla="*/ 397 w 587"/>
                <a:gd name="TY37" fmla="*/ 425 h 837"/>
                <a:gd name="TX38" fmla="*/ 400 w 587"/>
                <a:gd name="TY38" fmla="*/ 420 h 837"/>
                <a:gd name="TX39" fmla="*/ 404 w 587"/>
                <a:gd name="TY39" fmla="*/ 420 h 837"/>
                <a:gd name="TX40" fmla="*/ 406 w 587"/>
                <a:gd name="TY40" fmla="*/ 420 h 837"/>
                <a:gd name="TX41" fmla="*/ 407 w 587"/>
                <a:gd name="TY41" fmla="*/ 420 h 837"/>
                <a:gd name="TX42" fmla="*/ 408 w 587"/>
                <a:gd name="TY42" fmla="*/ 420 h 837"/>
                <a:gd name="TX43" fmla="*/ 413 w 587"/>
                <a:gd name="TY43" fmla="*/ 420 h 837"/>
                <a:gd name="TX44" fmla="*/ 423 w 587"/>
                <a:gd name="TY44" fmla="*/ 418 h 837"/>
                <a:gd name="TX45" fmla="*/ 440 w 587"/>
                <a:gd name="TY45" fmla="*/ 408 h 837"/>
                <a:gd name="TX46" fmla="*/ 445 w 587"/>
                <a:gd name="TY46" fmla="*/ 400 h 837"/>
                <a:gd name="TX47" fmla="*/ 448 w 587"/>
                <a:gd name="TY47" fmla="*/ 390 h 837"/>
                <a:gd name="TX48" fmla="*/ 445 w 587"/>
                <a:gd name="TY48" fmla="*/ 371 h 837"/>
                <a:gd name="TX49" fmla="*/ 432 w 587"/>
                <a:gd name="TY49" fmla="*/ 359 h 837"/>
                <a:gd name="TX50" fmla="*/ 428 w 587"/>
                <a:gd name="TY50" fmla="*/ 359 h 837"/>
                <a:gd name="TX51" fmla="*/ 424 w 587"/>
                <a:gd name="TY51" fmla="*/ 361 h 837"/>
                <a:gd name="TX52" fmla="*/ 416 w 587"/>
                <a:gd name="TY52" fmla="*/ 366 h 837"/>
                <a:gd name="TX53" fmla="*/ 409 w 587"/>
                <a:gd name="TY53" fmla="*/ 374 h 837"/>
                <a:gd name="TX54" fmla="*/ 408 w 587"/>
                <a:gd name="TY54" fmla="*/ 376 h 837"/>
                <a:gd name="TX55" fmla="*/ 407 w 587"/>
                <a:gd name="TY55" fmla="*/ 377 h 837"/>
                <a:gd name="TX56" fmla="*/ 407 w 587"/>
                <a:gd name="TY56" fmla="*/ 378 h 837"/>
                <a:gd name="TX57" fmla="*/ 404 w 587"/>
                <a:gd name="TY57" fmla="*/ 383 h 837"/>
                <a:gd name="TX58" fmla="*/ 399 w 587"/>
                <a:gd name="TY58" fmla="*/ 393 h 837"/>
                <a:gd name="TX59" fmla="*/ 393 w 587"/>
                <a:gd name="TY59" fmla="*/ 406 h 837"/>
                <a:gd name="TX60" fmla="*/ 392 w 587"/>
                <a:gd name="TY60" fmla="*/ 406 h 837"/>
                <a:gd name="TX61" fmla="*/ 391 w 587"/>
                <a:gd name="TY61" fmla="*/ 405 h 837"/>
                <a:gd name="TX62" fmla="*/ 388 w 587"/>
                <a:gd name="TY62" fmla="*/ 404 h 837"/>
                <a:gd name="TX63" fmla="*/ 383 w 587"/>
                <a:gd name="TY63" fmla="*/ 402 h 837"/>
                <a:gd name="TX64" fmla="*/ 382 w 587"/>
                <a:gd name="TY64" fmla="*/ 401 h 837"/>
                <a:gd name="TX65" fmla="*/ 381 w 587"/>
                <a:gd name="TY65" fmla="*/ 400 h 837"/>
                <a:gd name="TX66" fmla="*/ 379 w 587"/>
                <a:gd name="TY66" fmla="*/ 399 h 837"/>
                <a:gd name="TX67" fmla="*/ 376 w 587"/>
                <a:gd name="TY67" fmla="*/ 397 h 837"/>
                <a:gd name="TX68" fmla="*/ 365 w 587"/>
                <a:gd name="TY68" fmla="*/ 386 h 837"/>
                <a:gd name="TX69" fmla="*/ 357 w 587"/>
                <a:gd name="TY69" fmla="*/ 373 h 837"/>
                <a:gd name="TX70" fmla="*/ 354 w 587"/>
                <a:gd name="TY70" fmla="*/ 366 h 837"/>
                <a:gd name="TX71" fmla="*/ 353 w 587"/>
                <a:gd name="TY71" fmla="*/ 363 h 837"/>
                <a:gd name="TX72" fmla="*/ 352 w 587"/>
                <a:gd name="TY72" fmla="*/ 361 h 837"/>
                <a:gd name="TX73" fmla="*/ 350 w 587"/>
                <a:gd name="TY73" fmla="*/ 356 h 837"/>
                <a:gd name="TX74" fmla="*/ 356 w 587"/>
                <a:gd name="TY74" fmla="*/ 352 h 837"/>
                <a:gd name="TX75" fmla="*/ 358 w 587"/>
                <a:gd name="TY75" fmla="*/ 351 h 837"/>
                <a:gd name="TX76" fmla="*/ 359 w 587"/>
                <a:gd name="TY76" fmla="*/ 350 h 837"/>
                <a:gd name="TX77" fmla="*/ 360 w 587"/>
                <a:gd name="TY77" fmla="*/ 349 h 837"/>
                <a:gd name="TX78" fmla="*/ 367 w 587"/>
                <a:gd name="TY78" fmla="*/ 342 h 837"/>
                <a:gd name="TX79" fmla="*/ 378 w 587"/>
                <a:gd name="TY79" fmla="*/ 328 h 837"/>
                <a:gd name="TX80" fmla="*/ 380 w 587"/>
                <a:gd name="TY80" fmla="*/ 311 h 837"/>
                <a:gd name="TX81" fmla="*/ 377 w 587"/>
                <a:gd name="TY81" fmla="*/ 303 h 837"/>
                <a:gd name="TX82" fmla="*/ 375 w 587"/>
                <a:gd name="TY82" fmla="*/ 300 h 837"/>
                <a:gd name="TX83" fmla="*/ 372 w 587"/>
                <a:gd name="TY83" fmla="*/ 297 h 837"/>
                <a:gd name="TX84" fmla="*/ 357 w 587"/>
                <a:gd name="TY84" fmla="*/ 293 h 837"/>
                <a:gd name="TX85" fmla="*/ 349 w 587"/>
                <a:gd name="TY85" fmla="*/ 296 h 837"/>
                <a:gd name="TX86" fmla="*/ 343 w 587"/>
                <a:gd name="TY86" fmla="*/ 302 h 837"/>
                <a:gd name="TX87" fmla="*/ 334 w 587"/>
                <a:gd name="TY87" fmla="*/ 317 h 837"/>
                <a:gd name="TX88" fmla="*/ 333 w 587"/>
                <a:gd name="TY88" fmla="*/ 335 h 837"/>
                <a:gd name="TX89" fmla="*/ 334 w 587"/>
                <a:gd name="TY89" fmla="*/ 317 h 837"/>
                <a:gd name="TX90" fmla="*/ 342 w 587"/>
                <a:gd name="TY90" fmla="*/ 302 h 837"/>
                <a:gd name="TX91" fmla="*/ 345 w 587"/>
                <a:gd name="TY91" fmla="*/ 299 h 837"/>
                <a:gd name="TX92" fmla="*/ 347 w 587"/>
                <a:gd name="TY92" fmla="*/ 298 h 837"/>
                <a:gd name="TX93" fmla="*/ 349 w 587"/>
                <a:gd name="TY93" fmla="*/ 297 h 837"/>
                <a:gd name="TX94" fmla="*/ 356 w 587"/>
                <a:gd name="TY94" fmla="*/ 293 h 837"/>
                <a:gd name="TX95" fmla="*/ 372 w 587"/>
                <a:gd name="TY95" fmla="*/ 296 h 837"/>
                <a:gd name="TX96" fmla="*/ 373 w 587"/>
                <a:gd name="TY96" fmla="*/ 297 h 837"/>
                <a:gd name="TX97" fmla="*/ 375 w 587"/>
                <a:gd name="TY97" fmla="*/ 299 h 837"/>
                <a:gd name="TX98" fmla="*/ 377 w 587"/>
                <a:gd name="TY98" fmla="*/ 303 h 837"/>
                <a:gd name="TX99" fmla="*/ 380 w 587"/>
                <a:gd name="TY99" fmla="*/ 310 h 837"/>
                <a:gd name="TX100" fmla="*/ 378 w 587"/>
                <a:gd name="TY100" fmla="*/ 327 h 837"/>
                <a:gd name="TX101" fmla="*/ 368 w 587"/>
                <a:gd name="TY101" fmla="*/ 342 h 837"/>
                <a:gd name="TX102" fmla="*/ 361 w 587"/>
                <a:gd name="TY102" fmla="*/ 349 h 837"/>
                <a:gd name="TX103" fmla="*/ 359 w 587"/>
                <a:gd name="TY103" fmla="*/ 350 h 837"/>
                <a:gd name="TX104" fmla="*/ 358 w 587"/>
                <a:gd name="TY104" fmla="*/ 351 h 837"/>
                <a:gd name="TX105" fmla="*/ 356 w 587"/>
                <a:gd name="TY105" fmla="*/ 352 h 837"/>
                <a:gd name="TX106" fmla="*/ 350 w 587"/>
                <a:gd name="TY106" fmla="*/ 356 h 837"/>
                <a:gd name="TX107" fmla="*/ 350 w 587"/>
                <a:gd name="TY107" fmla="*/ 356 h 837"/>
                <a:gd name="TX108" fmla="*/ 351 w 587"/>
                <a:gd name="TY108" fmla="*/ 357 h 837"/>
                <a:gd name="TX109" fmla="*/ 351 w 587"/>
                <a:gd name="TY109" fmla="*/ 358 h 837"/>
                <a:gd name="TX110" fmla="*/ 352 w 587"/>
                <a:gd name="TY110" fmla="*/ 361 h 837"/>
                <a:gd name="TX111" fmla="*/ 353 w 587"/>
                <a:gd name="TY111" fmla="*/ 363 h 837"/>
                <a:gd name="TX112" fmla="*/ 354 w 587"/>
                <a:gd name="TY112" fmla="*/ 366 h 837"/>
                <a:gd name="TX113" fmla="*/ 357 w 587"/>
                <a:gd name="TY113" fmla="*/ 372 h 837"/>
                <a:gd name="TX114" fmla="*/ 365 w 587"/>
                <a:gd name="TY114" fmla="*/ 385 h 837"/>
                <a:gd name="TX115" fmla="*/ 376 w 587"/>
                <a:gd name="TY115" fmla="*/ 397 h 837"/>
                <a:gd name="TX116" fmla="*/ 379 w 587"/>
                <a:gd name="TY116" fmla="*/ 399 h 837"/>
                <a:gd name="TX117" fmla="*/ 381 w 587"/>
                <a:gd name="TY117" fmla="*/ 400 h 837"/>
                <a:gd name="TX118" fmla="*/ 382 w 587"/>
                <a:gd name="TY118" fmla="*/ 401 h 837"/>
                <a:gd name="TX119" fmla="*/ 383 w 587"/>
                <a:gd name="TY119" fmla="*/ 401 h 837"/>
                <a:gd name="TX120" fmla="*/ 388 w 587"/>
                <a:gd name="TY120" fmla="*/ 404 h 837"/>
                <a:gd name="TX121" fmla="*/ 390 w 587"/>
                <a:gd name="TY121" fmla="*/ 405 h 837"/>
                <a:gd name="TX122" fmla="*/ 392 w 587"/>
                <a:gd name="TY122" fmla="*/ 405 h 837"/>
                <a:gd name="TX123" fmla="*/ 393 w 587"/>
                <a:gd name="TY123" fmla="*/ 406 h 837"/>
                <a:gd name="TX124" fmla="*/ 399 w 587"/>
                <a:gd name="TY124" fmla="*/ 392 h 837"/>
                <a:gd name="TX125" fmla="*/ 404 w 587"/>
                <a:gd name="TY125" fmla="*/ 383 h 837"/>
                <a:gd name="TX126" fmla="*/ 406 w 587"/>
                <a:gd name="TY126" fmla="*/ 378 h 837"/>
                <a:gd name="TX127" fmla="*/ 407 w 587"/>
                <a:gd name="TY127" fmla="*/ 377 h 837"/>
                <a:gd name="TX128" fmla="*/ 408 w 587"/>
                <a:gd name="TY128" fmla="*/ 376 h 837"/>
                <a:gd name="TX129" fmla="*/ 409 w 587"/>
                <a:gd name="TY129" fmla="*/ 374 h 837"/>
                <a:gd name="TX130" fmla="*/ 416 w 587"/>
                <a:gd name="TY130" fmla="*/ 366 h 837"/>
                <a:gd name="TX131" fmla="*/ 432 w 587"/>
                <a:gd name="TY131" fmla="*/ 359 h 837"/>
                <a:gd name="TX132" fmla="*/ 440 w 587"/>
                <a:gd name="TY132" fmla="*/ 363 h 837"/>
                <a:gd name="TX133" fmla="*/ 446 w 587"/>
                <a:gd name="TY133" fmla="*/ 371 h 837"/>
                <a:gd name="TX134" fmla="*/ 448 w 587"/>
                <a:gd name="TY134" fmla="*/ 390 h 837"/>
                <a:gd name="TX135" fmla="*/ 445 w 587"/>
                <a:gd name="TY135" fmla="*/ 400 h 837"/>
                <a:gd name="TX136" fmla="*/ 440 w 587"/>
                <a:gd name="TY136" fmla="*/ 408 h 837"/>
                <a:gd name="TX137" fmla="*/ 423 w 587"/>
                <a:gd name="TY137" fmla="*/ 419 h 837"/>
                <a:gd name="TX138" fmla="*/ 413 w 587"/>
                <a:gd name="TY138" fmla="*/ 420 h 837"/>
                <a:gd name="TX139" fmla="*/ 408 w 587"/>
                <a:gd name="TY139" fmla="*/ 421 h 837"/>
                <a:gd name="TX140" fmla="*/ 407 w 587"/>
                <a:gd name="TY140" fmla="*/ 421 h 837"/>
                <a:gd name="TX141" fmla="*/ 406 w 587"/>
                <a:gd name="TY141" fmla="*/ 421 h 837"/>
                <a:gd name="TX142" fmla="*/ 404 w 587"/>
                <a:gd name="TY142" fmla="*/ 420 h 837"/>
                <a:gd name="TX143" fmla="*/ 400 w 587"/>
                <a:gd name="TY143" fmla="*/ 420 h 837"/>
                <a:gd name="TX144" fmla="*/ 398 w 587"/>
                <a:gd name="TY144" fmla="*/ 425 h 837"/>
                <a:gd name="TX145" fmla="*/ 396 w 587"/>
                <a:gd name="TY145" fmla="*/ 429 h 837"/>
                <a:gd name="TX146" fmla="*/ 393 w 587"/>
                <a:gd name="TY146" fmla="*/ 435 h 837"/>
                <a:gd name="TX147" fmla="*/ 388 w 587"/>
                <a:gd name="TY147" fmla="*/ 447 h 837"/>
                <a:gd name="TX148" fmla="*/ 378 w 587"/>
                <a:gd name="TY148" fmla="*/ 472 h 837"/>
                <a:gd name="TX149" fmla="*/ 359 w 587"/>
                <a:gd name="TY149" fmla="*/ 523 h 837"/>
                <a:gd name="TX150" fmla="*/ 342 w 587"/>
                <a:gd name="TY150" fmla="*/ 573 h 837"/>
                <a:gd name="TX151" fmla="*/ 335 w 587"/>
                <a:gd name="TY151" fmla="*/ 598 h 837"/>
                <a:gd name="TX152" fmla="*/ 330 w 587"/>
                <a:gd name="TY152" fmla="*/ 612 h 837"/>
                <a:gd name="TX153" fmla="*/ 329 w 587"/>
                <a:gd name="TY153" fmla="*/ 617 h 837"/>
                <a:gd name="TX154" fmla="*/ 328 w 587"/>
                <a:gd name="TY154" fmla="*/ 620 h 837"/>
                <a:gd name="TX155" fmla="*/ 328 w 587"/>
                <a:gd name="TY155" fmla="*/ 621 h 837"/>
                <a:gd name="TX156" fmla="*/ 328 w 587"/>
                <a:gd name="TY156" fmla="*/ 621 h 837"/>
                <a:gd name="TX157" fmla="*/ 329 w 587"/>
                <a:gd name="TY157" fmla="*/ 621 h 837"/>
                <a:gd name="TX158" fmla="*/ 329 w 587"/>
                <a:gd name="TY158" fmla="*/ 621 h 837"/>
                <a:gd name="TX159" fmla="*/ 339 w 587"/>
                <a:gd name="TY159" fmla="*/ 621 h 837"/>
                <a:gd name="TX160" fmla="*/ 392 w 587"/>
                <a:gd name="TY160" fmla="*/ 621 h 837"/>
                <a:gd name="TX161" fmla="*/ 393 w 587"/>
                <a:gd name="TY161" fmla="*/ 621 h 837"/>
                <a:gd name="TX162" fmla="*/ 393 w 587"/>
                <a:gd name="TY162" fmla="*/ 621 h 837"/>
                <a:gd name="TX163" fmla="*/ 395 w 587"/>
                <a:gd name="TY163" fmla="*/ 621 h 837"/>
                <a:gd name="TX164" fmla="*/ 399 w 587"/>
                <a:gd name="TY164" fmla="*/ 620 h 837"/>
                <a:gd name="TX165" fmla="*/ 406 w 587"/>
                <a:gd name="TY165" fmla="*/ 616 h 837"/>
                <a:gd name="TX166" fmla="*/ 414 w 587"/>
                <a:gd name="TY166" fmla="*/ 603 h 837"/>
                <a:gd name="TX167" fmla="*/ 414 w 587"/>
                <a:gd name="TY167" fmla="*/ 601 h 837"/>
                <a:gd name="TX168" fmla="*/ 414 w 587"/>
                <a:gd name="TY168" fmla="*/ 600 h 837"/>
                <a:gd name="TX169" fmla="*/ 414 w 587"/>
                <a:gd name="TY169" fmla="*/ 599 h 837"/>
                <a:gd name="TX170" fmla="*/ 414 w 587"/>
                <a:gd name="TY170" fmla="*/ 596 h 837"/>
                <a:gd name="TX171" fmla="*/ 414 w 587"/>
                <a:gd name="TY171" fmla="*/ 590 h 837"/>
                <a:gd name="TX172" fmla="*/ 414 w 587"/>
                <a:gd name="TY172" fmla="*/ 577 h 837"/>
                <a:gd name="TX173" fmla="*/ 414 w 587"/>
                <a:gd name="TY173" fmla="*/ 552 h 837"/>
                <a:gd name="TX174" fmla="*/ 414 w 587"/>
                <a:gd name="TY174" fmla="*/ 548 h 837"/>
                <a:gd name="TX175" fmla="*/ 415 w 587"/>
                <a:gd name="TY175" fmla="*/ 547 h 837"/>
                <a:gd name="TX176" fmla="*/ 416 w 587"/>
                <a:gd name="TY176" fmla="*/ 546 h 837"/>
                <a:gd name="TX177" fmla="*/ 428 w 587"/>
                <a:gd name="TY177" fmla="*/ 541 h 837"/>
                <a:gd name="TX178" fmla="*/ 470 w 587"/>
                <a:gd name="TY178" fmla="*/ 513 h 837"/>
                <a:gd name="TX179" fmla="*/ 535 w 587"/>
                <a:gd name="TY179" fmla="*/ 440 h 837"/>
                <a:gd name="TX180" fmla="*/ 572 w 587"/>
                <a:gd name="TY180" fmla="*/ 350 h 837"/>
                <a:gd name="TX181" fmla="*/ 578 w 587"/>
                <a:gd name="TY181" fmla="*/ 255 h 837"/>
                <a:gd name="TX182" fmla="*/ 552 w 587"/>
                <a:gd name="TY182" fmla="*/ 164 h 837"/>
                <a:gd name="TX183" fmla="*/ 499 w 587"/>
                <a:gd name="TY183" fmla="*/ 86 h 837"/>
                <a:gd name="TX184" fmla="*/ 424 w 587"/>
                <a:gd name="TY184" fmla="*/ 30 h 837"/>
                <a:gd name="TX185" fmla="*/ 386 w 587"/>
                <a:gd name="TY185" fmla="*/ 13 h 837"/>
                <a:gd name="TX186" fmla="*/ 339 w 587"/>
                <a:gd name="TY186" fmla="*/ 2 h 837"/>
                <a:gd name="TX187" fmla="*/ 305 w 587"/>
                <a:gd name="TY187" fmla="*/ 0 h 837"/>
                <a:gd name="TX188" fmla="*/ 291 w 587"/>
                <a:gd name="TY188" fmla="*/ 1 h 837"/>
                <a:gd name="TX189" fmla="*/ 308 w 587"/>
                <a:gd name="TY189" fmla="*/ 3 h 837"/>
                <a:gd name="TX190" fmla="*/ 331 w 587"/>
                <a:gd name="TY190" fmla="*/ 6 h 837"/>
                <a:gd name="TX191" fmla="*/ 365 w 587"/>
                <a:gd name="TY191" fmla="*/ 13 h 837"/>
                <a:gd name="TX192" fmla="*/ 388 w 587"/>
                <a:gd name="TY192" fmla="*/ 21 h 837"/>
                <a:gd name="TX193" fmla="*/ 413 w 587"/>
                <a:gd name="TY193" fmla="*/ 31 h 837"/>
                <a:gd name="TX194" fmla="*/ 440 w 587"/>
                <a:gd name="TY194" fmla="*/ 46 h 837"/>
                <a:gd name="TX195" fmla="*/ 444 w 587"/>
                <a:gd name="TY195" fmla="*/ 50 h 837"/>
                <a:gd name="TX196" fmla="*/ 437 w 587"/>
                <a:gd name="TY196" fmla="*/ 47 h 837"/>
                <a:gd name="TX197" fmla="*/ 530 w 587"/>
                <a:gd name="TY197" fmla="*/ 139 h 837"/>
                <a:gd name="TX198" fmla="*/ 571 w 587"/>
                <a:gd name="TY198" fmla="*/ 263 h 837"/>
                <a:gd name="TX199" fmla="*/ 568 w 587"/>
                <a:gd name="TY199" fmla="*/ 329 h 837"/>
                <a:gd name="TX200" fmla="*/ 551 w 587"/>
                <a:gd name="TY200" fmla="*/ 392 h 837"/>
                <a:gd name="TX201" fmla="*/ 475 w 587"/>
                <a:gd name="TY201" fmla="*/ 498 h 837"/>
                <a:gd name="TX202" fmla="*/ 432 w 587"/>
                <a:gd name="TY202" fmla="*/ 529 h 837"/>
                <a:gd name="TX203" fmla="*/ 421 w 587"/>
                <a:gd name="TY203" fmla="*/ 535 h 837"/>
                <a:gd name="TX204" fmla="*/ 415 w 587"/>
                <a:gd name="TY204" fmla="*/ 538 h 837"/>
                <a:gd name="TX205" fmla="*/ 407 w 587"/>
                <a:gd name="TY205" fmla="*/ 542 h 837"/>
                <a:gd name="TX206" fmla="*/ 406 w 587"/>
                <a:gd name="TY206" fmla="*/ 542 h 837"/>
                <a:gd name="TX207" fmla="*/ 406 w 587"/>
                <a:gd name="TY207" fmla="*/ 542 h 837"/>
                <a:gd name="TX208" fmla="*/ 406 w 587"/>
                <a:gd name="TY208" fmla="*/ 543 h 837"/>
                <a:gd name="TX209" fmla="*/ 406 w 587"/>
                <a:gd name="TY209" fmla="*/ 544 h 837"/>
                <a:gd name="TX210" fmla="*/ 406 w 587"/>
                <a:gd name="TY210" fmla="*/ 547 h 837"/>
                <a:gd name="TX211" fmla="*/ 406 w 587"/>
                <a:gd name="TY211" fmla="*/ 551 h 837"/>
                <a:gd name="TX212" fmla="*/ 406 w 587"/>
                <a:gd name="TY212" fmla="*/ 558 h 837"/>
                <a:gd name="TX213" fmla="*/ 406 w 587"/>
                <a:gd name="TY213" fmla="*/ 571 h 837"/>
                <a:gd name="TX214" fmla="*/ 406 w 587"/>
                <a:gd name="TY214" fmla="*/ 598 h 837"/>
                <a:gd name="TX215" fmla="*/ 406 w 587"/>
                <a:gd name="TY215" fmla="*/ 600 h 837"/>
                <a:gd name="TX216" fmla="*/ 406 w 587"/>
                <a:gd name="TY216" fmla="*/ 600 h 837"/>
                <a:gd name="TX217" fmla="*/ 406 w 587"/>
                <a:gd name="TY217" fmla="*/ 601 h 837"/>
                <a:gd name="TX218" fmla="*/ 406 w 587"/>
                <a:gd name="TY218" fmla="*/ 604 h 837"/>
                <a:gd name="TX219" fmla="*/ 403 w 587"/>
                <a:gd name="TY219" fmla="*/ 608 h 837"/>
                <a:gd name="TX220" fmla="*/ 394 w 587"/>
                <a:gd name="TY220" fmla="*/ 613 h 837"/>
                <a:gd name="TX221" fmla="*/ 393 w 587"/>
                <a:gd name="TY221" fmla="*/ 613 h 837"/>
                <a:gd name="TX222" fmla="*/ 391 w 587"/>
                <a:gd name="TY222" fmla="*/ 613 h 837"/>
                <a:gd name="TX223" fmla="*/ 388 w 587"/>
                <a:gd name="TY223" fmla="*/ 613 h 837"/>
                <a:gd name="TX224" fmla="*/ 381 w 587"/>
                <a:gd name="TY224" fmla="*/ 613 h 837"/>
                <a:gd name="TX225" fmla="*/ 368 w 587"/>
                <a:gd name="TY225" fmla="*/ 613 h 837"/>
                <a:gd name="TX226" fmla="*/ 342 w 587"/>
                <a:gd name="TY226" fmla="*/ 613 h 837"/>
                <a:gd name="TX227" fmla="*/ 339 w 587"/>
                <a:gd name="TY227" fmla="*/ 613 h 837"/>
                <a:gd name="TX228" fmla="*/ 339 w 587"/>
                <a:gd name="TY228" fmla="*/ 613 h 837"/>
                <a:gd name="TX229" fmla="*/ 339 w 587"/>
                <a:gd name="TY229" fmla="*/ 613 h 837"/>
                <a:gd name="TX230" fmla="*/ 339 w 587"/>
                <a:gd name="TY230" fmla="*/ 612 h 837"/>
                <a:gd name="TX231" fmla="*/ 339 w 587"/>
                <a:gd name="TY231" fmla="*/ 610 h 837"/>
                <a:gd name="TX232" fmla="*/ 342 w 587"/>
                <a:gd name="TY232" fmla="*/ 599 h 837"/>
                <a:gd name="TX233" fmla="*/ 350 w 587"/>
                <a:gd name="TY233" fmla="*/ 574 h 837"/>
                <a:gd name="TX234" fmla="*/ 367 w 587"/>
                <a:gd name="TY234" fmla="*/ 524 h 837"/>
                <a:gd name="TX235" fmla="*/ 385 w 587"/>
                <a:gd name="TY235" fmla="*/ 474 h 837"/>
                <a:gd name="TX236" fmla="*/ 396 w 587"/>
                <a:gd name="TY236" fmla="*/ 450 h 837"/>
                <a:gd name="TX237" fmla="*/ 401 w 587"/>
                <a:gd name="TY237" fmla="*/ 438 h 837"/>
                <a:gd name="TX238" fmla="*/ 403 w 587"/>
                <a:gd name="TY238" fmla="*/ 432 h 837"/>
                <a:gd name="TX239" fmla="*/ 404 w 587"/>
                <a:gd name="TY239" fmla="*/ 430 h 837"/>
                <a:gd name="TX240" fmla="*/ 405 w 587"/>
                <a:gd name="TY240" fmla="*/ 428 h 837"/>
                <a:gd name="TX241" fmla="*/ 406 w 587"/>
                <a:gd name="TY241" fmla="*/ 429 h 837"/>
                <a:gd name="TX242" fmla="*/ 407 w 587"/>
                <a:gd name="TY242" fmla="*/ 429 h 837"/>
                <a:gd name="TX243" fmla="*/ 408 w 587"/>
                <a:gd name="TY243" fmla="*/ 429 h 837"/>
                <a:gd name="TX244" fmla="*/ 414 w 587"/>
                <a:gd name="TY244" fmla="*/ 428 h 837"/>
                <a:gd name="TX245" fmla="*/ 426 w 587"/>
                <a:gd name="TY245" fmla="*/ 426 h 837"/>
                <a:gd name="TX246" fmla="*/ 446 w 587"/>
                <a:gd name="TY246" fmla="*/ 413 h 837"/>
                <a:gd name="TX247" fmla="*/ 453 w 587"/>
                <a:gd name="TY247" fmla="*/ 403 h 837"/>
                <a:gd name="TX248" fmla="*/ 456 w 587"/>
                <a:gd name="TY248" fmla="*/ 391 h 837"/>
                <a:gd name="TX249" fmla="*/ 453 w 587"/>
                <a:gd name="TY249" fmla="*/ 367 h 837"/>
                <a:gd name="TX250" fmla="*/ 446 w 587"/>
                <a:gd name="TY250" fmla="*/ 357 h 837"/>
                <a:gd name="TX251" fmla="*/ 434 w 587"/>
                <a:gd name="TY251" fmla="*/ 351 h 837"/>
                <a:gd name="TX252" fmla="*/ 430 w 587"/>
                <a:gd name="TY252" fmla="*/ 351 h 837"/>
                <a:gd name="TX253" fmla="*/ 427 w 587"/>
                <a:gd name="TY253" fmla="*/ 351 h 837"/>
                <a:gd name="TX254" fmla="*/ 420 w 587"/>
                <a:gd name="TY254" fmla="*/ 353 h 837"/>
                <a:gd name="TX255" fmla="*/ 410 w 587"/>
                <a:gd name="TY255" fmla="*/ 360 h 837"/>
                <a:gd name="TX256" fmla="*/ 402 w 587"/>
                <a:gd name="TY256" fmla="*/ 369 h 837"/>
                <a:gd name="TX257" fmla="*/ 401 w 587"/>
                <a:gd name="TY257" fmla="*/ 371 h 837"/>
                <a:gd name="TX258" fmla="*/ 400 w 587"/>
                <a:gd name="TY258" fmla="*/ 372 h 837"/>
                <a:gd name="TX259" fmla="*/ 400 w 587"/>
                <a:gd name="TY259" fmla="*/ 373 h 837"/>
                <a:gd name="TX260" fmla="*/ 399 w 587"/>
                <a:gd name="TY260" fmla="*/ 374 h 837"/>
                <a:gd name="TX261" fmla="*/ 396 w 587"/>
                <a:gd name="TY261" fmla="*/ 379 h 837"/>
                <a:gd name="TX262" fmla="*/ 392 w 587"/>
                <a:gd name="TY262" fmla="*/ 389 h 837"/>
                <a:gd name="TX263" fmla="*/ 389 w 587"/>
                <a:gd name="TY263" fmla="*/ 394 h 837"/>
                <a:gd name="TX264" fmla="*/ 389 w 587"/>
                <a:gd name="TY264" fmla="*/ 394 h 837"/>
                <a:gd name="TX265" fmla="*/ 388 w 587"/>
                <a:gd name="TY265" fmla="*/ 394 h 837"/>
                <a:gd name="TX266" fmla="*/ 388 w 587"/>
                <a:gd name="TY266" fmla="*/ 394 h 837"/>
                <a:gd name="TX267" fmla="*/ 387 w 587"/>
                <a:gd name="TY267" fmla="*/ 394 h 837"/>
                <a:gd name="TX268" fmla="*/ 386 w 587"/>
                <a:gd name="TY268" fmla="*/ 393 h 837"/>
                <a:gd name="TX269" fmla="*/ 385 w 587"/>
                <a:gd name="TY269" fmla="*/ 393 h 837"/>
                <a:gd name="TX270" fmla="*/ 383 w 587"/>
                <a:gd name="TY270" fmla="*/ 391 h 837"/>
                <a:gd name="TX271" fmla="*/ 375 w 587"/>
                <a:gd name="TY271" fmla="*/ 383 h 837"/>
                <a:gd name="TX272" fmla="*/ 362 w 587"/>
                <a:gd name="TY272" fmla="*/ 363 h 837"/>
                <a:gd name="TX273" fmla="*/ 375 w 587"/>
                <a:gd name="TY273" fmla="*/ 383 h 837"/>
                <a:gd name="TX274" fmla="*/ 383 w 587"/>
                <a:gd name="TY274" fmla="*/ 391 h 837"/>
                <a:gd name="TX275" fmla="*/ 385 w 587"/>
                <a:gd name="TY275" fmla="*/ 393 h 837"/>
                <a:gd name="TX276" fmla="*/ 386 w 587"/>
                <a:gd name="TY276" fmla="*/ 393 h 837"/>
                <a:gd name="TX277" fmla="*/ 387 w 587"/>
                <a:gd name="TY277" fmla="*/ 393 h 837"/>
                <a:gd name="TX278" fmla="*/ 388 w 587"/>
                <a:gd name="TY278" fmla="*/ 394 h 837"/>
                <a:gd name="TX279" fmla="*/ 388 w 587"/>
                <a:gd name="TY279" fmla="*/ 394 h 837"/>
                <a:gd name="TX280" fmla="*/ 389 w 587"/>
                <a:gd name="TY280" fmla="*/ 394 h 837"/>
                <a:gd name="TX281" fmla="*/ 389 w 587"/>
                <a:gd name="TY281" fmla="*/ 394 h 837"/>
                <a:gd name="TX282" fmla="*/ 392 w 587"/>
                <a:gd name="TY282" fmla="*/ 389 h 837"/>
                <a:gd name="TX283" fmla="*/ 396 w 587"/>
                <a:gd name="TY283" fmla="*/ 379 h 837"/>
                <a:gd name="TX284" fmla="*/ 399 w 587"/>
                <a:gd name="TY284" fmla="*/ 374 h 837"/>
                <a:gd name="TX285" fmla="*/ 400 w 587"/>
                <a:gd name="TY285" fmla="*/ 372 h 837"/>
                <a:gd name="TX286" fmla="*/ 401 w 587"/>
                <a:gd name="TY286" fmla="*/ 371 h 837"/>
                <a:gd name="TX287" fmla="*/ 402 w 587"/>
                <a:gd name="TY287" fmla="*/ 369 h 837"/>
                <a:gd name="TX288" fmla="*/ 410 w 587"/>
                <a:gd name="TY288" fmla="*/ 360 h 837"/>
                <a:gd name="TX289" fmla="*/ 421 w 587"/>
                <a:gd name="TY289" fmla="*/ 353 h 837"/>
                <a:gd name="TX290" fmla="*/ 427 w 587"/>
                <a:gd name="TY290" fmla="*/ 351 h 837"/>
                <a:gd name="TX291" fmla="*/ 434 w 587"/>
                <a:gd name="TY291" fmla="*/ 351 h 837"/>
                <a:gd name="TX292" fmla="*/ 446 w 587"/>
                <a:gd name="TY292" fmla="*/ 357 h 837"/>
                <a:gd name="TX293" fmla="*/ 453 w 587"/>
                <a:gd name="TY293" fmla="*/ 368 h 837"/>
                <a:gd name="TX294" fmla="*/ 456 w 587"/>
                <a:gd name="TY294" fmla="*/ 392 h 837"/>
                <a:gd name="TX295" fmla="*/ 453 w 587"/>
                <a:gd name="TY295" fmla="*/ 403 h 837"/>
                <a:gd name="TX296" fmla="*/ 446 w 587"/>
                <a:gd name="TY296" fmla="*/ 414 h 837"/>
                <a:gd name="TX297" fmla="*/ 425 w 587"/>
                <a:gd name="TY297" fmla="*/ 426 h 837"/>
                <a:gd name="TX298" fmla="*/ 414 w 587"/>
                <a:gd name="TY298" fmla="*/ 429 h 837"/>
                <a:gd name="TX299" fmla="*/ 408 w 587"/>
                <a:gd name="TY299" fmla="*/ 429 h 837"/>
                <a:gd name="TX300" fmla="*/ 407 w 587"/>
                <a:gd name="TY300" fmla="*/ 429 h 837"/>
                <a:gd name="TX301" fmla="*/ 407 w 587"/>
                <a:gd name="TY301" fmla="*/ 429 h 837"/>
                <a:gd name="TX302" fmla="*/ 406 w 587"/>
                <a:gd name="TY302" fmla="*/ 429 h 837"/>
                <a:gd name="TX303" fmla="*/ 405 w 587"/>
                <a:gd name="TY303" fmla="*/ 429 h 837"/>
                <a:gd name="TX304" fmla="*/ 404 w 587"/>
                <a:gd name="TY304" fmla="*/ 430 h 837"/>
                <a:gd name="TX305" fmla="*/ 404 w 587"/>
                <a:gd name="TY305" fmla="*/ 432 h 837"/>
                <a:gd name="TX306" fmla="*/ 401 w 587"/>
                <a:gd name="TY306" fmla="*/ 438 h 837"/>
                <a:gd name="TX307" fmla="*/ 396 w 587"/>
                <a:gd name="TY307" fmla="*/ 450 h 837"/>
                <a:gd name="TX308" fmla="*/ 385 w 587"/>
                <a:gd name="TY308" fmla="*/ 475 h 837"/>
                <a:gd name="TX309" fmla="*/ 367 w 587"/>
                <a:gd name="TY309" fmla="*/ 525 h 837"/>
                <a:gd name="TX310" fmla="*/ 350 w 587"/>
                <a:gd name="TY310" fmla="*/ 575 h 837"/>
                <a:gd name="TX311" fmla="*/ 342 w 587"/>
                <a:gd name="TY311" fmla="*/ 601 h 837"/>
                <a:gd name="TX312" fmla="*/ 339 w 587"/>
                <a:gd name="TY312" fmla="*/ 611 h 837"/>
                <a:gd name="TX313" fmla="*/ 339 w 587"/>
                <a:gd name="TY313" fmla="*/ 612 h 837"/>
                <a:gd name="TX314" fmla="*/ 339 w 587"/>
                <a:gd name="TY314" fmla="*/ 613 h 837"/>
                <a:gd name="TX315" fmla="*/ 339 w 587"/>
                <a:gd name="TY315" fmla="*/ 613 h 837"/>
                <a:gd name="TX316" fmla="*/ 339 w 587"/>
                <a:gd name="TY316" fmla="*/ 613 h 837"/>
                <a:gd name="TX317" fmla="*/ 340 w 587"/>
                <a:gd name="TY317" fmla="*/ 613 h 837"/>
                <a:gd name="TX318" fmla="*/ 343 w 587"/>
                <a:gd name="TY318" fmla="*/ 613 h 837"/>
                <a:gd name="TX319" fmla="*/ 369 w 587"/>
                <a:gd name="TY319" fmla="*/ 613 h 837"/>
                <a:gd name="TX320" fmla="*/ 382 w 587"/>
                <a:gd name="TY320" fmla="*/ 613 h 837"/>
                <a:gd name="TX321" fmla="*/ 389 w 587"/>
                <a:gd name="TY321" fmla="*/ 613 h 837"/>
                <a:gd name="TX322" fmla="*/ 392 w 587"/>
                <a:gd name="TY322" fmla="*/ 613 h 837"/>
                <a:gd name="TX323" fmla="*/ 394 w 587"/>
                <a:gd name="TY323" fmla="*/ 613 h 837"/>
                <a:gd name="TX324" fmla="*/ 395 w 587"/>
                <a:gd name="TY324" fmla="*/ 613 h 837"/>
                <a:gd name="TX325" fmla="*/ 404 w 587"/>
                <a:gd name="TY325" fmla="*/ 607 h 837"/>
                <a:gd name="TX326" fmla="*/ 406 w 587"/>
                <a:gd name="TY326" fmla="*/ 603 h 837"/>
                <a:gd name="TX327" fmla="*/ 406 w 587"/>
                <a:gd name="TY327" fmla="*/ 600 h 837"/>
                <a:gd name="TX328" fmla="*/ 406 w 587"/>
                <a:gd name="TY328" fmla="*/ 597 h 837"/>
                <a:gd name="TX329" fmla="*/ 406 w 587"/>
                <a:gd name="TY329" fmla="*/ 570 h 837"/>
                <a:gd name="TX330" fmla="*/ 406 w 587"/>
                <a:gd name="TY330" fmla="*/ 557 h 837"/>
                <a:gd name="TX331" fmla="*/ 406 w 587"/>
                <a:gd name="TY331" fmla="*/ 550 h 837"/>
                <a:gd name="TX332" fmla="*/ 406 w 587"/>
                <a:gd name="TY332" fmla="*/ 545 h 837"/>
                <a:gd name="TX333" fmla="*/ 406 w 587"/>
                <a:gd name="TY333" fmla="*/ 543 h 837"/>
                <a:gd name="TX334" fmla="*/ 406 w 587"/>
                <a:gd name="TY334" fmla="*/ 543 h 837"/>
                <a:gd name="TX335" fmla="*/ 406 w 587"/>
                <a:gd name="TY335" fmla="*/ 542 h 837"/>
                <a:gd name="TX336" fmla="*/ 407 w 587"/>
                <a:gd name="TY336" fmla="*/ 542 h 837"/>
                <a:gd name="TX337" fmla="*/ 408 w 587"/>
                <a:gd name="TY337" fmla="*/ 542 h 837"/>
                <a:gd name="TX338" fmla="*/ 412 w 587"/>
                <a:gd name="TY338" fmla="*/ 540 h 837"/>
                <a:gd name="TX339" fmla="*/ 415 w 587"/>
                <a:gd name="TY339" fmla="*/ 538 h 837"/>
                <a:gd name="TX340" fmla="*/ 421 w 587"/>
                <a:gd name="TY340" fmla="*/ 535 h 837"/>
                <a:gd name="TX341" fmla="*/ 433 w 587"/>
                <a:gd name="TY341" fmla="*/ 529 h 837"/>
                <a:gd name="TX342" fmla="*/ 475 w 587"/>
                <a:gd name="TY342" fmla="*/ 498 h 837"/>
                <a:gd name="TX343" fmla="*/ 551 w 587"/>
                <a:gd name="TY343" fmla="*/ 391 h 837"/>
                <a:gd name="TX344" fmla="*/ 570 w 587"/>
                <a:gd name="TY344" fmla="*/ 261 h 837"/>
                <a:gd name="TX345" fmla="*/ 528 w 587"/>
                <a:gd name="TY345" fmla="*/ 136 h 837"/>
                <a:gd name="TX346" fmla="*/ 432 w 587"/>
                <a:gd name="TY346" fmla="*/ 44 h 837"/>
                <a:gd name="TX347" fmla="*/ 432 w 587"/>
                <a:gd name="TY347" fmla="*/ 45 h 837"/>
                <a:gd name="TX348" fmla="*/ 442 w 587"/>
                <a:gd name="TY348" fmla="*/ 52 h 837"/>
                <a:gd name="TX349" fmla="*/ 460 w 587"/>
                <a:gd name="TY349" fmla="*/ 65 h 837"/>
                <a:gd name="TX350" fmla="*/ 505 w 587"/>
                <a:gd name="TY350" fmla="*/ 108 h 837"/>
                <a:gd name="TX351" fmla="*/ 530 w 587"/>
                <a:gd name="TY351" fmla="*/ 144 h 837"/>
                <a:gd name="TX352" fmla="*/ 551 w 587"/>
                <a:gd name="TY352" fmla="*/ 188 h 837"/>
                <a:gd name="TX353" fmla="*/ 565 w 587"/>
                <a:gd name="TY353" fmla="*/ 237 h 837"/>
                <a:gd name="TX354" fmla="*/ 569 w 587"/>
                <a:gd name="TY354" fmla="*/ 288 h 837"/>
                <a:gd name="TX355" fmla="*/ 565 w 587"/>
                <a:gd name="TY355" fmla="*/ 337 h 837"/>
                <a:gd name="TX356" fmla="*/ 554 w 587"/>
                <a:gd name="TY356" fmla="*/ 379 h 837"/>
                <a:gd name="TX357" fmla="*/ 478 w 587"/>
                <a:gd name="TY357" fmla="*/ 492 h 837"/>
                <a:gd name="TX358" fmla="*/ 421 w 587"/>
                <a:gd name="TY358" fmla="*/ 532 h 837"/>
                <a:gd name="TX359" fmla="*/ 413 w 587"/>
                <a:gd name="TY359" fmla="*/ 536 h 837"/>
                <a:gd name="TX360" fmla="*/ 408 w 587"/>
                <a:gd name="TY360" fmla="*/ 539 h 837"/>
                <a:gd name="TX361" fmla="*/ 404 w 587"/>
                <a:gd name="TY361" fmla="*/ 541 h 837"/>
                <a:gd name="TX362" fmla="*/ 404 w 587"/>
                <a:gd name="TY362" fmla="*/ 541 h 837"/>
                <a:gd name="TX363" fmla="*/ 404 w 587"/>
                <a:gd name="TY363" fmla="*/ 541 h 837"/>
                <a:gd name="TX364" fmla="*/ 404 w 587"/>
                <a:gd name="TY364" fmla="*/ 542 h 837"/>
                <a:gd name="TX365" fmla="*/ 404 w 587"/>
                <a:gd name="TY365" fmla="*/ 543 h 837"/>
                <a:gd name="TX366" fmla="*/ 404 w 587"/>
                <a:gd name="TY366" fmla="*/ 545 h 837"/>
                <a:gd name="TX367" fmla="*/ 404 w 587"/>
                <a:gd name="TY367" fmla="*/ 565 h 837"/>
                <a:gd name="TX368" fmla="*/ 404 w 587"/>
                <a:gd name="TY368" fmla="*/ 600 h 837"/>
                <a:gd name="TX369" fmla="*/ 402 w 587"/>
                <a:gd name="TY369" fmla="*/ 606 h 837"/>
                <a:gd name="TX370" fmla="*/ 397 w 587"/>
                <a:gd name="TY370" fmla="*/ 609 h 837"/>
                <a:gd name="TX371" fmla="*/ 395 w 587"/>
                <a:gd name="TY371" fmla="*/ 610 h 837"/>
                <a:gd name="TX372" fmla="*/ 391 w 587"/>
                <a:gd name="TY372" fmla="*/ 610 h 837"/>
                <a:gd name="TX373" fmla="*/ 382 w 587"/>
                <a:gd name="TY373" fmla="*/ 610 h 837"/>
                <a:gd name="TX374" fmla="*/ 346 w 587"/>
                <a:gd name="TY374" fmla="*/ 610 h 837"/>
                <a:gd name="TX375" fmla="*/ 343 w 587"/>
                <a:gd name="TY375" fmla="*/ 610 h 837"/>
                <a:gd name="TX376" fmla="*/ 342 w 587"/>
                <a:gd name="TY376" fmla="*/ 610 h 837"/>
                <a:gd name="TX377" fmla="*/ 342 w 587"/>
                <a:gd name="TY377" fmla="*/ 610 h 837"/>
                <a:gd name="TX378" fmla="*/ 342 w 587"/>
                <a:gd name="TY378" fmla="*/ 610 h 837"/>
                <a:gd name="TX379" fmla="*/ 342 w 587"/>
                <a:gd name="TY379" fmla="*/ 609 h 837"/>
                <a:gd name="TX380" fmla="*/ 346 w 587"/>
                <a:gd name="TY380" fmla="*/ 596 h 837"/>
                <a:gd name="TX381" fmla="*/ 357 w 587"/>
                <a:gd name="TY381" fmla="*/ 561 h 837"/>
                <a:gd name="TX382" fmla="*/ 381 w 587"/>
                <a:gd name="TY382" fmla="*/ 493 h 837"/>
                <a:gd name="TX383" fmla="*/ 394 w 587"/>
                <a:gd name="TY383" fmla="*/ 460 h 837"/>
                <a:gd name="TX384" fmla="*/ 401 w 587"/>
                <a:gd name="TY384" fmla="*/ 443 h 837"/>
                <a:gd name="TX385" fmla="*/ 405 w 587"/>
                <a:gd name="TY385" fmla="*/ 435 h 837"/>
                <a:gd name="TX386" fmla="*/ 406 w 587"/>
                <a:gd name="TY386" fmla="*/ 432 h 837"/>
                <a:gd name="TX387" fmla="*/ 406 w 587"/>
                <a:gd name="TY387" fmla="*/ 431 h 837"/>
                <a:gd name="TX388" fmla="*/ 407 w 587"/>
                <a:gd name="TY388" fmla="*/ 431 h 837"/>
                <a:gd name="TX389" fmla="*/ 407 w 587"/>
                <a:gd name="TY389" fmla="*/ 431 h 837"/>
                <a:gd name="TX390" fmla="*/ 407 w 587"/>
                <a:gd name="TY390" fmla="*/ 431 h 837"/>
                <a:gd name="TX391" fmla="*/ 408 w 587"/>
                <a:gd name="TY391" fmla="*/ 431 h 837"/>
                <a:gd name="TX392" fmla="*/ 414 w 587"/>
                <a:gd name="TY392" fmla="*/ 431 h 837"/>
                <a:gd name="TX393" fmla="*/ 426 w 587"/>
                <a:gd name="TY393" fmla="*/ 429 h 837"/>
                <a:gd name="TX394" fmla="*/ 448 w 587"/>
                <a:gd name="TY394" fmla="*/ 415 h 837"/>
                <a:gd name="TX395" fmla="*/ 455 w 587"/>
                <a:gd name="TY395" fmla="*/ 404 h 837"/>
                <a:gd name="TX396" fmla="*/ 458 w 587"/>
                <a:gd name="TY396" fmla="*/ 392 h 837"/>
                <a:gd name="TX397" fmla="*/ 455 w 587"/>
                <a:gd name="TY397" fmla="*/ 366 h 837"/>
                <a:gd name="TX398" fmla="*/ 447 w 587"/>
                <a:gd name="TY398" fmla="*/ 355 h 837"/>
                <a:gd name="TX399" fmla="*/ 434 w 587"/>
                <a:gd name="TY399" fmla="*/ 349 h 837"/>
                <a:gd name="TX400" fmla="*/ 430 w 587"/>
                <a:gd name="TY400" fmla="*/ 348 h 837"/>
                <a:gd name="TX401" fmla="*/ 426 w 587"/>
                <a:gd name="TY401" fmla="*/ 349 h 837"/>
                <a:gd name="TX402" fmla="*/ 419 w 587"/>
                <a:gd name="TY402" fmla="*/ 351 h 837"/>
                <a:gd name="TX403" fmla="*/ 409 w 587"/>
                <a:gd name="TY403" fmla="*/ 358 h 837"/>
                <a:gd name="TX404" fmla="*/ 401 w 587"/>
                <a:gd name="TY404" fmla="*/ 367 h 837"/>
                <a:gd name="TX405" fmla="*/ 399 w 587"/>
                <a:gd name="TY405" fmla="*/ 370 h 837"/>
                <a:gd name="TX406" fmla="*/ 398 w 587"/>
                <a:gd name="TY406" fmla="*/ 370 h 837"/>
                <a:gd name="TX407" fmla="*/ 398 w 587"/>
                <a:gd name="TY407" fmla="*/ 371 h 837"/>
                <a:gd name="TX408" fmla="*/ 398 w 587"/>
                <a:gd name="TY408" fmla="*/ 371 h 837"/>
                <a:gd name="TX409" fmla="*/ 397 w 587"/>
                <a:gd name="TY409" fmla="*/ 373 h 837"/>
                <a:gd name="TX410" fmla="*/ 395 w 587"/>
                <a:gd name="TY410" fmla="*/ 378 h 837"/>
                <a:gd name="TX411" fmla="*/ 388 w 587"/>
                <a:gd name="TY411" fmla="*/ 392 h 837"/>
                <a:gd name="TX412" fmla="*/ 387 w 587"/>
                <a:gd name="TY412" fmla="*/ 391 h 837"/>
                <a:gd name="TX413" fmla="*/ 387 w 587"/>
                <a:gd name="TY413" fmla="*/ 391 h 837"/>
                <a:gd name="TX414" fmla="*/ 385 w 587"/>
                <a:gd name="TY414" fmla="*/ 390 h 837"/>
                <a:gd name="TX415" fmla="*/ 383 w 587"/>
                <a:gd name="TY415" fmla="*/ 388 h 837"/>
                <a:gd name="TX416" fmla="*/ 374 w 587"/>
                <a:gd name="TY416" fmla="*/ 379 h 837"/>
                <a:gd name="TX417" fmla="*/ 367 w 587"/>
                <a:gd name="TY417" fmla="*/ 367 h 837"/>
                <a:gd name="TX418" fmla="*/ 364 w 587"/>
                <a:gd name="TY418" fmla="*/ 361 h 837"/>
                <a:gd name="TX419" fmla="*/ 363 w 587"/>
                <a:gd name="TY419" fmla="*/ 361 h 837"/>
                <a:gd name="TX420" fmla="*/ 363 w 587"/>
                <a:gd name="TY420" fmla="*/ 360 h 837"/>
                <a:gd name="TX421" fmla="*/ 363 w 587"/>
                <a:gd name="TY421" fmla="*/ 360 h 837"/>
                <a:gd name="TX422" fmla="*/ 364 w 587"/>
                <a:gd name="TY422" fmla="*/ 360 h 837"/>
                <a:gd name="TX423" fmla="*/ 364 w 587"/>
                <a:gd name="TY423" fmla="*/ 360 h 837"/>
                <a:gd name="TX424" fmla="*/ 365 w 587"/>
                <a:gd name="TY424" fmla="*/ 359 h 837"/>
                <a:gd name="TX425" fmla="*/ 372 w 587"/>
                <a:gd name="TY425" fmla="*/ 353 h 837"/>
                <a:gd name="TX426" fmla="*/ 383 w 587"/>
                <a:gd name="TY426" fmla="*/ 340 h 837"/>
                <a:gd name="TX427" fmla="*/ 391 w 587"/>
                <a:gd name="TY427" fmla="*/ 324 h 837"/>
                <a:gd name="TX428" fmla="*/ 390 w 587"/>
                <a:gd name="TY428" fmla="*/ 305 h 837"/>
                <a:gd name="TX429" fmla="*/ 386 w 587"/>
                <a:gd name="TY429" fmla="*/ 296 h 837"/>
                <a:gd name="TX430" fmla="*/ 383 w 587"/>
                <a:gd name="TY430" fmla="*/ 292 h 837"/>
                <a:gd name="TX431" fmla="*/ 382 w 587"/>
                <a:gd name="TY431" fmla="*/ 291 h 837"/>
                <a:gd name="TX432" fmla="*/ 381 w 587"/>
                <a:gd name="TY432" fmla="*/ 290 h 837"/>
                <a:gd name="TX433" fmla="*/ 380 w 587"/>
                <a:gd name="TY433" fmla="*/ 289 h 837"/>
                <a:gd name="TX434" fmla="*/ 371 w 587"/>
                <a:gd name="TY434" fmla="*/ 283 h 837"/>
                <a:gd name="TX435" fmla="*/ 361 w 587"/>
                <a:gd name="TY435" fmla="*/ 282 h 837"/>
                <a:gd name="TX436" fmla="*/ 343 w 587"/>
                <a:gd name="TY436" fmla="*/ 287 h 837"/>
                <a:gd name="TX437" fmla="*/ 336 w 587"/>
                <a:gd name="TY437" fmla="*/ 293 h 837"/>
                <a:gd name="TX438" fmla="*/ 330 w 587"/>
                <a:gd name="TY438" fmla="*/ 300 h 837"/>
                <a:gd name="TX439" fmla="*/ 324 w 587"/>
                <a:gd name="TY439" fmla="*/ 312 h 837"/>
                <a:gd name="TX440" fmla="*/ 321 w 587"/>
                <a:gd name="TY440" fmla="*/ 325 h 837"/>
                <a:gd name="TX441" fmla="*/ 322 w 587"/>
                <a:gd name="TY441" fmla="*/ 337 h 837"/>
                <a:gd name="TX442" fmla="*/ 322 w 587"/>
                <a:gd name="TY442" fmla="*/ 340 h 837"/>
                <a:gd name="TX443" fmla="*/ 322 w 587"/>
                <a:gd name="TY443" fmla="*/ 343 h 837"/>
                <a:gd name="TX444" fmla="*/ 323 w 587"/>
                <a:gd name="TY444" fmla="*/ 343 h 837"/>
                <a:gd name="TX445" fmla="*/ 322 w 587"/>
                <a:gd name="TY445" fmla="*/ 343 h 837"/>
                <a:gd name="TX446" fmla="*/ 322 w 587"/>
                <a:gd name="TY446" fmla="*/ 344 h 837"/>
                <a:gd name="TX447" fmla="*/ 315 w 587"/>
                <a:gd name="TY447" fmla="*/ 345 h 837"/>
                <a:gd name="TX448" fmla="*/ 302 w 587"/>
                <a:gd name="TY448" fmla="*/ 347 h 837"/>
                <a:gd name="TX449" fmla="*/ 289 w 587"/>
                <a:gd name="TY449" fmla="*/ 345 h 837"/>
                <a:gd name="TX450" fmla="*/ 287 w 587"/>
                <a:gd name="TY450" fmla="*/ 345 h 837"/>
                <a:gd name="TX451" fmla="*/ 286 w 587"/>
                <a:gd name="TY451" fmla="*/ 345 h 837"/>
                <a:gd name="TX452" fmla="*/ 285 w 587"/>
                <a:gd name="TY452" fmla="*/ 345 h 837"/>
                <a:gd name="TX453" fmla="*/ 285 w 587"/>
                <a:gd name="TY453" fmla="*/ 345 h 837"/>
                <a:gd name="TX454" fmla="*/ 285 w 587"/>
                <a:gd name="TY454" fmla="*/ 345 h 837"/>
                <a:gd name="TX455" fmla="*/ 285 w 587"/>
                <a:gd name="TY455" fmla="*/ 344 h 837"/>
                <a:gd name="TX456" fmla="*/ 286 w 587"/>
                <a:gd name="TY456" fmla="*/ 343 h 837"/>
                <a:gd name="TX457" fmla="*/ 295 w 587"/>
                <a:gd name="TY457" fmla="*/ 330 h 837"/>
                <a:gd name="TX458" fmla="*/ 302 w 587"/>
                <a:gd name="TY458" fmla="*/ 314 h 837"/>
                <a:gd name="TX459" fmla="*/ 302 w 587"/>
                <a:gd name="TY459" fmla="*/ 305 h 837"/>
                <a:gd name="TX460" fmla="*/ 300 w 587"/>
                <a:gd name="TY460" fmla="*/ 295 h 837"/>
                <a:gd name="TX461" fmla="*/ 289 w 587"/>
                <a:gd name="TY461" fmla="*/ 280 h 837"/>
                <a:gd name="TX462" fmla="*/ 271 w 587"/>
                <a:gd name="TY462" fmla="*/ 274 h 837"/>
                <a:gd name="TX463" fmla="*/ 261 w 587"/>
                <a:gd name="TY463" fmla="*/ 275 h 837"/>
                <a:gd name="TX464" fmla="*/ 252 w 587"/>
                <a:gd name="TY464" fmla="*/ 279 h 837"/>
                <a:gd name="TX465" fmla="*/ 240 w 587"/>
                <a:gd name="TY465" fmla="*/ 291 h 837"/>
                <a:gd name="TX466" fmla="*/ 232 w 587"/>
                <a:gd name="TY466" fmla="*/ 306 h 837"/>
                <a:gd name="TX467" fmla="*/ 228 w 587"/>
                <a:gd name="TY467" fmla="*/ 322 h 837"/>
                <a:gd name="TX468" fmla="*/ 228 w 587"/>
                <a:gd name="TY468" fmla="*/ 331 h 837"/>
                <a:gd name="TX469" fmla="*/ 228 w 587"/>
                <a:gd name="TY469" fmla="*/ 333 h 837"/>
                <a:gd name="TX470" fmla="*/ 228 w 587"/>
                <a:gd name="TY470" fmla="*/ 335 h 837"/>
                <a:gd name="TX471" fmla="*/ 229 w 587"/>
                <a:gd name="TY471" fmla="*/ 339 h 837"/>
                <a:gd name="TX472" fmla="*/ 232 w 587"/>
                <a:gd name="TY472" fmla="*/ 348 h 837"/>
                <a:gd name="TX473" fmla="*/ 233 w 587"/>
                <a:gd name="TY473" fmla="*/ 350 h 837"/>
                <a:gd name="TX474" fmla="*/ 234 w 587"/>
                <a:gd name="TY474" fmla="*/ 350 h 837"/>
                <a:gd name="TX475" fmla="*/ 234 w 587"/>
                <a:gd name="TY475" fmla="*/ 350 h 837"/>
                <a:gd name="TX476" fmla="*/ 234 w 587"/>
                <a:gd name="TY476" fmla="*/ 350 h 837"/>
                <a:gd name="TX477" fmla="*/ 233 w 587"/>
                <a:gd name="TY477" fmla="*/ 351 h 837"/>
                <a:gd name="TX478" fmla="*/ 228 w 587"/>
                <a:gd name="TY478" fmla="*/ 357 h 837"/>
                <a:gd name="TX479" fmla="*/ 217 w 587"/>
                <a:gd name="TY479" fmla="*/ 366 h 837"/>
                <a:gd name="TX480" fmla="*/ 205 w 587"/>
                <a:gd name="TY480" fmla="*/ 375 h 837"/>
                <a:gd name="TX481" fmla="*/ 202 w 587"/>
                <a:gd name="TY481" fmla="*/ 377 h 837"/>
                <a:gd name="TX482" fmla="*/ 200 w 587"/>
                <a:gd name="TY482" fmla="*/ 378 h 837"/>
                <a:gd name="TX483" fmla="*/ 200 w 587"/>
                <a:gd name="TY483" fmla="*/ 378 h 837"/>
                <a:gd name="TX484" fmla="*/ 200 w 587"/>
                <a:gd name="TY484" fmla="*/ 378 h 837"/>
                <a:gd name="TX485" fmla="*/ 198 w 587"/>
                <a:gd name="TY485" fmla="*/ 375 h 837"/>
                <a:gd name="TX486" fmla="*/ 196 w 587"/>
                <a:gd name="TY486" fmla="*/ 370 h 837"/>
                <a:gd name="TX487" fmla="*/ 192 w 587"/>
                <a:gd name="TY487" fmla="*/ 365 h 837"/>
                <a:gd name="TX488" fmla="*/ 174 w 587"/>
                <a:gd name="TY488" fmla="*/ 346 h 837"/>
                <a:gd name="TX489" fmla="*/ 161 w 587"/>
                <a:gd name="TY489" fmla="*/ 342 h 837"/>
                <a:gd name="TX490" fmla="*/ 147 w 587"/>
                <a:gd name="TY490" fmla="*/ 342 h 837"/>
                <a:gd name="TX491" fmla="*/ 140 w 587"/>
                <a:gd name="TY491" fmla="*/ 345 h 837"/>
                <a:gd name="TX492" fmla="*/ 134 w 587"/>
                <a:gd name="TY492" fmla="*/ 348 h 837"/>
                <a:gd name="TX493" fmla="*/ 125 w 587"/>
                <a:gd name="TY493" fmla="*/ 359 h 837"/>
                <a:gd name="TX494" fmla="*/ 122 w 587"/>
                <a:gd name="TY494" fmla="*/ 374 h 837"/>
                <a:gd name="TX495" fmla="*/ 125 w 587"/>
                <a:gd name="TY495" fmla="*/ 387 h 837"/>
                <a:gd name="TX496" fmla="*/ 131 w 587"/>
                <a:gd name="TY496" fmla="*/ 399 h 837"/>
                <a:gd name="TX497" fmla="*/ 139 w 587"/>
                <a:gd name="TY497" fmla="*/ 408 h 837"/>
                <a:gd name="TX498" fmla="*/ 162 w 587"/>
                <a:gd name="TY498" fmla="*/ 421 h 837"/>
                <a:gd name="TX499" fmla="*/ 175 w 587"/>
                <a:gd name="TY499" fmla="*/ 422 h 837"/>
                <a:gd name="TX500" fmla="*/ 181 w 587"/>
                <a:gd name="TY500" fmla="*/ 422 h 837"/>
                <a:gd name="TX501" fmla="*/ 182 w 587"/>
                <a:gd name="TY501" fmla="*/ 422 h 837"/>
                <a:gd name="TX502" fmla="*/ 182 w 587"/>
                <a:gd name="TY502" fmla="*/ 422 h 837"/>
                <a:gd name="TX503" fmla="*/ 182 w 587"/>
                <a:gd name="TY503" fmla="*/ 422 h 837"/>
                <a:gd name="TX504" fmla="*/ 182 w 587"/>
                <a:gd name="TY504" fmla="*/ 422 h 837"/>
                <a:gd name="TX505" fmla="*/ 182 w 587"/>
                <a:gd name="TY505" fmla="*/ 422 h 837"/>
                <a:gd name="TX506" fmla="*/ 183 w 587"/>
                <a:gd name="TY506" fmla="*/ 425 h 837"/>
                <a:gd name="TX507" fmla="*/ 186 w 587"/>
                <a:gd name="TY507" fmla="*/ 432 h 837"/>
                <a:gd name="TX508" fmla="*/ 193 w 587"/>
                <a:gd name="TY508" fmla="*/ 448 h 837"/>
                <a:gd name="TX509" fmla="*/ 206 w 587"/>
                <a:gd name="TY509" fmla="*/ 480 h 837"/>
                <a:gd name="TX510" fmla="*/ 230 w 587"/>
                <a:gd name="TY510" fmla="*/ 544 h 837"/>
                <a:gd name="TX511" fmla="*/ 247 w 587"/>
                <a:gd name="TY511" fmla="*/ 598 h 837"/>
                <a:gd name="TX512" fmla="*/ 250 w 587"/>
                <a:gd name="TY512" fmla="*/ 609 h 837"/>
                <a:gd name="TX513" fmla="*/ 250 w 587"/>
                <a:gd name="TY513" fmla="*/ 610 h 837"/>
                <a:gd name="TX514" fmla="*/ 250 w 587"/>
                <a:gd name="TY514" fmla="*/ 610 h 837"/>
                <a:gd name="TX515" fmla="*/ 224 w 587"/>
                <a:gd name="TY515" fmla="*/ 610 h 837"/>
                <a:gd name="TX516" fmla="*/ 196 w 587"/>
                <a:gd name="TY516" fmla="*/ 610 h 837"/>
                <a:gd name="TX517" fmla="*/ 188 w 587"/>
                <a:gd name="TY517" fmla="*/ 610 h 837"/>
                <a:gd name="TX518" fmla="*/ 184 w 587"/>
                <a:gd name="TY518" fmla="*/ 609 h 837"/>
                <a:gd name="TX519" fmla="*/ 179 w 587"/>
                <a:gd name="TY519" fmla="*/ 603 h 837"/>
                <a:gd name="TX520" fmla="*/ 179 w 587"/>
                <a:gd name="TY520" fmla="*/ 600 h 837"/>
                <a:gd name="TX521" fmla="*/ 179 w 587"/>
                <a:gd name="TY521" fmla="*/ 600 h 837"/>
                <a:gd name="TX522" fmla="*/ 179 w 587"/>
                <a:gd name="TY522" fmla="*/ 599 h 837"/>
                <a:gd name="TX523" fmla="*/ 179 w 587"/>
                <a:gd name="TY523" fmla="*/ 597 h 837"/>
                <a:gd name="TX524" fmla="*/ 179 w 587"/>
                <a:gd name="TY524" fmla="*/ 590 h 837"/>
                <a:gd name="TX525" fmla="*/ 179 w 587"/>
                <a:gd name="TY525" fmla="*/ 576 h 837"/>
                <a:gd name="TX526" fmla="*/ 179 w 587"/>
                <a:gd name="TY526" fmla="*/ 544 h 837"/>
                <a:gd name="TX527" fmla="*/ 179 w 587"/>
                <a:gd name="TY527" fmla="*/ 540 h 837"/>
                <a:gd name="TX528" fmla="*/ 179 w 587"/>
                <a:gd name="TY528" fmla="*/ 540 h 837"/>
                <a:gd name="TX529" fmla="*/ 178 w 587"/>
                <a:gd name="TY529" fmla="*/ 540 h 837"/>
                <a:gd name="TX530" fmla="*/ 177 w 587"/>
                <a:gd name="TY530" fmla="*/ 540 h 837"/>
                <a:gd name="TX531" fmla="*/ 176 w 587"/>
                <a:gd name="TY531" fmla="*/ 539 h 837"/>
                <a:gd name="TX532" fmla="*/ 170 w 587"/>
                <a:gd name="TY532" fmla="*/ 536 h 837"/>
                <a:gd name="TX533" fmla="*/ 164 w 587"/>
                <a:gd name="TY533" fmla="*/ 533 h 837"/>
                <a:gd name="TX534" fmla="*/ 151 w 587"/>
                <a:gd name="TY534" fmla="*/ 526 h 837"/>
                <a:gd name="TX535" fmla="*/ 128 w 587"/>
                <a:gd name="TY535" fmla="*/ 511 h 837"/>
                <a:gd name="TX536" fmla="*/ 86 w 587"/>
                <a:gd name="TY536" fmla="*/ 473 h 837"/>
                <a:gd name="TX537" fmla="*/ 29 w 587"/>
                <a:gd name="TY537" fmla="*/ 378 h 837"/>
                <a:gd name="TX538" fmla="*/ 14 w 587"/>
                <a:gd name="TY538" fmla="*/ 271 h 837"/>
                <a:gd name="TX539" fmla="*/ 40 w 587"/>
                <a:gd name="TY539" fmla="*/ 170 h 837"/>
                <a:gd name="TX540" fmla="*/ 97 w 587"/>
                <a:gd name="TY540" fmla="*/ 89 h 837"/>
                <a:gd name="TX541" fmla="*/ 174 w 587"/>
                <a:gd name="TY541" fmla="*/ 35 h 837"/>
                <a:gd name="TX542" fmla="*/ 237 w 587"/>
                <a:gd name="TY542" fmla="*/ 14 h 837"/>
                <a:gd name="TX543" fmla="*/ 278 w 587"/>
                <a:gd name="TY543" fmla="*/ 8 h 837"/>
                <a:gd name="TX544" fmla="*/ 290 w 587"/>
                <a:gd name="TY544" fmla="*/ 8 h 837"/>
                <a:gd name="TX545" fmla="*/ 296 w 587"/>
                <a:gd name="TY545" fmla="*/ 7 h 837"/>
                <a:gd name="TX546" fmla="*/ 291 w 587"/>
                <a:gd name="TY546" fmla="*/ 6 h 837"/>
                <a:gd name="TX547" fmla="*/ 266 w 587"/>
                <a:gd name="TY547" fmla="*/ 6 h 837"/>
                <a:gd name="TX548" fmla="*/ 222 w 587"/>
                <a:gd name="TY548" fmla="*/ 12 h 837"/>
                <a:gd name="TX549" fmla="*/ 165 w 587"/>
                <a:gd name="TY549" fmla="*/ 32 h 837"/>
                <a:gd name="TX550" fmla="*/ 102 w 587"/>
                <a:gd name="TY550" fmla="*/ 74 h 837"/>
                <a:gd name="TX551" fmla="*/ 101 w 587"/>
                <a:gd name="TY551" fmla="*/ 73 h 837"/>
                <a:gd name="TX552" fmla="*/ 157 w 587"/>
                <a:gd name="TY552" fmla="*/ 34 h 837"/>
                <a:gd name="TX553" fmla="*/ 196 w 587"/>
                <a:gd name="TY553" fmla="*/ 17 h 837"/>
                <a:gd name="TX554" fmla="*/ 218 w 587"/>
                <a:gd name="TY554" fmla="*/ 10 h 837"/>
                <a:gd name="TX555" fmla="*/ 225 w 587"/>
                <a:gd name="TY555" fmla="*/ 7 h 837"/>
                <a:gd name="TX556" fmla="*/ 220 w 587"/>
                <a:gd name="TY556" fmla="*/ 7 h 837"/>
                <a:gd name="TX557" fmla="*/ 221 w 587"/>
                <a:gd name="TY557" fmla="*/ 5 h 837"/>
                <a:gd name="TX558" fmla="*/ 144 w 587"/>
                <a:gd name="TY558" fmla="*/ 37 h 837"/>
                <a:gd name="TX559" fmla="*/ 78 w 587"/>
                <a:gd name="TY559" fmla="*/ 89 h 837"/>
                <a:gd name="TX560" fmla="*/ 30 w 587"/>
                <a:gd name="TY560" fmla="*/ 158 h 837"/>
                <a:gd name="TX561" fmla="*/ 4 w 587"/>
                <a:gd name="TY561" fmla="*/ 237 h 837"/>
                <a:gd name="TX562" fmla="*/ 1 w 587"/>
                <a:gd name="TY562" fmla="*/ 263 h 837"/>
                <a:gd name="TX563" fmla="*/ 0 w 587"/>
                <a:gd name="TY563" fmla="*/ 293 h 837"/>
                <a:gd name="TX564" fmla="*/ 2 w 587"/>
                <a:gd name="TY564" fmla="*/ 324 h 837"/>
                <a:gd name="TX565" fmla="*/ 6 w 587"/>
                <a:gd name="TY565" fmla="*/ 349 h 837"/>
                <a:gd name="TX566" fmla="*/ 35 w 587"/>
                <a:gd name="TY566" fmla="*/ 426 h 837"/>
                <a:gd name="TX567" fmla="*/ 83 w 587"/>
                <a:gd name="TY567" fmla="*/ 491 h 837"/>
                <a:gd name="TX568" fmla="*/ 148 w 587"/>
                <a:gd name="TY568" fmla="*/ 540 h 837"/>
                <a:gd name="TX569" fmla="*/ 157 w 587"/>
                <a:gd name="TY569" fmla="*/ 545 h 837"/>
                <a:gd name="TX570" fmla="*/ 161 w 587"/>
                <a:gd name="TY570" fmla="*/ 547 h 837"/>
                <a:gd name="TX571" fmla="*/ 164 w 587"/>
                <a:gd name="TY571" fmla="*/ 549 h 837"/>
                <a:gd name="TX572" fmla="*/ 165 w 587"/>
                <a:gd name="TY572" fmla="*/ 549 h 837"/>
                <a:gd name="TX573" fmla="*/ 165 w 587"/>
                <a:gd name="TY573" fmla="*/ 549 h 837"/>
                <a:gd name="TX574" fmla="*/ 165 w 587"/>
                <a:gd name="TY574" fmla="*/ 551 h 837"/>
                <a:gd name="TX575" fmla="*/ 165 w 587"/>
                <a:gd name="TY575" fmla="*/ 561 h 837"/>
                <a:gd name="TX576" fmla="*/ 165 w 587"/>
                <a:gd name="TY576" fmla="*/ 601 h 837"/>
                <a:gd name="TX577" fmla="*/ 169 w 587"/>
                <a:gd name="TY577" fmla="*/ 614 h 837"/>
                <a:gd name="TX578" fmla="*/ 180 w 587"/>
                <a:gd name="TY578" fmla="*/ 622 h 837"/>
                <a:gd name="TX579" fmla="*/ 181 w 587"/>
                <a:gd name="TY579" fmla="*/ 622 h 837"/>
                <a:gd name="TX580" fmla="*/ 169 w 587"/>
                <a:gd name="TY580" fmla="*/ 629 h 837"/>
                <a:gd name="TX581" fmla="*/ 164 w 587"/>
                <a:gd name="TY581" fmla="*/ 641 h 837"/>
                <a:gd name="TX582" fmla="*/ 165 w 587"/>
                <a:gd name="TY582" fmla="*/ 654 h 837"/>
                <a:gd name="TX583" fmla="*/ 172 w 587"/>
                <a:gd name="TY583" fmla="*/ 665 h 837"/>
                <a:gd name="TX584" fmla="*/ 178 w 587"/>
                <a:gd name="TY584" fmla="*/ 669 h 837"/>
                <a:gd name="TX585" fmla="*/ 185 w 587"/>
                <a:gd name="TY585" fmla="*/ 670 h 837"/>
                <a:gd name="TX586" fmla="*/ 205 w 587"/>
                <a:gd name="TY586" fmla="*/ 670 h 837"/>
                <a:gd name="TX587" fmla="*/ 244 w 587"/>
                <a:gd name="TY587" fmla="*/ 670 h 837"/>
                <a:gd name="TX588" fmla="*/ 268 w 587"/>
                <a:gd name="TY588" fmla="*/ 670 h 837"/>
                <a:gd name="TX589" fmla="*/ 232 w 587"/>
                <a:gd name="TY589" fmla="*/ 670 h 837"/>
                <a:gd name="TX590" fmla="*/ 192 w 587"/>
                <a:gd name="TY590" fmla="*/ 670 h 837"/>
                <a:gd name="TX591" fmla="*/ 188 w 587"/>
                <a:gd name="TY591" fmla="*/ 670 h 837"/>
                <a:gd name="TX592" fmla="*/ 185 w 587"/>
                <a:gd name="TY592" fmla="*/ 670 h 837"/>
                <a:gd name="TX593" fmla="*/ 181 w 587"/>
                <a:gd name="TY593" fmla="*/ 671 h 837"/>
                <a:gd name="TX594" fmla="*/ 169 w 587"/>
                <a:gd name="TY594" fmla="*/ 678 h 837"/>
                <a:gd name="TX595" fmla="*/ 164 w 587"/>
                <a:gd name="TY595" fmla="*/ 690 h 837"/>
                <a:gd name="TX596" fmla="*/ 165 w 587"/>
                <a:gd name="TY596" fmla="*/ 703 h 837"/>
                <a:gd name="TX597" fmla="*/ 172 w 587"/>
                <a:gd name="TY597" fmla="*/ 714 h 837"/>
                <a:gd name="TX598" fmla="*/ 178 w 587"/>
                <a:gd name="TY598" fmla="*/ 717 h 837"/>
                <a:gd name="TX599" fmla="*/ 185 w 587"/>
                <a:gd name="TY599" fmla="*/ 719 h 837"/>
                <a:gd name="TX600" fmla="*/ 205 w 587"/>
                <a:gd name="TY600" fmla="*/ 719 h 837"/>
                <a:gd name="TX601" fmla="*/ 244 w 587"/>
                <a:gd name="TY601" fmla="*/ 719 h 837"/>
                <a:gd name="TX602" fmla="*/ 265 w 587"/>
                <a:gd name="TY602" fmla="*/ 719 h 837"/>
                <a:gd name="TX603" fmla="*/ 205 w 587"/>
                <a:gd name="TY603" fmla="*/ 719 h 837"/>
                <a:gd name="TX604" fmla="*/ 193 w 587"/>
                <a:gd name="TY604" fmla="*/ 719 h 837"/>
                <a:gd name="TX605" fmla="*/ 187 w 587"/>
                <a:gd name="TY605" fmla="*/ 719 h 837"/>
                <a:gd name="TX606" fmla="*/ 186 w 587"/>
                <a:gd name="TY606" fmla="*/ 719 h 837"/>
                <a:gd name="TX607" fmla="*/ 185 w 587"/>
                <a:gd name="TY607" fmla="*/ 719 h 837"/>
                <a:gd name="TX608" fmla="*/ 184 w 587"/>
                <a:gd name="TY608" fmla="*/ 719 h 837"/>
                <a:gd name="TX609" fmla="*/ 179 w 587"/>
                <a:gd name="TY609" fmla="*/ 720 h 837"/>
                <a:gd name="TX610" fmla="*/ 167 w 587"/>
                <a:gd name="TY610" fmla="*/ 730 h 837"/>
                <a:gd name="TX611" fmla="*/ 163 w 587"/>
                <a:gd name="TY611" fmla="*/ 746 h 837"/>
                <a:gd name="TX612" fmla="*/ 169 w 587"/>
                <a:gd name="TY612" fmla="*/ 760 h 837"/>
                <a:gd name="TX613" fmla="*/ 176 w 587"/>
                <a:gd name="TY613" fmla="*/ 765 h 837"/>
                <a:gd name="TX614" fmla="*/ 184 w 587"/>
                <a:gd name="TY614" fmla="*/ 767 h 837"/>
                <a:gd name="TX615" fmla="*/ 204 w 587"/>
                <a:gd name="TY615" fmla="*/ 767 h 837"/>
                <a:gd name="TX616" fmla="*/ 220 w 587"/>
                <a:gd name="TY616" fmla="*/ 801 h 837"/>
                <a:gd name="TX617" fmla="*/ 222 w 587"/>
                <a:gd name="TY617" fmla="*/ 805 h 837"/>
                <a:gd name="TX618" fmla="*/ 224 w 587"/>
                <a:gd name="TY618" fmla="*/ 808 h 837"/>
                <a:gd name="TX619" fmla="*/ 224 w 587"/>
                <a:gd name="TY619" fmla="*/ 809 h 837"/>
                <a:gd name="TX620" fmla="*/ 225 w 587"/>
                <a:gd name="TY620" fmla="*/ 810 h 837"/>
                <a:gd name="TX621" fmla="*/ 225 w 587"/>
                <a:gd name="TY621" fmla="*/ 811 h 837"/>
                <a:gd name="TX622" fmla="*/ 227 w 587"/>
                <a:gd name="TY622" fmla="*/ 813 h 837"/>
                <a:gd name="TX623" fmla="*/ 229 w 587"/>
                <a:gd name="TY623" fmla="*/ 815 h 837"/>
                <a:gd name="TX624" fmla="*/ 232 w 587"/>
                <a:gd name="TY624" fmla="*/ 820 h 837"/>
                <a:gd name="TX625" fmla="*/ 236 w 587"/>
                <a:gd name="TY625" fmla="*/ 824 h 837"/>
                <a:gd name="TX626" fmla="*/ 241 w 587"/>
                <a:gd name="TY626" fmla="*/ 828 h 837"/>
                <a:gd name="TX627" fmla="*/ 245 w 587"/>
                <a:gd name="TY627" fmla="*/ 830 h 837"/>
                <a:gd name="TX628" fmla="*/ 247 w 587"/>
                <a:gd name="TY628" fmla="*/ 830 h 837"/>
                <a:gd name="TX629" fmla="*/ 249 w 587"/>
                <a:gd name="TY629" fmla="*/ 831 h 837"/>
                <a:gd name="TX630" fmla="*/ 254 w 587"/>
                <a:gd name="TY630" fmla="*/ 831 h 837"/>
                <a:gd name="TX631" fmla="*/ 296 w 587"/>
                <a:gd name="TY631" fmla="*/ 834 h 837"/>
                <a:gd name="TX632" fmla="*/ 318 w 587"/>
                <a:gd name="TY632" fmla="*/ 834 h 837"/>
                <a:gd name="TX633" fmla="*/ 329 w 587"/>
                <a:gd name="TY633" fmla="*/ 833 h 837"/>
                <a:gd name="TX634" fmla="*/ 334 w 587"/>
                <a:gd name="TY634" fmla="*/ 832 h 837"/>
                <a:gd name="TX635" fmla="*/ 337 w 587"/>
                <a:gd name="TY635" fmla="*/ 831 h 837"/>
                <a:gd name="TX636" fmla="*/ 339 w 587"/>
                <a:gd name="TY636" fmla="*/ 830 h 837"/>
                <a:gd name="TX637" fmla="*/ 340 w 587"/>
                <a:gd name="TY637" fmla="*/ 830 h 837"/>
                <a:gd name="TX638" fmla="*/ 340 w 587"/>
                <a:gd name="TY638" fmla="*/ 830 h 837"/>
                <a:gd name="TX639" fmla="*/ 340 w 587"/>
                <a:gd name="TY639" fmla="*/ 830 h 837"/>
                <a:gd name="TX640" fmla="*/ 341 w 587"/>
                <a:gd name="TY640" fmla="*/ 830 h 837"/>
                <a:gd name="TX641" fmla="*/ 341 w 587"/>
                <a:gd name="TY641" fmla="*/ 829 h 837"/>
                <a:gd name="TX642" fmla="*/ 343 w 587"/>
                <a:gd name="TY642" fmla="*/ 829 h 837"/>
                <a:gd name="TX643" fmla="*/ 341 w 587"/>
                <a:gd name="TY643" fmla="*/ 829 h 837"/>
                <a:gd name="TX644" fmla="*/ 341 w 587"/>
                <a:gd name="TY644" fmla="*/ 830 h 837"/>
                <a:gd name="TX645" fmla="*/ 340 w 587"/>
                <a:gd name="TY645" fmla="*/ 830 h 837"/>
                <a:gd name="TX646" fmla="*/ 340 w 587"/>
                <a:gd name="TY646" fmla="*/ 830 h 837"/>
                <a:gd name="TX647" fmla="*/ 340 w 587"/>
                <a:gd name="TY647" fmla="*/ 830 h 837"/>
                <a:gd name="TX648" fmla="*/ 339 w 587"/>
                <a:gd name="TY648" fmla="*/ 830 h 837"/>
                <a:gd name="TX649" fmla="*/ 337 w 587"/>
                <a:gd name="TY649" fmla="*/ 831 h 837"/>
                <a:gd name="TX650" fmla="*/ 334 w 587"/>
                <a:gd name="TY650" fmla="*/ 832 h 837"/>
                <a:gd name="TX651" fmla="*/ 329 w 587"/>
                <a:gd name="TY651" fmla="*/ 833 h 837"/>
                <a:gd name="TX652" fmla="*/ 317 w 587"/>
                <a:gd name="TY652" fmla="*/ 834 h 837"/>
                <a:gd name="TX653" fmla="*/ 296 w 587"/>
                <a:gd name="TY653" fmla="*/ 834 h 837"/>
                <a:gd name="TX654" fmla="*/ 254 w 587"/>
                <a:gd name="TY654" fmla="*/ 831 h 837"/>
                <a:gd name="TX655" fmla="*/ 248 w 587"/>
                <a:gd name="TY655" fmla="*/ 830 h 837"/>
                <a:gd name="TX656" fmla="*/ 247 w 587"/>
                <a:gd name="TY656" fmla="*/ 830 h 837"/>
                <a:gd name="TX657" fmla="*/ 246 w 587"/>
                <a:gd name="TY657" fmla="*/ 830 h 837"/>
                <a:gd name="TX658" fmla="*/ 246 w 587"/>
                <a:gd name="TY658" fmla="*/ 830 h 837"/>
                <a:gd name="TX659" fmla="*/ 245 w 587"/>
                <a:gd name="TY659" fmla="*/ 829 h 837"/>
                <a:gd name="TX660" fmla="*/ 241 w 587"/>
                <a:gd name="TY660" fmla="*/ 827 h 837"/>
                <a:gd name="TX661" fmla="*/ 236 w 587"/>
                <a:gd name="TY661" fmla="*/ 823 h 837"/>
                <a:gd name="TX662" fmla="*/ 232 w 587"/>
                <a:gd name="TY662" fmla="*/ 819 h 837"/>
                <a:gd name="TX663" fmla="*/ 229 w 587"/>
                <a:gd name="TY663" fmla="*/ 815 h 837"/>
                <a:gd name="TX664" fmla="*/ 227 w 587"/>
                <a:gd name="TY664" fmla="*/ 813 h 837"/>
                <a:gd name="TX665" fmla="*/ 225 w 587"/>
                <a:gd name="TY665" fmla="*/ 811 h 837"/>
                <a:gd name="TX666" fmla="*/ 225 w 587"/>
                <a:gd name="TY666" fmla="*/ 809 h 837"/>
                <a:gd name="TX667" fmla="*/ 224 w 587"/>
                <a:gd name="TY667" fmla="*/ 809 h 837"/>
                <a:gd name="TX668" fmla="*/ 224 w 587"/>
                <a:gd name="TY668" fmla="*/ 808 h 837"/>
                <a:gd name="TX669" fmla="*/ 223 w 587"/>
                <a:gd name="TY669" fmla="*/ 805 h 837"/>
                <a:gd name="TX670" fmla="*/ 220 w 587"/>
                <a:gd name="TY670" fmla="*/ 801 h 837"/>
                <a:gd name="TX671" fmla="*/ 204 w 587"/>
                <a:gd name="TY671" fmla="*/ 767 h 837"/>
                <a:gd name="TX672" fmla="*/ 194 w 587"/>
                <a:gd name="TY672" fmla="*/ 767 h 837"/>
                <a:gd name="TX673" fmla="*/ 187 w 587"/>
                <a:gd name="TY673" fmla="*/ 767 h 837"/>
                <a:gd name="TX674" fmla="*/ 182 w 587"/>
                <a:gd name="TY674" fmla="*/ 767 h 837"/>
                <a:gd name="TX675" fmla="*/ 177 w 587"/>
                <a:gd name="TY675" fmla="*/ 765 h 837"/>
                <a:gd name="TX676" fmla="*/ 165 w 587"/>
                <a:gd name="TY676" fmla="*/ 750 h 837"/>
                <a:gd name="TX677" fmla="*/ 167 w 587"/>
                <a:gd name="TY677" fmla="*/ 731 h 837"/>
                <a:gd name="TX678" fmla="*/ 166 w 587"/>
                <a:gd name="TY678" fmla="*/ 733 h 837"/>
                <a:gd name="TX679" fmla="*/ 167 w 587"/>
                <a:gd name="TY679" fmla="*/ 731 h 837"/>
                <a:gd name="TX680" fmla="*/ 165 w 587"/>
                <a:gd name="TY680" fmla="*/ 749 h 837"/>
                <a:gd name="TX681" fmla="*/ 177 w 587"/>
                <a:gd name="TY681" fmla="*/ 764 h 837"/>
                <a:gd name="TX682" fmla="*/ 182 w 587"/>
                <a:gd name="TY682" fmla="*/ 766 h 837"/>
                <a:gd name="TX683" fmla="*/ 184 w 587"/>
                <a:gd name="TY683" fmla="*/ 766 h 837"/>
                <a:gd name="TX684" fmla="*/ 185 w 587"/>
                <a:gd name="TY684" fmla="*/ 766 h 837"/>
                <a:gd name="TX685" fmla="*/ 186 w 587"/>
                <a:gd name="TY685" fmla="*/ 766 h 837"/>
                <a:gd name="TX686" fmla="*/ 194 w 587"/>
                <a:gd name="TY686" fmla="*/ 766 h 837"/>
                <a:gd name="TX687" fmla="*/ 205 w 587"/>
                <a:gd name="TY687" fmla="*/ 766 h 837"/>
                <a:gd name="TX688" fmla="*/ 221 w 587"/>
                <a:gd name="TY688" fmla="*/ 800 h 837"/>
                <a:gd name="TX689" fmla="*/ 224 w 587"/>
                <a:gd name="TY689" fmla="*/ 805 h 837"/>
                <a:gd name="TX690" fmla="*/ 225 w 587"/>
                <a:gd name="TY690" fmla="*/ 807 h 837"/>
                <a:gd name="TX691" fmla="*/ 225 w 587"/>
                <a:gd name="TY691" fmla="*/ 808 h 837"/>
                <a:gd name="TX692" fmla="*/ 226 w 587"/>
                <a:gd name="TY692" fmla="*/ 809 h 837"/>
                <a:gd name="TX693" fmla="*/ 226 w 587"/>
                <a:gd name="TY693" fmla="*/ 810 h 837"/>
                <a:gd name="TX694" fmla="*/ 228 w 587"/>
                <a:gd name="TY694" fmla="*/ 812 h 837"/>
                <a:gd name="TX695" fmla="*/ 230 w 587"/>
                <a:gd name="TY695" fmla="*/ 815 h 837"/>
                <a:gd name="TX696" fmla="*/ 233 w 587"/>
                <a:gd name="TY696" fmla="*/ 819 h 837"/>
                <a:gd name="TX697" fmla="*/ 237 w 587"/>
                <a:gd name="TY697" fmla="*/ 823 h 837"/>
                <a:gd name="TX698" fmla="*/ 242 w 587"/>
                <a:gd name="TY698" fmla="*/ 827 h 837"/>
                <a:gd name="TX699" fmla="*/ 245 w 587"/>
                <a:gd name="TY699" fmla="*/ 829 h 837"/>
                <a:gd name="TX700" fmla="*/ 246 w 587"/>
                <a:gd name="TY700" fmla="*/ 829 h 837"/>
                <a:gd name="TX701" fmla="*/ 246 w 587"/>
                <a:gd name="TY701" fmla="*/ 829 h 837"/>
                <a:gd name="TX702" fmla="*/ 247 w 587"/>
                <a:gd name="TY702" fmla="*/ 829 h 837"/>
                <a:gd name="TX703" fmla="*/ 249 w 587"/>
                <a:gd name="TY703" fmla="*/ 829 h 837"/>
                <a:gd name="TX704" fmla="*/ 254 w 587"/>
                <a:gd name="TY704" fmla="*/ 830 h 837"/>
                <a:gd name="TX705" fmla="*/ 296 w 587"/>
                <a:gd name="TY705" fmla="*/ 834 h 837"/>
                <a:gd name="TX706" fmla="*/ 317 w 587"/>
                <a:gd name="TY706" fmla="*/ 833 h 837"/>
                <a:gd name="TX707" fmla="*/ 328 w 587"/>
                <a:gd name="TY707" fmla="*/ 832 h 837"/>
                <a:gd name="TX708" fmla="*/ 334 w 587"/>
                <a:gd name="TY708" fmla="*/ 831 h 837"/>
                <a:gd name="TX709" fmla="*/ 337 w 587"/>
                <a:gd name="TY709" fmla="*/ 830 h 837"/>
                <a:gd name="TX710" fmla="*/ 338 w 587"/>
                <a:gd name="TY710" fmla="*/ 829 h 837"/>
                <a:gd name="TX711" fmla="*/ 339 w 587"/>
                <a:gd name="TY711" fmla="*/ 829 h 837"/>
                <a:gd name="TX712" fmla="*/ 340 w 587"/>
                <a:gd name="TY712" fmla="*/ 829 h 837"/>
                <a:gd name="TX713" fmla="*/ 340 w 587"/>
                <a:gd name="TY713" fmla="*/ 829 h 837"/>
                <a:gd name="TX714" fmla="*/ 341 w 587"/>
                <a:gd name="TY714" fmla="*/ 829 h 837"/>
                <a:gd name="TX715" fmla="*/ 341 w 587"/>
                <a:gd name="TY715" fmla="*/ 828 h 837"/>
                <a:gd name="TX716" fmla="*/ 343 w 587"/>
                <a:gd name="TY716" fmla="*/ 827 h 837"/>
                <a:gd name="TX717" fmla="*/ 346 w 587"/>
                <a:gd name="TY717" fmla="*/ 826 h 837"/>
                <a:gd name="TX718" fmla="*/ 346 w 587"/>
                <a:gd name="TY718" fmla="*/ 827 h 837"/>
                <a:gd name="TX719" fmla="*/ 360 w 587"/>
                <a:gd name="TY719" fmla="*/ 812 h 837"/>
                <a:gd name="TX720" fmla="*/ 369 w 587"/>
                <a:gd name="TY720" fmla="*/ 796 h 837"/>
                <a:gd name="TX721" fmla="*/ 377 w 587"/>
                <a:gd name="TY721" fmla="*/ 780 h 837"/>
                <a:gd name="TX722" fmla="*/ 382 w 587"/>
                <a:gd name="TY722" fmla="*/ 772 h 837"/>
                <a:gd name="TX723" fmla="*/ 384 w 587"/>
                <a:gd name="TY723" fmla="*/ 768 h 837"/>
                <a:gd name="TX724" fmla="*/ 384 w 587"/>
                <a:gd name="TY724" fmla="*/ 768 h 837"/>
                <a:gd name="TX725" fmla="*/ 384 w 587"/>
                <a:gd name="TY725" fmla="*/ 768 h 837"/>
                <a:gd name="TX726" fmla="*/ 384 w 587"/>
                <a:gd name="TY726" fmla="*/ 768 h 837"/>
                <a:gd name="TX727" fmla="*/ 385 w 587"/>
                <a:gd name="TY727" fmla="*/ 768 h 837"/>
                <a:gd name="TX728" fmla="*/ 391 w 587"/>
                <a:gd name="TY728" fmla="*/ 768 h 837"/>
                <a:gd name="TX729" fmla="*/ 396 w 587"/>
                <a:gd name="TY729" fmla="*/ 768 h 837"/>
                <a:gd name="TX730" fmla="*/ 396 w 587"/>
                <a:gd name="TY730" fmla="*/ 768 h 837"/>
                <a:gd name="TX731" fmla="*/ 397 w 587"/>
                <a:gd name="TY731" fmla="*/ 768 h 837"/>
                <a:gd name="TX732" fmla="*/ 399 w 587"/>
                <a:gd name="TY732" fmla="*/ 768 h 837"/>
                <a:gd name="TX733" fmla="*/ 402 w 587"/>
                <a:gd name="TY733" fmla="*/ 767 h 837"/>
                <a:gd name="TX734" fmla="*/ 412 w 587"/>
                <a:gd name="TY734" fmla="*/ 761 h 837"/>
                <a:gd name="TX735" fmla="*/ 418 w 587"/>
                <a:gd name="TY735" fmla="*/ 744 h 837"/>
                <a:gd name="TX736" fmla="*/ 414 w 587"/>
                <a:gd name="TY736" fmla="*/ 757 h 837"/>
                <a:gd name="TX737" fmla="*/ 402 w 587"/>
                <a:gd name="TY737" fmla="*/ 765 h 837"/>
                <a:gd name="TX738" fmla="*/ 399 w 587"/>
                <a:gd name="TY738" fmla="*/ 766 h 837"/>
                <a:gd name="TX739" fmla="*/ 397 w 587"/>
                <a:gd name="TY739" fmla="*/ 766 h 837"/>
                <a:gd name="TX740" fmla="*/ 396 w 587"/>
                <a:gd name="TY740" fmla="*/ 766 h 837"/>
                <a:gd name="TX741" fmla="*/ 396 w 587"/>
                <a:gd name="TY741" fmla="*/ 766 h 837"/>
                <a:gd name="TX742" fmla="*/ 395 w 587"/>
                <a:gd name="TY742" fmla="*/ 766 h 837"/>
                <a:gd name="TX743" fmla="*/ 390 w 587"/>
                <a:gd name="TY743" fmla="*/ 766 h 837"/>
                <a:gd name="TX744" fmla="*/ 385 w 587"/>
                <a:gd name="TY744" fmla="*/ 766 h 837"/>
                <a:gd name="TX745" fmla="*/ 384 w 587"/>
                <a:gd name="TY745" fmla="*/ 766 h 837"/>
                <a:gd name="TX746" fmla="*/ 384 w 587"/>
                <a:gd name="TY746" fmla="*/ 766 h 837"/>
                <a:gd name="TX747" fmla="*/ 383 w 587"/>
                <a:gd name="TY747" fmla="*/ 766 h 837"/>
                <a:gd name="TX748" fmla="*/ 383 w 587"/>
                <a:gd name="TY748" fmla="*/ 766 h 837"/>
                <a:gd name="TX749" fmla="*/ 382 w 587"/>
                <a:gd name="TY749" fmla="*/ 767 h 837"/>
                <a:gd name="TX750" fmla="*/ 379 w 587"/>
                <a:gd name="TY750" fmla="*/ 771 h 837"/>
                <a:gd name="TX751" fmla="*/ 375 w 587"/>
                <a:gd name="TY751" fmla="*/ 780 h 837"/>
                <a:gd name="TX752" fmla="*/ 366 w 587"/>
                <a:gd name="TY752" fmla="*/ 796 h 837"/>
                <a:gd name="TX753" fmla="*/ 361 w 587"/>
                <a:gd name="TY753" fmla="*/ 805 h 837"/>
                <a:gd name="TX754" fmla="*/ 359 w 587"/>
                <a:gd name="TY754" fmla="*/ 809 h 837"/>
                <a:gd name="TX755" fmla="*/ 356 w 587"/>
                <a:gd name="TY755" fmla="*/ 814 h 837"/>
                <a:gd name="TX756" fmla="*/ 349 w 587"/>
                <a:gd name="TY756" fmla="*/ 822 h 837"/>
                <a:gd name="TX757" fmla="*/ 339 w 587"/>
                <a:gd name="TY757" fmla="*/ 828 h 837"/>
                <a:gd name="TX758" fmla="*/ 339 w 587"/>
                <a:gd name="TY758" fmla="*/ 828 h 837"/>
                <a:gd name="TX759" fmla="*/ 330 w 587"/>
                <a:gd name="TY759" fmla="*/ 830 h 837"/>
                <a:gd name="TX760" fmla="*/ 321 w 587"/>
                <a:gd name="TY760" fmla="*/ 831 h 837"/>
                <a:gd name="TX761" fmla="*/ 303 w 587"/>
                <a:gd name="TY761" fmla="*/ 832 h 837"/>
                <a:gd name="TX762" fmla="*/ 267 w 587"/>
                <a:gd name="TY762" fmla="*/ 830 h 837"/>
                <a:gd name="TX763" fmla="*/ 249 w 587"/>
                <a:gd name="TY763" fmla="*/ 828 h 837"/>
                <a:gd name="TX764" fmla="*/ 246 w 587"/>
                <a:gd name="TY764" fmla="*/ 827 h 837"/>
                <a:gd name="TX765" fmla="*/ 243 w 587"/>
                <a:gd name="TY765" fmla="*/ 826 h 837"/>
                <a:gd name="TX766" fmla="*/ 239 w 587"/>
                <a:gd name="TY766" fmla="*/ 823 h 837"/>
                <a:gd name="TX767" fmla="*/ 236 w 587"/>
                <a:gd name="TY767" fmla="*/ 819 h 837"/>
                <a:gd name="TX768" fmla="*/ 253 w 587"/>
                <a:gd name="TY768" fmla="*/ 828 h 837"/>
                <a:gd name="TX769" fmla="*/ 283 w 587"/>
                <a:gd name="TY769" fmla="*/ 831 h 837"/>
                <a:gd name="TX770" fmla="*/ 311 w 587"/>
                <a:gd name="TY770" fmla="*/ 832 h 837"/>
                <a:gd name="TX771" fmla="*/ 325 w 587"/>
                <a:gd name="TY771" fmla="*/ 831 h 837"/>
                <a:gd name="TX772" fmla="*/ 339 w 587"/>
                <a:gd name="TY772" fmla="*/ 827 h 837"/>
                <a:gd name="TX773" fmla="*/ 339 w 587"/>
                <a:gd name="TY773" fmla="*/ 827 h 837"/>
                <a:gd name="TX774" fmla="*/ 349 w 587"/>
                <a:gd name="TY774" fmla="*/ 821 h 837"/>
                <a:gd name="TX775" fmla="*/ 356 w 587"/>
                <a:gd name="TY775" fmla="*/ 813 h 837"/>
                <a:gd name="TX776" fmla="*/ 359 w 587"/>
                <a:gd name="TY776" fmla="*/ 809 h 837"/>
                <a:gd name="TX777" fmla="*/ 361 w 587"/>
                <a:gd name="TY777" fmla="*/ 804 h 837"/>
                <a:gd name="TX778" fmla="*/ 366 w 587"/>
                <a:gd name="TY778" fmla="*/ 796 h 837"/>
                <a:gd name="TX779" fmla="*/ 375 w 587"/>
                <a:gd name="TY779" fmla="*/ 779 h 837"/>
                <a:gd name="TX780" fmla="*/ 379 w 587"/>
                <a:gd name="TY780" fmla="*/ 771 h 837"/>
                <a:gd name="TX781" fmla="*/ 381 w 587"/>
                <a:gd name="TY781" fmla="*/ 767 h 837"/>
                <a:gd name="TX782" fmla="*/ 382 w 587"/>
                <a:gd name="TY782" fmla="*/ 765 h 837"/>
                <a:gd name="TX783" fmla="*/ 390 w 587"/>
                <a:gd name="TY783" fmla="*/ 766 h 837"/>
                <a:gd name="TX784" fmla="*/ 395 w 587"/>
                <a:gd name="TY784" fmla="*/ 766 h 837"/>
                <a:gd name="TX785" fmla="*/ 396 w 587"/>
                <a:gd name="TY785" fmla="*/ 766 h 837"/>
                <a:gd name="TX786" fmla="*/ 396 w 587"/>
                <a:gd name="TY786" fmla="*/ 766 h 837"/>
                <a:gd name="TX787" fmla="*/ 397 w 587"/>
                <a:gd name="TY787" fmla="*/ 766 h 837"/>
                <a:gd name="TX788" fmla="*/ 398 w 587"/>
                <a:gd name="TY788" fmla="*/ 765 h 837"/>
                <a:gd name="TX789" fmla="*/ 402 w 587"/>
                <a:gd name="TY789" fmla="*/ 765 h 837"/>
                <a:gd name="TX790" fmla="*/ 413 w 587"/>
                <a:gd name="TY790" fmla="*/ 756 h 837"/>
                <a:gd name="TX791" fmla="*/ 417 w 587"/>
                <a:gd name="TY791" fmla="*/ 743 h 837"/>
                <a:gd name="TX792" fmla="*/ 415 w 587"/>
                <a:gd name="TY792" fmla="*/ 734 h 837"/>
                <a:gd name="TX793" fmla="*/ 407 w 587"/>
                <a:gd name="TY793" fmla="*/ 725 h 837"/>
                <a:gd name="TX794" fmla="*/ 399 w 587"/>
                <a:gd name="TY794" fmla="*/ 723 h 837"/>
                <a:gd name="TX795" fmla="*/ 396 w 587"/>
                <a:gd name="TY795" fmla="*/ 724 h 837"/>
                <a:gd name="TX796" fmla="*/ 400 w 587"/>
                <a:gd name="TY796" fmla="*/ 726 h 837"/>
                <a:gd name="TX797" fmla="*/ 408 w 587"/>
                <a:gd name="TY797" fmla="*/ 733 h 837"/>
                <a:gd name="TX798" fmla="*/ 410 w 587"/>
                <a:gd name="TY798" fmla="*/ 737 h 837"/>
                <a:gd name="TX799" fmla="*/ 411 w 587"/>
                <a:gd name="TY799" fmla="*/ 742 h 837"/>
                <a:gd name="TX800" fmla="*/ 410 w 587"/>
                <a:gd name="TY800" fmla="*/ 747 h 837"/>
                <a:gd name="TX801" fmla="*/ 408 w 587"/>
                <a:gd name="TY801" fmla="*/ 747 h 837"/>
                <a:gd name="TX802" fmla="*/ 405 w 587"/>
                <a:gd name="TY802" fmla="*/ 754 h 837"/>
                <a:gd name="TX803" fmla="*/ 398 w 587"/>
                <a:gd name="TY803" fmla="*/ 758 h 837"/>
                <a:gd name="TX804" fmla="*/ 396 w 587"/>
                <a:gd name="TY804" fmla="*/ 758 h 837"/>
                <a:gd name="TX805" fmla="*/ 394 w 587"/>
                <a:gd name="TY805" fmla="*/ 758 h 837"/>
                <a:gd name="TX806" fmla="*/ 389 w 587"/>
                <a:gd name="TY806" fmla="*/ 758 h 837"/>
                <a:gd name="TX807" fmla="*/ 377 w 587"/>
                <a:gd name="TY807" fmla="*/ 758 h 837"/>
                <a:gd name="TX808" fmla="*/ 362 w 587"/>
                <a:gd name="TY808" fmla="*/ 787 h 837"/>
                <a:gd name="TX809" fmla="*/ 354 w 587"/>
                <a:gd name="TY809" fmla="*/ 801 h 837"/>
                <a:gd name="TX810" fmla="*/ 352 w 587"/>
                <a:gd name="TY810" fmla="*/ 804 h 837"/>
                <a:gd name="TX811" fmla="*/ 350 w 587"/>
                <a:gd name="TY811" fmla="*/ 807 h 837"/>
                <a:gd name="TX812" fmla="*/ 346 w 587"/>
                <a:gd name="TY812" fmla="*/ 813 h 837"/>
                <a:gd name="TX813" fmla="*/ 342 w 587"/>
                <a:gd name="TY813" fmla="*/ 817 h 837"/>
                <a:gd name="TX814" fmla="*/ 341 w 587"/>
                <a:gd name="TY814" fmla="*/ 818 h 837"/>
                <a:gd name="TX815" fmla="*/ 342 w 587"/>
                <a:gd name="TY815" fmla="*/ 817 h 837"/>
                <a:gd name="TX816" fmla="*/ 346 w 587"/>
                <a:gd name="TY816" fmla="*/ 813 h 837"/>
                <a:gd name="TX817" fmla="*/ 350 w 587"/>
                <a:gd name="TY817" fmla="*/ 807 h 837"/>
                <a:gd name="TX818" fmla="*/ 352 w 587"/>
                <a:gd name="TY818" fmla="*/ 804 h 837"/>
                <a:gd name="TX819" fmla="*/ 354 w 587"/>
                <a:gd name="TY819" fmla="*/ 801 h 837"/>
                <a:gd name="TX820" fmla="*/ 361 w 587"/>
                <a:gd name="TY820" fmla="*/ 787 h 837"/>
                <a:gd name="TX821" fmla="*/ 377 w 587"/>
                <a:gd name="TY821" fmla="*/ 757 h 837"/>
                <a:gd name="TX822" fmla="*/ 389 w 587"/>
                <a:gd name="TY822" fmla="*/ 757 h 837"/>
                <a:gd name="TX823" fmla="*/ 394 w 587"/>
                <a:gd name="TY823" fmla="*/ 757 h 837"/>
                <a:gd name="TX824" fmla="*/ 396 w 587"/>
                <a:gd name="TY824" fmla="*/ 757 h 837"/>
                <a:gd name="TX825" fmla="*/ 398 w 587"/>
                <a:gd name="TY825" fmla="*/ 757 h 837"/>
                <a:gd name="TX826" fmla="*/ 405 w 587"/>
                <a:gd name="TY826" fmla="*/ 753 h 837"/>
                <a:gd name="TX827" fmla="*/ 408 w 587"/>
                <a:gd name="TY827" fmla="*/ 746 h 837"/>
                <a:gd name="TX828" fmla="*/ 407 w 587"/>
                <a:gd name="TY828" fmla="*/ 746 h 837"/>
                <a:gd name="TX829" fmla="*/ 405 w 587"/>
                <a:gd name="TY829" fmla="*/ 750 h 837"/>
                <a:gd name="TX830" fmla="*/ 402 w 587"/>
                <a:gd name="TY830" fmla="*/ 753 h 837"/>
                <a:gd name="TX831" fmla="*/ 398 w 587"/>
                <a:gd name="TY831" fmla="*/ 755 h 837"/>
                <a:gd name="TX832" fmla="*/ 397 w 587"/>
                <a:gd name="TY832" fmla="*/ 755 h 837"/>
                <a:gd name="TX833" fmla="*/ 396 w 587"/>
                <a:gd name="TY833" fmla="*/ 755 h 837"/>
                <a:gd name="TX834" fmla="*/ 396 w 587"/>
                <a:gd name="TY834" fmla="*/ 755 h 837"/>
                <a:gd name="TX835" fmla="*/ 394 w 587"/>
                <a:gd name="TY835" fmla="*/ 755 h 837"/>
                <a:gd name="TX836" fmla="*/ 390 w 587"/>
                <a:gd name="TY836" fmla="*/ 755 h 837"/>
                <a:gd name="TX837" fmla="*/ 376 w 587"/>
                <a:gd name="TY837" fmla="*/ 755 h 837"/>
                <a:gd name="TX838" fmla="*/ 366 w 587"/>
                <a:gd name="TY838" fmla="*/ 774 h 837"/>
                <a:gd name="TX839" fmla="*/ 358 w 587"/>
                <a:gd name="TY839" fmla="*/ 789 h 837"/>
                <a:gd name="TX840" fmla="*/ 353 w 587"/>
                <a:gd name="TY840" fmla="*/ 798 h 837"/>
                <a:gd name="TX841" fmla="*/ 351 w 587"/>
                <a:gd name="TY841" fmla="*/ 802 h 837"/>
                <a:gd name="TX842" fmla="*/ 349 w 587"/>
                <a:gd name="TY842" fmla="*/ 804 h 837"/>
                <a:gd name="TX843" fmla="*/ 348 w 587"/>
                <a:gd name="TY843" fmla="*/ 806 h 837"/>
                <a:gd name="TX844" fmla="*/ 342 w 587"/>
                <a:gd name="TY844" fmla="*/ 813 h 837"/>
                <a:gd name="TX845" fmla="*/ 336 w 587"/>
                <a:gd name="TY845" fmla="*/ 818 h 837"/>
                <a:gd name="TX846" fmla="*/ 335 w 587"/>
                <a:gd name="TY846" fmla="*/ 818 h 837"/>
                <a:gd name="TX847" fmla="*/ 320 w 587"/>
                <a:gd name="TY847" fmla="*/ 821 h 837"/>
                <a:gd name="TX848" fmla="*/ 304 w 587"/>
                <a:gd name="TY848" fmla="*/ 821 h 837"/>
                <a:gd name="TX849" fmla="*/ 270 w 587"/>
                <a:gd name="TY849" fmla="*/ 820 h 837"/>
                <a:gd name="TX850" fmla="*/ 254 w 587"/>
                <a:gd name="TY850" fmla="*/ 818 h 837"/>
                <a:gd name="TX851" fmla="*/ 250 w 587"/>
                <a:gd name="TY851" fmla="*/ 817 h 837"/>
                <a:gd name="TX852" fmla="*/ 249 w 587"/>
                <a:gd name="TY852" fmla="*/ 817 h 837"/>
                <a:gd name="TX853" fmla="*/ 249 w 587"/>
                <a:gd name="TY853" fmla="*/ 817 h 837"/>
                <a:gd name="TX854" fmla="*/ 249 w 587"/>
                <a:gd name="TY854" fmla="*/ 817 h 837"/>
                <a:gd name="TX855" fmla="*/ 249 w 587"/>
                <a:gd name="TY855" fmla="*/ 817 h 837"/>
                <a:gd name="TX856" fmla="*/ 249 w 587"/>
                <a:gd name="TY856" fmla="*/ 817 h 837"/>
                <a:gd name="TX857" fmla="*/ 249 w 587"/>
                <a:gd name="TY857" fmla="*/ 816 h 837"/>
                <a:gd name="TX858" fmla="*/ 244 w 587"/>
                <a:gd name="TY858" fmla="*/ 812 h 837"/>
                <a:gd name="TX859" fmla="*/ 239 w 587"/>
                <a:gd name="TY859" fmla="*/ 806 h 837"/>
                <a:gd name="TX860" fmla="*/ 237 w 587"/>
                <a:gd name="TY860" fmla="*/ 804 h 837"/>
                <a:gd name="TX861" fmla="*/ 237 w 587"/>
                <a:gd name="TY861" fmla="*/ 803 h 837"/>
                <a:gd name="TX862" fmla="*/ 237 w 587"/>
                <a:gd name="TY862" fmla="*/ 803 h 837"/>
                <a:gd name="TX863" fmla="*/ 237 w 587"/>
                <a:gd name="TY863" fmla="*/ 803 h 837"/>
                <a:gd name="TX864" fmla="*/ 235 w 587"/>
                <a:gd name="TY864" fmla="*/ 800 h 837"/>
                <a:gd name="TX865" fmla="*/ 228 w 587"/>
                <a:gd name="TY865" fmla="*/ 785 h 837"/>
                <a:gd name="TX866" fmla="*/ 221 w 587"/>
                <a:gd name="TY866" fmla="*/ 771 h 837"/>
                <a:gd name="TX867" fmla="*/ 213 w 587"/>
                <a:gd name="TY867" fmla="*/ 753 h 837"/>
                <a:gd name="TX868" fmla="*/ 185 w 587"/>
                <a:gd name="TY868" fmla="*/ 753 h 837"/>
                <a:gd name="TX869" fmla="*/ 180 w 587"/>
                <a:gd name="TY869" fmla="*/ 750 h 837"/>
                <a:gd name="TX870" fmla="*/ 178 w 587"/>
                <a:gd name="TY870" fmla="*/ 744 h 837"/>
                <a:gd name="TX871" fmla="*/ 179 w 587"/>
                <a:gd name="TY871" fmla="*/ 737 h 837"/>
                <a:gd name="TX872" fmla="*/ 184 w 587"/>
                <a:gd name="TY872" fmla="*/ 733 h 837"/>
                <a:gd name="TX873" fmla="*/ 185 w 587"/>
                <a:gd name="TY873" fmla="*/ 733 h 837"/>
                <a:gd name="TX874" fmla="*/ 188 w 587"/>
                <a:gd name="TY874" fmla="*/ 733 h 837"/>
                <a:gd name="TX875" fmla="*/ 194 w 587"/>
                <a:gd name="TY875" fmla="*/ 733 h 837"/>
                <a:gd name="TX876" fmla="*/ 206 w 587"/>
                <a:gd name="TY876" fmla="*/ 733 h 837"/>
                <a:gd name="TX877" fmla="*/ 373 w 587"/>
                <a:gd name="TY877" fmla="*/ 732 h 837"/>
                <a:gd name="TX878" fmla="*/ 357 w 587"/>
                <a:gd name="TY878" fmla="*/ 725 h 837"/>
                <a:gd name="TX879" fmla="*/ 357 w 587"/>
                <a:gd name="TY879" fmla="*/ 724 h 837"/>
                <a:gd name="TX880" fmla="*/ 383 w 587"/>
                <a:gd name="TY880" fmla="*/ 720 h 837"/>
                <a:gd name="TX881" fmla="*/ 327 w 587"/>
                <a:gd name="TY881" fmla="*/ 719 h 837"/>
                <a:gd name="TX882" fmla="*/ 361 w 587"/>
                <a:gd name="TY882" fmla="*/ 719 h 837"/>
                <a:gd name="TX883" fmla="*/ 380 w 587"/>
                <a:gd name="TY883" fmla="*/ 719 h 837"/>
                <a:gd name="TX884" fmla="*/ 389 w 587"/>
                <a:gd name="TY884" fmla="*/ 720 h 837"/>
                <a:gd name="TX885" fmla="*/ 393 w 587"/>
                <a:gd name="TY885" fmla="*/ 720 h 837"/>
                <a:gd name="TX886" fmla="*/ 396 w 587"/>
                <a:gd name="TY886" fmla="*/ 720 h 837"/>
                <a:gd name="TX887" fmla="*/ 396 w 587"/>
                <a:gd name="TY887" fmla="*/ 720 h 837"/>
                <a:gd name="TX888" fmla="*/ 397 w 587"/>
                <a:gd name="TY888" fmla="*/ 720 h 837"/>
                <a:gd name="TX889" fmla="*/ 399 w 587"/>
                <a:gd name="TY889" fmla="*/ 719 h 837"/>
                <a:gd name="TX890" fmla="*/ 409 w 587"/>
                <a:gd name="TY890" fmla="*/ 715 h 837"/>
                <a:gd name="TX891" fmla="*/ 416 w 587"/>
                <a:gd name="TY891" fmla="*/ 707 h 837"/>
                <a:gd name="TX892" fmla="*/ 417 w 587"/>
                <a:gd name="TY892" fmla="*/ 691 h 837"/>
                <a:gd name="TX893" fmla="*/ 413 w 587"/>
                <a:gd name="TY893" fmla="*/ 708 h 837"/>
                <a:gd name="TX894" fmla="*/ 406 w 587"/>
                <a:gd name="TY894" fmla="*/ 715 h 837"/>
                <a:gd name="TX895" fmla="*/ 397 w 587"/>
                <a:gd name="TY895" fmla="*/ 718 h 837"/>
                <a:gd name="TX896" fmla="*/ 369 w 587"/>
                <a:gd name="TY896" fmla="*/ 717 h 837"/>
                <a:gd name="TX897" fmla="*/ 311 w 587"/>
                <a:gd name="TY897" fmla="*/ 716 h 837"/>
                <a:gd name="TX898" fmla="*/ 195 w 587"/>
                <a:gd name="TY898" fmla="*/ 716 h 837"/>
                <a:gd name="TX899" fmla="*/ 296 w 587"/>
                <a:gd name="TY899" fmla="*/ 716 h 837"/>
                <a:gd name="TX900" fmla="*/ 362 w 587"/>
                <a:gd name="TY900" fmla="*/ 717 h 837"/>
                <a:gd name="TX901" fmla="*/ 394 w 587"/>
                <a:gd name="TY901" fmla="*/ 717 h 837"/>
                <a:gd name="TX902" fmla="*/ 398 w 587"/>
                <a:gd name="TY902" fmla="*/ 717 h 837"/>
                <a:gd name="TX903" fmla="*/ 403 w 587"/>
                <a:gd name="TY903" fmla="*/ 716 h 837"/>
                <a:gd name="TX904" fmla="*/ 411 w 587"/>
                <a:gd name="TY904" fmla="*/ 709 h 837"/>
                <a:gd name="TX905" fmla="*/ 416 w 587"/>
                <a:gd name="TY905" fmla="*/ 691 h 837"/>
                <a:gd name="TX906" fmla="*/ 414 w 587"/>
                <a:gd name="TY906" fmla="*/ 683 h 837"/>
                <a:gd name="TX907" fmla="*/ 406 w 587"/>
                <a:gd name="TY907" fmla="*/ 676 h 837"/>
                <a:gd name="TX908" fmla="*/ 399 w 587"/>
                <a:gd name="TY908" fmla="*/ 674 h 837"/>
                <a:gd name="TX909" fmla="*/ 396 w 587"/>
                <a:gd name="TY909" fmla="*/ 675 h 837"/>
                <a:gd name="TX910" fmla="*/ 399 w 587"/>
                <a:gd name="TY910" fmla="*/ 677 h 837"/>
                <a:gd name="TX911" fmla="*/ 407 w 587"/>
                <a:gd name="TY911" fmla="*/ 683 h 837"/>
                <a:gd name="TX912" fmla="*/ 410 w 587"/>
                <a:gd name="TY912" fmla="*/ 690 h 837"/>
                <a:gd name="TX913" fmla="*/ 411 w 587"/>
                <a:gd name="TY913" fmla="*/ 695 h 837"/>
                <a:gd name="TX914" fmla="*/ 409 w 587"/>
                <a:gd name="TY914" fmla="*/ 695 h 837"/>
                <a:gd name="TX915" fmla="*/ 406 w 587"/>
                <a:gd name="TY915" fmla="*/ 704 h 837"/>
                <a:gd name="TX916" fmla="*/ 398 w 587"/>
                <a:gd name="TY916" fmla="*/ 709 h 837"/>
                <a:gd name="TX917" fmla="*/ 396 w 587"/>
                <a:gd name="TY917" fmla="*/ 709 h 837"/>
                <a:gd name="TX918" fmla="*/ 393 w 587"/>
                <a:gd name="TY918" fmla="*/ 709 h 837"/>
                <a:gd name="TX919" fmla="*/ 388 w 587"/>
                <a:gd name="TY919" fmla="*/ 709 h 837"/>
                <a:gd name="TX920" fmla="*/ 377 w 587"/>
                <a:gd name="TY920" fmla="*/ 709 h 837"/>
                <a:gd name="TX921" fmla="*/ 332 w 587"/>
                <a:gd name="TY921" fmla="*/ 708 h 837"/>
                <a:gd name="TX922" fmla="*/ 223 w 587"/>
                <a:gd name="TY922" fmla="*/ 707 h 837"/>
                <a:gd name="TX923" fmla="*/ 332 w 587"/>
                <a:gd name="TY923" fmla="*/ 708 h 837"/>
                <a:gd name="TX924" fmla="*/ 377 w 587"/>
                <a:gd name="TY924" fmla="*/ 709 h 837"/>
                <a:gd name="TX925" fmla="*/ 388 w 587"/>
                <a:gd name="TY925" fmla="*/ 709 h 837"/>
                <a:gd name="TX926" fmla="*/ 394 w 587"/>
                <a:gd name="TY926" fmla="*/ 709 h 837"/>
                <a:gd name="TX927" fmla="*/ 395 w 587"/>
                <a:gd name="TY927" fmla="*/ 709 h 837"/>
                <a:gd name="TX928" fmla="*/ 396 w 587"/>
                <a:gd name="TY928" fmla="*/ 709 h 837"/>
                <a:gd name="TX929" fmla="*/ 397 w 587"/>
                <a:gd name="TY929" fmla="*/ 709 h 837"/>
                <a:gd name="TX930" fmla="*/ 399 w 587"/>
                <a:gd name="TY930" fmla="*/ 708 h 837"/>
                <a:gd name="TX931" fmla="*/ 406 w 587"/>
                <a:gd name="TY931" fmla="*/ 703 h 837"/>
                <a:gd name="TX932" fmla="*/ 408 w 587"/>
                <a:gd name="TY932" fmla="*/ 694 h 837"/>
                <a:gd name="TX933" fmla="*/ 407 w 587"/>
                <a:gd name="TY933" fmla="*/ 694 h 837"/>
                <a:gd name="TX934" fmla="*/ 406 w 587"/>
                <a:gd name="TY934" fmla="*/ 699 h 837"/>
                <a:gd name="TX935" fmla="*/ 402 w 587"/>
                <a:gd name="TY935" fmla="*/ 704 h 837"/>
                <a:gd name="TX936" fmla="*/ 397 w 587"/>
                <a:gd name="TY936" fmla="*/ 706 h 837"/>
                <a:gd name="TX937" fmla="*/ 396 w 587"/>
                <a:gd name="TY937" fmla="*/ 706 h 837"/>
                <a:gd name="TX938" fmla="*/ 394 w 587"/>
                <a:gd name="TY938" fmla="*/ 706 h 837"/>
                <a:gd name="TX939" fmla="*/ 390 w 587"/>
                <a:gd name="TY939" fmla="*/ 706 h 837"/>
                <a:gd name="TX940" fmla="*/ 357 w 587"/>
                <a:gd name="TY940" fmla="*/ 707 h 837"/>
                <a:gd name="TX941" fmla="*/ 201 w 587"/>
                <a:gd name="TY941" fmla="*/ 705 h 837"/>
                <a:gd name="TX942" fmla="*/ 187 w 587"/>
                <a:gd name="TY942" fmla="*/ 705 h 837"/>
                <a:gd name="TX943" fmla="*/ 185 w 587"/>
                <a:gd name="TY943" fmla="*/ 704 h 837"/>
                <a:gd name="TX944" fmla="*/ 185 w 587"/>
                <a:gd name="TY944" fmla="*/ 704 h 837"/>
                <a:gd name="TX945" fmla="*/ 183 w 587"/>
                <a:gd name="TY945" fmla="*/ 704 h 837"/>
                <a:gd name="TX946" fmla="*/ 180 w 587"/>
                <a:gd name="TY946" fmla="*/ 702 h 837"/>
                <a:gd name="TX947" fmla="*/ 178 w 587"/>
                <a:gd name="TY947" fmla="*/ 694 h 837"/>
                <a:gd name="TX948" fmla="*/ 181 w 587"/>
                <a:gd name="TY948" fmla="*/ 687 h 837"/>
                <a:gd name="TX949" fmla="*/ 183 w 587"/>
                <a:gd name="TY949" fmla="*/ 685 h 837"/>
                <a:gd name="TX950" fmla="*/ 185 w 587"/>
                <a:gd name="TY950" fmla="*/ 685 h 837"/>
                <a:gd name="TX951" fmla="*/ 185 w 587"/>
                <a:gd name="TY951" fmla="*/ 685 h 837"/>
                <a:gd name="TX952" fmla="*/ 185 w 587"/>
                <a:gd name="TY952" fmla="*/ 685 h 837"/>
                <a:gd name="TX953" fmla="*/ 186 w 587"/>
                <a:gd name="TY953" fmla="*/ 685 h 837"/>
                <a:gd name="TX954" fmla="*/ 187 w 587"/>
                <a:gd name="TY954" fmla="*/ 685 h 837"/>
                <a:gd name="TX955" fmla="*/ 201 w 587"/>
                <a:gd name="TY955" fmla="*/ 685 h 837"/>
                <a:gd name="TX956" fmla="*/ 229 w 587"/>
                <a:gd name="TY956" fmla="*/ 685 h 837"/>
                <a:gd name="TX957" fmla="*/ 376 w 587"/>
                <a:gd name="TY957" fmla="*/ 684 h 837"/>
                <a:gd name="TX958" fmla="*/ 362 w 587"/>
                <a:gd name="TY958" fmla="*/ 677 h 837"/>
                <a:gd name="TX959" fmla="*/ 362 w 587"/>
                <a:gd name="TY959" fmla="*/ 675 h 837"/>
                <a:gd name="TX960" fmla="*/ 385 w 587"/>
                <a:gd name="TY960" fmla="*/ 671 h 837"/>
                <a:gd name="TX961" fmla="*/ 337 w 587"/>
                <a:gd name="TY961" fmla="*/ 671 h 837"/>
                <a:gd name="TX962" fmla="*/ 361 w 587"/>
                <a:gd name="TY962" fmla="*/ 671 h 837"/>
                <a:gd name="TX963" fmla="*/ 380 w 587"/>
                <a:gd name="TY963" fmla="*/ 671 h 837"/>
                <a:gd name="TX964" fmla="*/ 389 w 587"/>
                <a:gd name="TY964" fmla="*/ 671 h 837"/>
                <a:gd name="TX965" fmla="*/ 393 w 587"/>
                <a:gd name="TY965" fmla="*/ 671 h 837"/>
                <a:gd name="TX966" fmla="*/ 396 w 587"/>
                <a:gd name="TY966" fmla="*/ 671 h 837"/>
                <a:gd name="TX967" fmla="*/ 396 w 587"/>
                <a:gd name="TY967" fmla="*/ 671 h 837"/>
                <a:gd name="TX968" fmla="*/ 397 w 587"/>
                <a:gd name="TY968" fmla="*/ 671 h 837"/>
                <a:gd name="TX969" fmla="*/ 399 w 587"/>
                <a:gd name="TY969" fmla="*/ 671 h 837"/>
                <a:gd name="TX970" fmla="*/ 409 w 587"/>
                <a:gd name="TY970" fmla="*/ 666 h 837"/>
                <a:gd name="TX971" fmla="*/ 416 w 587"/>
                <a:gd name="TY971" fmla="*/ 658 h 837"/>
                <a:gd name="TX972" fmla="*/ 417 w 587"/>
                <a:gd name="TY972" fmla="*/ 642 h 837"/>
                <a:gd name="TX973" fmla="*/ 413 w 587"/>
                <a:gd name="TY973" fmla="*/ 660 h 837"/>
                <a:gd name="TX974" fmla="*/ 407 w 587"/>
                <a:gd name="TY974" fmla="*/ 666 h 837"/>
                <a:gd name="TX975" fmla="*/ 397 w 587"/>
                <a:gd name="TY975" fmla="*/ 669 h 837"/>
                <a:gd name="TX976" fmla="*/ 369 w 587"/>
                <a:gd name="TY976" fmla="*/ 669 h 837"/>
                <a:gd name="TX977" fmla="*/ 311 w 587"/>
                <a:gd name="TY977" fmla="*/ 668 h 837"/>
                <a:gd name="TX978" fmla="*/ 195 w 587"/>
                <a:gd name="TY978" fmla="*/ 667 h 837"/>
                <a:gd name="TX979" fmla="*/ 296 w 587"/>
                <a:gd name="TY979" fmla="*/ 668 h 837"/>
                <a:gd name="TX980" fmla="*/ 362 w 587"/>
                <a:gd name="TY980" fmla="*/ 668 h 837"/>
                <a:gd name="TX981" fmla="*/ 394 w 587"/>
                <a:gd name="TY981" fmla="*/ 668 h 837"/>
                <a:gd name="TX982" fmla="*/ 396 w 587"/>
                <a:gd name="TY982" fmla="*/ 668 h 837"/>
                <a:gd name="TX983" fmla="*/ 396 w 587"/>
                <a:gd name="TY983" fmla="*/ 668 h 837"/>
                <a:gd name="TX984" fmla="*/ 397 w 587"/>
                <a:gd name="TY984" fmla="*/ 668 h 837"/>
                <a:gd name="TX985" fmla="*/ 398 w 587"/>
                <a:gd name="TY985" fmla="*/ 668 h 837"/>
                <a:gd name="TX986" fmla="*/ 403 w 587"/>
                <a:gd name="TY986" fmla="*/ 667 h 837"/>
                <a:gd name="TX987" fmla="*/ 411 w 587"/>
                <a:gd name="TY987" fmla="*/ 661 h 837"/>
                <a:gd name="TX988" fmla="*/ 416 w 587"/>
                <a:gd name="TY988" fmla="*/ 642 h 837"/>
                <a:gd name="TX989" fmla="*/ 414 w 587"/>
                <a:gd name="TY989" fmla="*/ 634 h 837"/>
                <a:gd name="TX990" fmla="*/ 406 w 587"/>
                <a:gd name="TY990" fmla="*/ 627 h 837"/>
                <a:gd name="TX991" fmla="*/ 399 w 587"/>
                <a:gd name="TY991" fmla="*/ 626 h 837"/>
                <a:gd name="TX992" fmla="*/ 396 w 587"/>
                <a:gd name="TY992" fmla="*/ 627 h 837"/>
                <a:gd name="TX993" fmla="*/ 399 w 587"/>
                <a:gd name="TY993" fmla="*/ 628 h 837"/>
                <a:gd name="TX994" fmla="*/ 407 w 587"/>
                <a:gd name="TY994" fmla="*/ 634 h 837"/>
                <a:gd name="TX995" fmla="*/ 410 w 587"/>
                <a:gd name="TY995" fmla="*/ 642 h 837"/>
                <a:gd name="TX996" fmla="*/ 411 w 587"/>
                <a:gd name="TY996" fmla="*/ 647 h 837"/>
                <a:gd name="TX997" fmla="*/ 409 w 587"/>
                <a:gd name="TY997" fmla="*/ 646 h 837"/>
                <a:gd name="TX998" fmla="*/ 406 w 587"/>
                <a:gd name="TY998" fmla="*/ 655 h 837"/>
                <a:gd name="TX999" fmla="*/ 398 w 587"/>
                <a:gd name="TY999" fmla="*/ 660 h 837"/>
                <a:gd name="TX1000" fmla="*/ 396 w 587"/>
                <a:gd name="TY1000" fmla="*/ 660 h 837"/>
                <a:gd name="TX1001" fmla="*/ 394 w 587"/>
                <a:gd name="TY1001" fmla="*/ 660 h 837"/>
                <a:gd name="TX1002" fmla="*/ 388 w 587"/>
                <a:gd name="TY1002" fmla="*/ 660 h 837"/>
                <a:gd name="TX1003" fmla="*/ 377 w 587"/>
                <a:gd name="TY1003" fmla="*/ 660 h 837"/>
                <a:gd name="TX1004" fmla="*/ 332 w 587"/>
                <a:gd name="TY1004" fmla="*/ 660 h 837"/>
                <a:gd name="TX1005" fmla="*/ 223 w 587"/>
                <a:gd name="TY1005" fmla="*/ 658 h 837"/>
                <a:gd name="TX1006" fmla="*/ 332 w 587"/>
                <a:gd name="TY1006" fmla="*/ 660 h 837"/>
                <a:gd name="TX1007" fmla="*/ 377 w 587"/>
                <a:gd name="TY1007" fmla="*/ 660 h 837"/>
                <a:gd name="TX1008" fmla="*/ 388 w 587"/>
                <a:gd name="TY1008" fmla="*/ 660 h 837"/>
                <a:gd name="TX1009" fmla="*/ 394 w 587"/>
                <a:gd name="TY1009" fmla="*/ 660 h 837"/>
                <a:gd name="TX1010" fmla="*/ 395 w 587"/>
                <a:gd name="TY1010" fmla="*/ 660 h 837"/>
                <a:gd name="TX1011" fmla="*/ 396 w 587"/>
                <a:gd name="TY1011" fmla="*/ 660 h 837"/>
                <a:gd name="TX1012" fmla="*/ 397 w 587"/>
                <a:gd name="TY1012" fmla="*/ 660 h 837"/>
                <a:gd name="TX1013" fmla="*/ 399 w 587"/>
                <a:gd name="TY1013" fmla="*/ 660 h 837"/>
                <a:gd name="TX1014" fmla="*/ 406 w 587"/>
                <a:gd name="TY1014" fmla="*/ 654 h 837"/>
                <a:gd name="TX1015" fmla="*/ 408 w 587"/>
                <a:gd name="TY1015" fmla="*/ 646 h 837"/>
                <a:gd name="TX1016" fmla="*/ 407 w 587"/>
                <a:gd name="TY1016" fmla="*/ 646 h 837"/>
                <a:gd name="TX1017" fmla="*/ 406 w 587"/>
                <a:gd name="TY1017" fmla="*/ 650 h 837"/>
                <a:gd name="TX1018" fmla="*/ 402 w 587"/>
                <a:gd name="TY1018" fmla="*/ 656 h 837"/>
                <a:gd name="TX1019" fmla="*/ 397 w 587"/>
                <a:gd name="TY1019" fmla="*/ 658 h 837"/>
                <a:gd name="TX1020" fmla="*/ 396 w 587"/>
                <a:gd name="TY1020" fmla="*/ 658 h 837"/>
                <a:gd name="TX1021" fmla="*/ 394 w 587"/>
                <a:gd name="TY1021" fmla="*/ 658 h 837"/>
                <a:gd name="TX1022" fmla="*/ 390 w 587"/>
                <a:gd name="TY1022" fmla="*/ 658 h 837"/>
                <a:gd name="TX1023" fmla="*/ 357 w 587"/>
                <a:gd name="TY1023" fmla="*/ 658 h 837"/>
                <a:gd name="TX1024" fmla="*/ 201 w 587"/>
                <a:gd name="TY1024" fmla="*/ 656 h 837"/>
                <a:gd name="TX1025" fmla="*/ 187 w 587"/>
                <a:gd name="TY1025" fmla="*/ 656 h 837"/>
                <a:gd name="TX1026" fmla="*/ 185 w 587"/>
                <a:gd name="TY1026" fmla="*/ 656 h 837"/>
                <a:gd name="TX1027" fmla="*/ 185 w 587"/>
                <a:gd name="TY1027" fmla="*/ 656 h 837"/>
                <a:gd name="TX1028" fmla="*/ 183 w 587"/>
                <a:gd name="TY1028" fmla="*/ 655 h 837"/>
                <a:gd name="TX1029" fmla="*/ 180 w 587"/>
                <a:gd name="TY1029" fmla="*/ 653 h 837"/>
                <a:gd name="TX1030" fmla="*/ 178 w 587"/>
                <a:gd name="TY1030" fmla="*/ 646 h 837"/>
                <a:gd name="TX1031" fmla="*/ 181 w 587"/>
                <a:gd name="TY1031" fmla="*/ 638 h 837"/>
                <a:gd name="TX1032" fmla="*/ 183 w 587"/>
                <a:gd name="TY1032" fmla="*/ 637 h 837"/>
                <a:gd name="TX1033" fmla="*/ 185 w 587"/>
                <a:gd name="TY1033" fmla="*/ 636 h 837"/>
                <a:gd name="TX1034" fmla="*/ 185 w 587"/>
                <a:gd name="TY1034" fmla="*/ 636 h 837"/>
                <a:gd name="TX1035" fmla="*/ 185 w 587"/>
                <a:gd name="TY1035" fmla="*/ 636 h 837"/>
                <a:gd name="TX1036" fmla="*/ 186 w 587"/>
                <a:gd name="TY1036" fmla="*/ 636 h 837"/>
                <a:gd name="TX1037" fmla="*/ 187 w 587"/>
                <a:gd name="TY1037" fmla="*/ 636 h 837"/>
                <a:gd name="TX1038" fmla="*/ 201 w 587"/>
                <a:gd name="TY1038" fmla="*/ 636 h 837"/>
                <a:gd name="TX1039" fmla="*/ 229 w 587"/>
                <a:gd name="TY1039" fmla="*/ 636 h 837"/>
                <a:gd name="TX1040" fmla="*/ 376 w 587"/>
                <a:gd name="TY1040" fmla="*/ 635 h 837"/>
                <a:gd name="TX1041" fmla="*/ 362 w 587"/>
                <a:gd name="TY1041" fmla="*/ 628 h 837"/>
                <a:gd name="TX1042" fmla="*/ 362 w 587"/>
                <a:gd name="TY1042" fmla="*/ 627 h 837"/>
                <a:gd name="TX1043" fmla="*/ 384 w 587"/>
                <a:gd name="TY1043" fmla="*/ 624 h 837"/>
                <a:gd name="TX1044" fmla="*/ 391 w 587"/>
                <a:gd name="TY1044" fmla="*/ 624 h 837"/>
                <a:gd name="TX1045" fmla="*/ 392 w 587"/>
                <a:gd name="TY1045" fmla="*/ 624 h 837"/>
                <a:gd name="TX1046" fmla="*/ 393 w 587"/>
                <a:gd name="TY1046" fmla="*/ 624 h 837"/>
                <a:gd name="TX1047" fmla="*/ 394 w 587"/>
                <a:gd name="TY1047" fmla="*/ 624 h 837"/>
                <a:gd name="TX1048" fmla="*/ 398 w 587"/>
                <a:gd name="TY1048" fmla="*/ 623 h 837"/>
                <a:gd name="TX1049" fmla="*/ 405 w 587"/>
                <a:gd name="TY1049" fmla="*/ 620 h 837"/>
                <a:gd name="TX1050" fmla="*/ 415 w 587"/>
                <a:gd name="TY1050" fmla="*/ 608 h 837"/>
                <a:gd name="TX1051" fmla="*/ 417 w 587"/>
                <a:gd name="TY1051" fmla="*/ 600 h 837"/>
                <a:gd name="TX1052" fmla="*/ 417 w 587"/>
                <a:gd name="TY1052" fmla="*/ 594 h 837"/>
                <a:gd name="TX1053" fmla="*/ 417 w 587"/>
                <a:gd name="TY1053" fmla="*/ 571 h 837"/>
                <a:gd name="TX1054" fmla="*/ 417 w 587"/>
                <a:gd name="TY1054" fmla="*/ 550 h 837"/>
                <a:gd name="TX1055" fmla="*/ 417 w 587"/>
                <a:gd name="TY1055" fmla="*/ 549 h 837"/>
                <a:gd name="TX1056" fmla="*/ 420 w 587"/>
                <a:gd name="TY1056" fmla="*/ 548 h 837"/>
                <a:gd name="TX1057" fmla="*/ 430 w 587"/>
                <a:gd name="TY1057" fmla="*/ 542 h 837"/>
                <a:gd name="TX1058" fmla="*/ 420 w 587"/>
                <a:gd name="TY1058" fmla="*/ 548 h 837"/>
                <a:gd name="TX1059" fmla="*/ 417 w 587"/>
                <a:gd name="TY1059" fmla="*/ 549 h 837"/>
                <a:gd name="TX1060" fmla="*/ 417 w 587"/>
                <a:gd name="TY1060" fmla="*/ 550 h 837"/>
                <a:gd name="TX1061" fmla="*/ 417 w 587"/>
                <a:gd name="TY1061" fmla="*/ 572 h 837"/>
                <a:gd name="TX1062" fmla="*/ 417 w 587"/>
                <a:gd name="TY1062" fmla="*/ 595 h 837"/>
                <a:gd name="TX1063" fmla="*/ 417 w 587"/>
                <a:gd name="TY1063" fmla="*/ 601 h 837"/>
                <a:gd name="TX1064" fmla="*/ 415 w 587"/>
                <a:gd name="TY1064" fmla="*/ 609 h 837"/>
                <a:gd name="TX1065" fmla="*/ 405 w 587"/>
                <a:gd name="TY1065" fmla="*/ 621 h 837"/>
                <a:gd name="TX1066" fmla="*/ 397 w 587"/>
                <a:gd name="TY1066" fmla="*/ 623 h 837"/>
                <a:gd name="TX1067" fmla="*/ 393 w 587"/>
                <a:gd name="TY1067" fmla="*/ 624 h 837"/>
                <a:gd name="TX1068" fmla="*/ 390 w 587"/>
                <a:gd name="TY1068" fmla="*/ 624 h 837"/>
                <a:gd name="TX1069" fmla="*/ 384 w 587"/>
                <a:gd name="TY1069" fmla="*/ 624 h 837"/>
                <a:gd name="TX1070" fmla="*/ 385 w 587"/>
                <a:gd name="TY1070" fmla="*/ 623 h 837"/>
                <a:gd name="TX1071" fmla="*/ 369 w 587"/>
                <a:gd name="TY1071" fmla="*/ 623 h 837"/>
                <a:gd name="TX1072" fmla="*/ 390 w 587"/>
                <a:gd name="TY1072" fmla="*/ 623 h 837"/>
                <a:gd name="TX1073" fmla="*/ 393 w 587"/>
                <a:gd name="TY1073" fmla="*/ 623 h 837"/>
                <a:gd name="TX1074" fmla="*/ 397 w 587"/>
                <a:gd name="TY1074" fmla="*/ 622 h 837"/>
                <a:gd name="TX1075" fmla="*/ 404 w 587"/>
                <a:gd name="TY1075" fmla="*/ 620 h 837"/>
                <a:gd name="TX1076" fmla="*/ 414 w 587"/>
                <a:gd name="TY1076" fmla="*/ 607 h 837"/>
                <a:gd name="TX1077" fmla="*/ 415 w 587"/>
                <a:gd name="TY1077" fmla="*/ 603 h 837"/>
                <a:gd name="TX1078" fmla="*/ 416 w 587"/>
                <a:gd name="TY1078" fmla="*/ 601 h 837"/>
                <a:gd name="TX1079" fmla="*/ 416 w 587"/>
                <a:gd name="TY1079" fmla="*/ 599 h 837"/>
                <a:gd name="TX1080" fmla="*/ 416 w 587"/>
                <a:gd name="TY1080" fmla="*/ 593 h 837"/>
                <a:gd name="TX1081" fmla="*/ 416 w 587"/>
                <a:gd name="TY1081" fmla="*/ 581 h 837"/>
                <a:gd name="TX1082" fmla="*/ 416 w 587"/>
                <a:gd name="TY1082" fmla="*/ 557 h 837"/>
                <a:gd name="TX1083" fmla="*/ 416 w 587"/>
                <a:gd name="TY1083" fmla="*/ 549 h 837"/>
                <a:gd name="TX1084" fmla="*/ 416 w 587"/>
                <a:gd name="TY1084" fmla="*/ 548 h 837"/>
                <a:gd name="TX1085" fmla="*/ 416 w 587"/>
                <a:gd name="TY1085" fmla="*/ 548 h 837"/>
                <a:gd name="TX1086" fmla="*/ 417 w 587"/>
                <a:gd name="TY1086" fmla="*/ 548 h 837"/>
                <a:gd name="TX1087" fmla="*/ 423 w 587"/>
                <a:gd name="TY1087" fmla="*/ 545 h 837"/>
                <a:gd name="TX1088" fmla="*/ 444 w 587"/>
                <a:gd name="TY1088" fmla="*/ 533 h 837"/>
                <a:gd name="TX1089" fmla="*/ 445 w 587"/>
                <a:gd name="TY1089" fmla="*/ 534 h 837"/>
                <a:gd name="TX1090" fmla="*/ 526 w 587"/>
                <a:gd name="TY1090" fmla="*/ 458 h 837"/>
                <a:gd name="TX1091" fmla="*/ 574 w 587"/>
                <a:gd name="TY1091" fmla="*/ 357 h 837"/>
                <a:gd name="TX1092" fmla="*/ 579 w 587"/>
                <a:gd name="TY1092" fmla="*/ 245 h 837"/>
                <a:gd name="TX1093" fmla="*/ 542 w 587"/>
                <a:gd name="TY1093" fmla="*/ 139 h 837"/>
                <a:gd name="TX1095" fmla="*/ 338 w 587"/>
                <a:gd name="TY1095" fmla="*/ 819 h 837"/>
                <a:gd name="TX1096" fmla="*/ 340 w 587"/>
                <a:gd name="TY1096" fmla="*/ 818 h 837"/>
                <a:gd name="TX1097" fmla="*/ 338 w 587"/>
                <a:gd name="TY1097" fmla="*/ 819 h 837"/>
                <a:gd name="TX1099" fmla="*/ 256 w 587"/>
                <a:gd name="TY1099" fmla="*/ 820 h 837"/>
                <a:gd name="TX1100" fmla="*/ 283 w 587"/>
                <a:gd name="TY1100" fmla="*/ 823 h 837"/>
                <a:gd name="TX1101" fmla="*/ 310 w 587"/>
                <a:gd name="TY1101" fmla="*/ 824 h 837"/>
                <a:gd name="TX1102" fmla="*/ 324 w 587"/>
                <a:gd name="TY1102" fmla="*/ 823 h 837"/>
                <a:gd name="TX1103" fmla="*/ 336 w 587"/>
                <a:gd name="TY1103" fmla="*/ 820 h 837"/>
                <a:gd name="TX1104" fmla="*/ 337 w 587"/>
                <a:gd name="TY1104" fmla="*/ 820 h 837"/>
                <a:gd name="TX1105" fmla="*/ 338 w 587"/>
                <a:gd name="TY1105" fmla="*/ 819 h 837"/>
                <a:gd name="TX1106" fmla="*/ 337 w 587"/>
                <a:gd name="TY1106" fmla="*/ 820 h 837"/>
                <a:gd name="TX1107" fmla="*/ 336 w 587"/>
                <a:gd name="TY1107" fmla="*/ 820 h 837"/>
                <a:gd name="TX1108" fmla="*/ 324 w 587"/>
                <a:gd name="TY1108" fmla="*/ 823 h 837"/>
                <a:gd name="TX1109" fmla="*/ 310 w 587"/>
                <a:gd name="TY1109" fmla="*/ 824 h 837"/>
                <a:gd name="TX1110" fmla="*/ 283 w 587"/>
                <a:gd name="TY1110" fmla="*/ 823 h 837"/>
                <a:gd name="TX1111" fmla="*/ 256 w 587"/>
                <a:gd name="TY1111" fmla="*/ 820 h 837"/>
                <a:gd name="TX1112" fmla="*/ 249 w 587"/>
                <a:gd name="TY1112" fmla="*/ 819 h 837"/>
                <a:gd name="TX1113" fmla="*/ 248 w 587"/>
                <a:gd name="TY1113" fmla="*/ 819 h 837"/>
                <a:gd name="TX1114" fmla="*/ 248 w 587"/>
                <a:gd name="TY1114" fmla="*/ 819 h 837"/>
                <a:gd name="TX1115" fmla="*/ 249 w 587"/>
                <a:gd name="TY1115" fmla="*/ 819 h 837"/>
                <a:gd name="TX1116" fmla="*/ 249 w 587"/>
                <a:gd name="TY1116" fmla="*/ 819 h 837"/>
                <a:gd name="TX1117" fmla="*/ 249 w 587"/>
                <a:gd name="TY1117" fmla="*/ 819 h 837"/>
                <a:gd name="TX1118" fmla="*/ 256 w 587"/>
                <a:gd name="TY1118" fmla="*/ 820 h 837"/>
                <a:gd name="TX1120" fmla="*/ 249 w 587"/>
                <a:gd name="TY1120" fmla="*/ 817 h 837"/>
                <a:gd name="TX1121" fmla="*/ 249 w 587"/>
                <a:gd name="TY1121" fmla="*/ 817 h 837"/>
                <a:gd name="TX1122" fmla="*/ 249 w 587"/>
                <a:gd name="TY1122" fmla="*/ 817 h 837"/>
                <a:gd name="TX1123" fmla="*/ 249 w 587"/>
                <a:gd name="TY1123" fmla="*/ 817 h 837"/>
                <a:gd name="TX1125" fmla="*/ 249 w 587"/>
                <a:gd name="TY1125" fmla="*/ 819 h 837"/>
                <a:gd name="TX1126" fmla="*/ 249 w 587"/>
                <a:gd name="TY1126" fmla="*/ 819 h 837"/>
                <a:gd name="TX1127" fmla="*/ 248 w 587"/>
                <a:gd name="TY1127" fmla="*/ 819 h 837"/>
                <a:gd name="TX1128" fmla="*/ 248 w 587"/>
                <a:gd name="TY1128" fmla="*/ 819 h 837"/>
                <a:gd name="TX1129" fmla="*/ 249 w 587"/>
                <a:gd name="TY1129" fmla="*/ 819 h 837"/>
                <a:gd name="TX1131" fmla="*/ 246 w 587"/>
                <a:gd name="TY1131" fmla="*/ 817 h 837"/>
                <a:gd name="TX1132" fmla="*/ 248 w 587"/>
                <a:gd name="TY1132" fmla="*/ 818 h 837"/>
                <a:gd name="TX1133" fmla="*/ 248 w 587"/>
                <a:gd name="TY1133" fmla="*/ 819 h 837"/>
                <a:gd name="TX1134" fmla="*/ 248 w 587"/>
                <a:gd name="TY1134" fmla="*/ 819 h 837"/>
                <a:gd name="TX1135" fmla="*/ 248 w 587"/>
                <a:gd name="TY1135" fmla="*/ 819 h 837"/>
                <a:gd name="TX1136" fmla="*/ 248 w 587"/>
                <a:gd name="TY1136" fmla="*/ 819 h 837"/>
                <a:gd name="TX1137" fmla="*/ 248 w 587"/>
                <a:gd name="TY1137" fmla="*/ 819 h 837"/>
                <a:gd name="TX1138" fmla="*/ 248 w 587"/>
                <a:gd name="TY1138" fmla="*/ 818 h 837"/>
                <a:gd name="TX1139" fmla="*/ 245 w 587"/>
                <a:gd name="TY1139" fmla="*/ 817 h 837"/>
                <a:gd name="TX1140" fmla="*/ 237 w 587"/>
                <a:gd name="TY1140" fmla="*/ 807 h 837"/>
                <a:gd name="TX1141" fmla="*/ 246 w 587"/>
                <a:gd name="TY1141" fmla="*/ 817 h 837"/>
                <a:gd name="TX1143" fmla="*/ 230 w 587"/>
                <a:gd name="TY1143" fmla="*/ 813 h 837"/>
                <a:gd name="TX1144" fmla="*/ 230 w 587"/>
                <a:gd name="TY1144" fmla="*/ 812 h 837"/>
                <a:gd name="TX1145" fmla="*/ 228 w 587"/>
                <a:gd name="TY1145" fmla="*/ 811 h 837"/>
                <a:gd name="TX1146" fmla="*/ 228 w 587"/>
                <a:gd name="TY1146" fmla="*/ 810 h 837"/>
                <a:gd name="TX1147" fmla="*/ 227 w 587"/>
                <a:gd name="TY1147" fmla="*/ 809 h 837"/>
                <a:gd name="TX1148" fmla="*/ 227 w 587"/>
                <a:gd name="TY1148" fmla="*/ 808 h 837"/>
                <a:gd name="TX1149" fmla="*/ 223 w 587"/>
                <a:gd name="TY1149" fmla="*/ 800 h 837"/>
                <a:gd name="TX1150" fmla="*/ 215 w 587"/>
                <a:gd name="TY1150" fmla="*/ 784 h 837"/>
                <a:gd name="TX1151" fmla="*/ 230 w 587"/>
                <a:gd name="TY1151" fmla="*/ 813 h 837"/>
                <a:gd name="TX1153" fmla="*/ 190 w 587"/>
                <a:gd name="TY1153" fmla="*/ 672 h 837"/>
                <a:gd name="TX1154" fmla="*/ 187 w 587"/>
                <a:gd name="TY1154" fmla="*/ 672 h 837"/>
                <a:gd name="TX1155" fmla="*/ 185 w 587"/>
                <a:gd name="TY1155" fmla="*/ 672 h 837"/>
                <a:gd name="TX1156" fmla="*/ 183 w 587"/>
                <a:gd name="TY1156" fmla="*/ 672 h 837"/>
                <a:gd name="TX1157" fmla="*/ 175 w 587"/>
                <a:gd name="TY1157" fmla="*/ 675 h 837"/>
                <a:gd name="TX1158" fmla="*/ 169 w 587"/>
                <a:gd name="TY1158" fmla="*/ 681 h 837"/>
                <a:gd name="TX1159" fmla="*/ 165 w 587"/>
                <a:gd name="TY1159" fmla="*/ 696 h 837"/>
                <a:gd name="TX1160" fmla="*/ 171 w 587"/>
                <a:gd name="TY1160" fmla="*/ 711 h 837"/>
                <a:gd name="TX1161" fmla="*/ 178 w 587"/>
                <a:gd name="TY1161" fmla="*/ 716 h 837"/>
                <a:gd name="TX1162" fmla="*/ 182 w 587"/>
                <a:gd name="TY1162" fmla="*/ 717 h 837"/>
                <a:gd name="TX1163" fmla="*/ 184 w 587"/>
                <a:gd name="TY1163" fmla="*/ 717 h 837"/>
                <a:gd name="TX1164" fmla="*/ 185 w 587"/>
                <a:gd name="TY1164" fmla="*/ 717 h 837"/>
                <a:gd name="TX1165" fmla="*/ 186 w 587"/>
                <a:gd name="TY1165" fmla="*/ 717 h 837"/>
                <a:gd name="TX1166" fmla="*/ 199 w 587"/>
                <a:gd name="TY1166" fmla="*/ 717 h 837"/>
                <a:gd name="TX1167" fmla="*/ 224 w 587"/>
                <a:gd name="TY1167" fmla="*/ 718 h 837"/>
                <a:gd name="TX1168" fmla="*/ 325 w 587"/>
                <a:gd name="TY1168" fmla="*/ 718 h 837"/>
                <a:gd name="TX1169" fmla="*/ 325 w 587"/>
                <a:gd name="TY1169" fmla="*/ 719 h 837"/>
                <a:gd name="TX1170" fmla="*/ 321 w 587"/>
                <a:gd name="TY1170" fmla="*/ 719 h 837"/>
                <a:gd name="TX1171" fmla="*/ 300 w 587"/>
                <a:gd name="TY1171" fmla="*/ 719 h 837"/>
                <a:gd name="TX1172" fmla="*/ 297 w 587"/>
                <a:gd name="TY1172" fmla="*/ 719 h 837"/>
                <a:gd name="TX1173" fmla="*/ 223 w 587"/>
                <a:gd name="TY1173" fmla="*/ 718 h 837"/>
                <a:gd name="TX1174" fmla="*/ 198 w 587"/>
                <a:gd name="TY1174" fmla="*/ 718 h 837"/>
                <a:gd name="TX1175" fmla="*/ 186 w 587"/>
                <a:gd name="TY1175" fmla="*/ 718 h 837"/>
                <a:gd name="TX1176" fmla="*/ 185 w 587"/>
                <a:gd name="TY1176" fmla="*/ 718 h 837"/>
                <a:gd name="TX1177" fmla="*/ 184 w 587"/>
                <a:gd name="TY1177" fmla="*/ 718 h 837"/>
                <a:gd name="TX1178" fmla="*/ 181 w 587"/>
                <a:gd name="TY1178" fmla="*/ 718 h 837"/>
                <a:gd name="TX1179" fmla="*/ 177 w 587"/>
                <a:gd name="TY1179" fmla="*/ 716 h 837"/>
                <a:gd name="TX1180" fmla="*/ 170 w 587"/>
                <a:gd name="TY1180" fmla="*/ 711 h 837"/>
                <a:gd name="TX1181" fmla="*/ 164 w 587"/>
                <a:gd name="TY1181" fmla="*/ 696 h 837"/>
                <a:gd name="TX1182" fmla="*/ 168 w 587"/>
                <a:gd name="TY1182" fmla="*/ 680 h 837"/>
                <a:gd name="TX1183" fmla="*/ 174 w 587"/>
                <a:gd name="TY1183" fmla="*/ 674 h 837"/>
                <a:gd name="TX1184" fmla="*/ 183 w 587"/>
                <a:gd name="TY1184" fmla="*/ 671 h 837"/>
                <a:gd name="TX1185" fmla="*/ 185 w 587"/>
                <a:gd name="TY1185" fmla="*/ 671 h 837"/>
                <a:gd name="TX1186" fmla="*/ 187 w 587"/>
                <a:gd name="TY1186" fmla="*/ 671 h 837"/>
                <a:gd name="TX1187" fmla="*/ 190 w 587"/>
                <a:gd name="TY1187" fmla="*/ 671 h 837"/>
                <a:gd name="TX1188" fmla="*/ 196 w 587"/>
                <a:gd name="TY1188" fmla="*/ 671 h 837"/>
                <a:gd name="TX1189" fmla="*/ 197 w 587"/>
                <a:gd name="TY1189" fmla="*/ 671 h 837"/>
                <a:gd name="TX1190" fmla="*/ 190 w 587"/>
                <a:gd name="TY1190" fmla="*/ 672 h 837"/>
                <a:gd name="TX1192" fmla="*/ 136 w 587"/>
                <a:gd name="TY1192" fmla="*/ 380 h 837"/>
                <a:gd name="TX1193" fmla="*/ 136 w 587"/>
                <a:gd name="TY1193" fmla="*/ 368 h 837"/>
                <a:gd name="TX1194" fmla="*/ 143 w 587"/>
                <a:gd name="TY1194" fmla="*/ 359 h 837"/>
                <a:gd name="TX1195" fmla="*/ 154 w 587"/>
                <a:gd name="TY1195" fmla="*/ 354 h 837"/>
                <a:gd name="TX1196" fmla="*/ 166 w 587"/>
                <a:gd name="TY1196" fmla="*/ 357 h 837"/>
                <a:gd name="TX1197" fmla="*/ 177 w 587"/>
                <a:gd name="TY1197" fmla="*/ 366 h 837"/>
                <a:gd name="TX1198" fmla="*/ 185 w 587"/>
                <a:gd name="TY1198" fmla="*/ 377 h 837"/>
                <a:gd name="TX1199" fmla="*/ 188 w 587"/>
                <a:gd name="TY1199" fmla="*/ 384 h 837"/>
                <a:gd name="TX1200" fmla="*/ 194 w 587"/>
                <a:gd name="TY1200" fmla="*/ 396 h 837"/>
                <a:gd name="TX1201" fmla="*/ 200 w 587"/>
                <a:gd name="TY1201" fmla="*/ 393 h 837"/>
                <a:gd name="TX1202" fmla="*/ 202 w 587"/>
                <a:gd name="TY1202" fmla="*/ 392 h 837"/>
                <a:gd name="TX1203" fmla="*/ 205 w 587"/>
                <a:gd name="TY1203" fmla="*/ 390 h 837"/>
                <a:gd name="TX1204" fmla="*/ 207 w 587"/>
                <a:gd name="TY1204" fmla="*/ 389 h 837"/>
                <a:gd name="TX1205" fmla="*/ 209 w 587"/>
                <a:gd name="TY1205" fmla="*/ 388 h 837"/>
                <a:gd name="TX1206" fmla="*/ 213 w 587"/>
                <a:gd name="TY1206" fmla="*/ 386 h 837"/>
                <a:gd name="TX1207" fmla="*/ 225 w 587"/>
                <a:gd name="TY1207" fmla="*/ 376 h 837"/>
                <a:gd name="TX1208" fmla="*/ 237 w 587"/>
                <a:gd name="TY1208" fmla="*/ 366 h 837"/>
                <a:gd name="TX1209" fmla="*/ 242 w 587"/>
                <a:gd name="TY1209" fmla="*/ 360 h 837"/>
                <a:gd name="TX1210" fmla="*/ 244 w 587"/>
                <a:gd name="TY1210" fmla="*/ 358 h 837"/>
                <a:gd name="TX1211" fmla="*/ 246 w 587"/>
                <a:gd name="TY1211" fmla="*/ 356 h 837"/>
                <a:gd name="TX1212" fmla="*/ 250 w 587"/>
                <a:gd name="TY1212" fmla="*/ 351 h 837"/>
                <a:gd name="TX1213" fmla="*/ 246 w 587"/>
                <a:gd name="TY1213" fmla="*/ 346 h 837"/>
                <a:gd name="TX1214" fmla="*/ 245 w 587"/>
                <a:gd name="TY1214" fmla="*/ 345 h 837"/>
                <a:gd name="TX1215" fmla="*/ 245 w 587"/>
                <a:gd name="TY1215" fmla="*/ 344 h 837"/>
                <a:gd name="TX1216" fmla="*/ 244 w 587"/>
                <a:gd name="TY1216" fmla="*/ 342 h 837"/>
                <a:gd name="TX1217" fmla="*/ 242 w 587"/>
                <a:gd name="TY1217" fmla="*/ 336 h 837"/>
                <a:gd name="TX1218" fmla="*/ 241 w 587"/>
                <a:gd name="TY1218" fmla="*/ 333 h 837"/>
                <a:gd name="TX1219" fmla="*/ 241 w 587"/>
                <a:gd name="TY1219" fmla="*/ 331 h 837"/>
                <a:gd name="TX1220" fmla="*/ 241 w 587"/>
                <a:gd name="TY1220" fmla="*/ 330 h 837"/>
                <a:gd name="TX1221" fmla="*/ 241 w 587"/>
                <a:gd name="TY1221" fmla="*/ 323 h 837"/>
                <a:gd name="TX1222" fmla="*/ 251 w 587"/>
                <a:gd name="TY1222" fmla="*/ 298 h 837"/>
                <a:gd name="TX1223" fmla="*/ 260 w 587"/>
                <a:gd name="TY1223" fmla="*/ 289 h 837"/>
                <a:gd name="TX1224" fmla="*/ 271 w 587"/>
                <a:gd name="TY1224" fmla="*/ 286 h 837"/>
                <a:gd name="TX1225" fmla="*/ 281 w 587"/>
                <a:gd name="TY1225" fmla="*/ 291 h 837"/>
                <a:gd name="TX1226" fmla="*/ 288 w 587"/>
                <a:gd name="TY1226" fmla="*/ 300 h 837"/>
                <a:gd name="TX1227" fmla="*/ 284 w 587"/>
                <a:gd name="TY1227" fmla="*/ 324 h 837"/>
                <a:gd name="TX1228" fmla="*/ 276 w 587"/>
                <a:gd name="TY1228" fmla="*/ 335 h 837"/>
                <a:gd name="TX1229" fmla="*/ 275 w 587"/>
                <a:gd name="TY1229" fmla="*/ 337 h 837"/>
                <a:gd name="TX1230" fmla="*/ 273 w 587"/>
                <a:gd name="TY1230" fmla="*/ 339 h 837"/>
                <a:gd name="TX1231" fmla="*/ 269 w 587"/>
                <a:gd name="TY1231" fmla="*/ 344 h 837"/>
                <a:gd name="TX1232" fmla="*/ 267 w 587"/>
                <a:gd name="TY1232" fmla="*/ 349 h 837"/>
                <a:gd name="TX1233" fmla="*/ 267 w 587"/>
                <a:gd name="TY1233" fmla="*/ 350 h 837"/>
                <a:gd name="TX1234" fmla="*/ 267 w 587"/>
                <a:gd name="TY1234" fmla="*/ 351 h 837"/>
                <a:gd name="TX1235" fmla="*/ 268 w 587"/>
                <a:gd name="TY1235" fmla="*/ 351 h 837"/>
                <a:gd name="TX1236" fmla="*/ 268 w 587"/>
                <a:gd name="TY1236" fmla="*/ 352 h 837"/>
                <a:gd name="TX1237" fmla="*/ 270 w 587"/>
                <a:gd name="TY1237" fmla="*/ 353 h 837"/>
                <a:gd name="TX1238" fmla="*/ 272 w 587"/>
                <a:gd name="TY1238" fmla="*/ 354 h 837"/>
                <a:gd name="TX1239" fmla="*/ 277 w 587"/>
                <a:gd name="TY1239" fmla="*/ 356 h 837"/>
                <a:gd name="TX1240" fmla="*/ 280 w 587"/>
                <a:gd name="TY1240" fmla="*/ 357 h 837"/>
                <a:gd name="TX1241" fmla="*/ 283 w 587"/>
                <a:gd name="TY1241" fmla="*/ 357 h 837"/>
                <a:gd name="TX1242" fmla="*/ 287 w 587"/>
                <a:gd name="TY1242" fmla="*/ 358 h 837"/>
                <a:gd name="TX1243" fmla="*/ 303 w 587"/>
                <a:gd name="TY1243" fmla="*/ 359 h 837"/>
                <a:gd name="TX1244" fmla="*/ 318 w 587"/>
                <a:gd name="TY1244" fmla="*/ 358 h 837"/>
                <a:gd name="TX1245" fmla="*/ 326 w 587"/>
                <a:gd name="TY1245" fmla="*/ 355 h 837"/>
                <a:gd name="TX1246" fmla="*/ 327 w 587"/>
                <a:gd name="TY1246" fmla="*/ 355 h 837"/>
                <a:gd name="TX1247" fmla="*/ 328 w 587"/>
                <a:gd name="TY1247" fmla="*/ 355 h 837"/>
                <a:gd name="TX1248" fmla="*/ 331 w 587"/>
                <a:gd name="TY1248" fmla="*/ 353 h 837"/>
                <a:gd name="TX1249" fmla="*/ 337 w 587"/>
                <a:gd name="TY1249" fmla="*/ 351 h 837"/>
                <a:gd name="TX1250" fmla="*/ 335 w 587"/>
                <a:gd name="TY1250" fmla="*/ 342 h 837"/>
                <a:gd name="TX1251" fmla="*/ 335 w 587"/>
                <a:gd name="TY1251" fmla="*/ 340 h 837"/>
                <a:gd name="TX1252" fmla="*/ 335 w 587"/>
                <a:gd name="TY1252" fmla="*/ 339 h 837"/>
                <a:gd name="TX1253" fmla="*/ 334 w 587"/>
                <a:gd name="TY1253" fmla="*/ 337 h 837"/>
                <a:gd name="TX1254" fmla="*/ 334 w 587"/>
                <a:gd name="TY1254" fmla="*/ 327 h 837"/>
                <a:gd name="TX1255" fmla="*/ 339 w 587"/>
                <a:gd name="TY1255" fmla="*/ 309 h 837"/>
                <a:gd name="TX1256" fmla="*/ 345 w 587"/>
                <a:gd name="TY1256" fmla="*/ 302 h 837"/>
                <a:gd name="TX1257" fmla="*/ 348 w 587"/>
                <a:gd name="TY1257" fmla="*/ 299 h 837"/>
                <a:gd name="TX1258" fmla="*/ 352 w 587"/>
                <a:gd name="TY1258" fmla="*/ 297 h 837"/>
                <a:gd name="TX1259" fmla="*/ 367 w 587"/>
                <a:gd name="TY1259" fmla="*/ 296 h 837"/>
                <a:gd name="TX1260" fmla="*/ 371 w 587"/>
                <a:gd name="TY1260" fmla="*/ 297 h 837"/>
                <a:gd name="TX1261" fmla="*/ 372 w 587"/>
                <a:gd name="TY1261" fmla="*/ 299 h 837"/>
                <a:gd name="TX1262" fmla="*/ 374 w 587"/>
                <a:gd name="TY1262" fmla="*/ 300 h 837"/>
                <a:gd name="TX1263" fmla="*/ 378 w 587"/>
                <a:gd name="TY1263" fmla="*/ 308 h 837"/>
                <a:gd name="TX1264" fmla="*/ 378 w 587"/>
                <a:gd name="TY1264" fmla="*/ 325 h 837"/>
                <a:gd name="TX1265" fmla="*/ 367 w 587"/>
                <a:gd name="TY1265" fmla="*/ 340 h 837"/>
                <a:gd name="TX1266" fmla="*/ 360 w 587"/>
                <a:gd name="TY1266" fmla="*/ 347 h 837"/>
                <a:gd name="TX1267" fmla="*/ 358 w 587"/>
                <a:gd name="TY1267" fmla="*/ 348 h 837"/>
                <a:gd name="TX1268" fmla="*/ 357 w 587"/>
                <a:gd name="TY1268" fmla="*/ 349 h 837"/>
                <a:gd name="TX1269" fmla="*/ 356 w 587"/>
                <a:gd name="TY1269" fmla="*/ 350 h 837"/>
                <a:gd name="TX1270" fmla="*/ 348 w 587"/>
                <a:gd name="TY1270" fmla="*/ 355 h 837"/>
                <a:gd name="TX1271" fmla="*/ 350 w 587"/>
                <a:gd name="TY1271" fmla="*/ 361 h 837"/>
                <a:gd name="TX1272" fmla="*/ 351 w 587"/>
                <a:gd name="TY1272" fmla="*/ 364 h 837"/>
                <a:gd name="TX1273" fmla="*/ 352 w 587"/>
                <a:gd name="TY1273" fmla="*/ 366 h 837"/>
                <a:gd name="TX1274" fmla="*/ 356 w 587"/>
                <a:gd name="TY1274" fmla="*/ 373 h 837"/>
                <a:gd name="TX1275" fmla="*/ 364 w 587"/>
                <a:gd name="TY1275" fmla="*/ 387 h 837"/>
                <a:gd name="TX1276" fmla="*/ 375 w 587"/>
                <a:gd name="TY1276" fmla="*/ 398 h 837"/>
                <a:gd name="TX1277" fmla="*/ 378 w 587"/>
                <a:gd name="TY1277" fmla="*/ 400 h 837"/>
                <a:gd name="TX1278" fmla="*/ 380 w 587"/>
                <a:gd name="TY1278" fmla="*/ 402 h 837"/>
                <a:gd name="TX1279" fmla="*/ 381 w 587"/>
                <a:gd name="TY1279" fmla="*/ 402 h 837"/>
                <a:gd name="TX1280" fmla="*/ 381 w 587"/>
                <a:gd name="TY1280" fmla="*/ 402 h 837"/>
                <a:gd name="TX1281" fmla="*/ 383 w 587"/>
                <a:gd name="TY1281" fmla="*/ 403 h 837"/>
                <a:gd name="TX1282" fmla="*/ 388 w 587"/>
                <a:gd name="TY1282" fmla="*/ 406 h 837"/>
                <a:gd name="TX1283" fmla="*/ 391 w 587"/>
                <a:gd name="TY1283" fmla="*/ 407 h 837"/>
                <a:gd name="TX1284" fmla="*/ 392 w 587"/>
                <a:gd name="TY1284" fmla="*/ 408 h 837"/>
                <a:gd name="TX1285" fmla="*/ 394 w 587"/>
                <a:gd name="TY1285" fmla="*/ 408 h 837"/>
                <a:gd name="TX1286" fmla="*/ 401 w 587"/>
                <a:gd name="TY1286" fmla="*/ 393 h 837"/>
                <a:gd name="TX1287" fmla="*/ 406 w 587"/>
                <a:gd name="TY1287" fmla="*/ 383 h 837"/>
                <a:gd name="TX1288" fmla="*/ 408 w 587"/>
                <a:gd name="TY1288" fmla="*/ 379 h 837"/>
                <a:gd name="TX1289" fmla="*/ 409 w 587"/>
                <a:gd name="TY1289" fmla="*/ 378 h 837"/>
                <a:gd name="TX1290" fmla="*/ 409 w 587"/>
                <a:gd name="TY1290" fmla="*/ 377 h 837"/>
                <a:gd name="TX1291" fmla="*/ 411 w 587"/>
                <a:gd name="TY1291" fmla="*/ 375 h 837"/>
                <a:gd name="TX1292" fmla="*/ 417 w 587"/>
                <a:gd name="TY1292" fmla="*/ 367 h 837"/>
                <a:gd name="TX1293" fmla="*/ 425 w 587"/>
                <a:gd name="TY1293" fmla="*/ 362 h 837"/>
                <a:gd name="TX1294" fmla="*/ 429 w 587"/>
                <a:gd name="TY1294" fmla="*/ 361 h 837"/>
                <a:gd name="TX1295" fmla="*/ 432 w 587"/>
                <a:gd name="TY1295" fmla="*/ 361 h 837"/>
                <a:gd name="TX1296" fmla="*/ 444 w 587"/>
                <a:gd name="TY1296" fmla="*/ 372 h 837"/>
                <a:gd name="TX1297" fmla="*/ 446 w 587"/>
                <a:gd name="TY1297" fmla="*/ 390 h 837"/>
                <a:gd name="TX1298" fmla="*/ 443 w 587"/>
                <a:gd name="TY1298" fmla="*/ 399 h 837"/>
                <a:gd name="TX1299" fmla="*/ 438 w 587"/>
                <a:gd name="TY1299" fmla="*/ 407 h 837"/>
                <a:gd name="TX1300" fmla="*/ 423 w 587"/>
                <a:gd name="TY1300" fmla="*/ 417 h 837"/>
                <a:gd name="TX1301" fmla="*/ 413 w 587"/>
                <a:gd name="TY1301" fmla="*/ 418 h 837"/>
                <a:gd name="TX1302" fmla="*/ 408 w 587"/>
                <a:gd name="TY1302" fmla="*/ 419 h 837"/>
                <a:gd name="TX1303" fmla="*/ 407 w 587"/>
                <a:gd name="TY1303" fmla="*/ 418 h 837"/>
                <a:gd name="TX1304" fmla="*/ 406 w 587"/>
                <a:gd name="TY1304" fmla="*/ 418 h 837"/>
                <a:gd name="TX1305" fmla="*/ 404 w 587"/>
                <a:gd name="TY1305" fmla="*/ 418 h 837"/>
                <a:gd name="TX1306" fmla="*/ 399 w 587"/>
                <a:gd name="TY1306" fmla="*/ 418 h 837"/>
                <a:gd name="TX1307" fmla="*/ 397 w 587"/>
                <a:gd name="TY1307" fmla="*/ 423 h 837"/>
                <a:gd name="TX1308" fmla="*/ 395 w 587"/>
                <a:gd name="TY1308" fmla="*/ 427 h 837"/>
                <a:gd name="TX1309" fmla="*/ 392 w 587"/>
                <a:gd name="TY1309" fmla="*/ 432 h 837"/>
                <a:gd name="TX1310" fmla="*/ 387 w 587"/>
                <a:gd name="TY1310" fmla="*/ 443 h 837"/>
                <a:gd name="TX1311" fmla="*/ 378 w 587"/>
                <a:gd name="TY1311" fmla="*/ 465 h 837"/>
                <a:gd name="TX1312" fmla="*/ 361 w 587"/>
                <a:gd name="TY1312" fmla="*/ 510 h 837"/>
                <a:gd name="TX1313" fmla="*/ 332 w 587"/>
                <a:gd name="TY1313" fmla="*/ 600 h 837"/>
                <a:gd name="TX1314" fmla="*/ 327 w 587"/>
                <a:gd name="TY1314" fmla="*/ 617 h 837"/>
                <a:gd name="TX1315" fmla="*/ 326 w 587"/>
                <a:gd name="TY1315" fmla="*/ 622 h 837"/>
                <a:gd name="TX1316" fmla="*/ 325 w 587"/>
                <a:gd name="TY1316" fmla="*/ 622 h 837"/>
                <a:gd name="TX1317" fmla="*/ 330 w 587"/>
                <a:gd name="TY1317" fmla="*/ 603 h 837"/>
                <a:gd name="TX1318" fmla="*/ 334 w 587"/>
                <a:gd name="TY1318" fmla="*/ 592 h 837"/>
                <a:gd name="TX1319" fmla="*/ 362 w 587"/>
                <a:gd name="TY1319" fmla="*/ 506 h 837"/>
                <a:gd name="TX1320" fmla="*/ 378 w 587"/>
                <a:gd name="TY1320" fmla="*/ 463 h 837"/>
                <a:gd name="TX1321" fmla="*/ 387 w 587"/>
                <a:gd name="TY1321" fmla="*/ 442 h 837"/>
                <a:gd name="TX1322" fmla="*/ 392 w 587"/>
                <a:gd name="TY1322" fmla="*/ 432 h 837"/>
                <a:gd name="TX1323" fmla="*/ 394 w 587"/>
                <a:gd name="TY1323" fmla="*/ 426 h 837"/>
                <a:gd name="TX1324" fmla="*/ 398 w 587"/>
                <a:gd name="TY1324" fmla="*/ 417 h 837"/>
                <a:gd name="TX1325" fmla="*/ 403 w 587"/>
                <a:gd name="TY1325" fmla="*/ 418 h 837"/>
                <a:gd name="TX1326" fmla="*/ 406 w 587"/>
                <a:gd name="TY1326" fmla="*/ 418 h 837"/>
                <a:gd name="TX1327" fmla="*/ 407 w 587"/>
                <a:gd name="TY1327" fmla="*/ 418 h 837"/>
                <a:gd name="TX1328" fmla="*/ 408 w 587"/>
                <a:gd name="TY1328" fmla="*/ 418 h 837"/>
                <a:gd name="TX1329" fmla="*/ 413 w 587"/>
                <a:gd name="TY1329" fmla="*/ 418 h 837"/>
                <a:gd name="TX1330" fmla="*/ 422 w 587"/>
                <a:gd name="TY1330" fmla="*/ 416 h 837"/>
                <a:gd name="TX1331" fmla="*/ 438 w 587"/>
                <a:gd name="TY1331" fmla="*/ 406 h 837"/>
                <a:gd name="TX1332" fmla="*/ 443 w 587"/>
                <a:gd name="TY1332" fmla="*/ 399 h 837"/>
                <a:gd name="TX1333" fmla="*/ 445 w 587"/>
                <a:gd name="TY1333" fmla="*/ 390 h 837"/>
                <a:gd name="TX1334" fmla="*/ 443 w 587"/>
                <a:gd name="TY1334" fmla="*/ 372 h 837"/>
                <a:gd name="TX1335" fmla="*/ 432 w 587"/>
                <a:gd name="TY1335" fmla="*/ 362 h 837"/>
                <a:gd name="TX1336" fmla="*/ 430 w 587"/>
                <a:gd name="TY1336" fmla="*/ 361 h 837"/>
                <a:gd name="TX1337" fmla="*/ 429 w 587"/>
                <a:gd name="TY1337" fmla="*/ 362 h 837"/>
                <a:gd name="TX1338" fmla="*/ 425 w 587"/>
                <a:gd name="TY1338" fmla="*/ 363 h 837"/>
                <a:gd name="TX1339" fmla="*/ 418 w 587"/>
                <a:gd name="TY1339" fmla="*/ 368 h 837"/>
                <a:gd name="TX1340" fmla="*/ 411 w 587"/>
                <a:gd name="TY1340" fmla="*/ 375 h 837"/>
                <a:gd name="TX1341" fmla="*/ 410 w 587"/>
                <a:gd name="TY1341" fmla="*/ 377 h 837"/>
                <a:gd name="TX1342" fmla="*/ 409 w 587"/>
                <a:gd name="TY1342" fmla="*/ 378 h 837"/>
                <a:gd name="TX1343" fmla="*/ 409 w 587"/>
                <a:gd name="TY1343" fmla="*/ 379 h 837"/>
                <a:gd name="TX1344" fmla="*/ 406 w 587"/>
                <a:gd name="TY1344" fmla="*/ 384 h 837"/>
                <a:gd name="TX1345" fmla="*/ 402 w 587"/>
                <a:gd name="TY1345" fmla="*/ 394 h 837"/>
                <a:gd name="TX1346" fmla="*/ 394 w 587"/>
                <a:gd name="TY1346" fmla="*/ 409 h 837"/>
                <a:gd name="TX1347" fmla="*/ 393 w 587"/>
                <a:gd name="TY1347" fmla="*/ 409 h 837"/>
                <a:gd name="TX1348" fmla="*/ 391 w 587"/>
                <a:gd name="TY1348" fmla="*/ 408 h 837"/>
                <a:gd name="TX1349" fmla="*/ 388 w 587"/>
                <a:gd name="TY1349" fmla="*/ 407 h 837"/>
                <a:gd name="TX1350" fmla="*/ 382 w 587"/>
                <a:gd name="TY1350" fmla="*/ 404 h 837"/>
                <a:gd name="TX1351" fmla="*/ 381 w 587"/>
                <a:gd name="TY1351" fmla="*/ 403 h 837"/>
                <a:gd name="TX1352" fmla="*/ 380 w 587"/>
                <a:gd name="TY1352" fmla="*/ 403 h 837"/>
                <a:gd name="TX1353" fmla="*/ 380 w 587"/>
                <a:gd name="TY1353" fmla="*/ 402 h 837"/>
                <a:gd name="TX1354" fmla="*/ 378 w 587"/>
                <a:gd name="TY1354" fmla="*/ 401 h 837"/>
                <a:gd name="TX1355" fmla="*/ 375 w 587"/>
                <a:gd name="TY1355" fmla="*/ 399 h 837"/>
                <a:gd name="TX1356" fmla="*/ 363 w 587"/>
                <a:gd name="TY1356" fmla="*/ 387 h 837"/>
                <a:gd name="TX1357" fmla="*/ 355 w 587"/>
                <a:gd name="TY1357" fmla="*/ 374 h 837"/>
                <a:gd name="TX1358" fmla="*/ 351 w 587"/>
                <a:gd name="TY1358" fmla="*/ 367 h 837"/>
                <a:gd name="TX1359" fmla="*/ 351 w 587"/>
                <a:gd name="TY1359" fmla="*/ 366 h 837"/>
                <a:gd name="TX1360" fmla="*/ 350 w 587"/>
                <a:gd name="TY1360" fmla="*/ 364 h 837"/>
                <a:gd name="TX1361" fmla="*/ 349 w 587"/>
                <a:gd name="TY1361" fmla="*/ 361 h 837"/>
                <a:gd name="TX1362" fmla="*/ 347 w 587"/>
                <a:gd name="TY1362" fmla="*/ 355 h 837"/>
                <a:gd name="TX1363" fmla="*/ 355 w 587"/>
                <a:gd name="TY1363" fmla="*/ 349 h 837"/>
                <a:gd name="TX1364" fmla="*/ 357 w 587"/>
                <a:gd name="TY1364" fmla="*/ 348 h 837"/>
                <a:gd name="TX1365" fmla="*/ 358 w 587"/>
                <a:gd name="TY1365" fmla="*/ 348 h 837"/>
                <a:gd name="TX1366" fmla="*/ 359 w 587"/>
                <a:gd name="TY1366" fmla="*/ 346 h 837"/>
                <a:gd name="TX1367" fmla="*/ 367 w 587"/>
                <a:gd name="TY1367" fmla="*/ 340 h 837"/>
                <a:gd name="TX1368" fmla="*/ 377 w 587"/>
                <a:gd name="TY1368" fmla="*/ 325 h 837"/>
                <a:gd name="TX1369" fmla="*/ 377 w 587"/>
                <a:gd name="TY1369" fmla="*/ 308 h 837"/>
                <a:gd name="TX1370" fmla="*/ 373 w 587"/>
                <a:gd name="TY1370" fmla="*/ 301 h 837"/>
                <a:gd name="TX1371" fmla="*/ 371 w 587"/>
                <a:gd name="TY1371" fmla="*/ 299 h 837"/>
                <a:gd name="TX1372" fmla="*/ 370 w 587"/>
                <a:gd name="TY1372" fmla="*/ 298 h 837"/>
                <a:gd name="TX1373" fmla="*/ 367 w 587"/>
                <a:gd name="TY1373" fmla="*/ 296 h 837"/>
                <a:gd name="TX1374" fmla="*/ 352 w 587"/>
                <a:gd name="TY1374" fmla="*/ 298 h 837"/>
                <a:gd name="TX1375" fmla="*/ 349 w 587"/>
                <a:gd name="TY1375" fmla="*/ 300 h 837"/>
                <a:gd name="TX1376" fmla="*/ 345 w 587"/>
                <a:gd name="TY1376" fmla="*/ 303 h 837"/>
                <a:gd name="TX1377" fmla="*/ 340 w 587"/>
                <a:gd name="TY1377" fmla="*/ 310 h 837"/>
                <a:gd name="TX1378" fmla="*/ 335 w 587"/>
                <a:gd name="TY1378" fmla="*/ 327 h 837"/>
                <a:gd name="TX1379" fmla="*/ 335 w 587"/>
                <a:gd name="TY1379" fmla="*/ 337 h 837"/>
                <a:gd name="TX1380" fmla="*/ 336 w 587"/>
                <a:gd name="TY1380" fmla="*/ 339 h 837"/>
                <a:gd name="TX1381" fmla="*/ 336 w 587"/>
                <a:gd name="TY1381" fmla="*/ 340 h 837"/>
                <a:gd name="TX1382" fmla="*/ 336 w 587"/>
                <a:gd name="TY1382" fmla="*/ 342 h 837"/>
                <a:gd name="TX1383" fmla="*/ 336 w 587"/>
                <a:gd name="TY1383" fmla="*/ 343 h 837"/>
                <a:gd name="TX1384" fmla="*/ 337 w 587"/>
                <a:gd name="TY1384" fmla="*/ 344 h 837"/>
                <a:gd name="TX1385" fmla="*/ 337 w 587"/>
                <a:gd name="TY1385" fmla="*/ 347 h 837"/>
                <a:gd name="TX1386" fmla="*/ 338 w 587"/>
                <a:gd name="TY1386" fmla="*/ 351 h 837"/>
                <a:gd name="TX1387" fmla="*/ 332 w 587"/>
                <a:gd name="TY1387" fmla="*/ 354 h 837"/>
                <a:gd name="TX1388" fmla="*/ 329 w 587"/>
                <a:gd name="TY1388" fmla="*/ 355 h 837"/>
                <a:gd name="TX1389" fmla="*/ 328 w 587"/>
                <a:gd name="TY1389" fmla="*/ 356 h 837"/>
                <a:gd name="TX1390" fmla="*/ 326 w 587"/>
                <a:gd name="TY1390" fmla="*/ 356 h 837"/>
                <a:gd name="TX1391" fmla="*/ 318 w 587"/>
                <a:gd name="TY1391" fmla="*/ 359 h 837"/>
                <a:gd name="TX1392" fmla="*/ 303 w 587"/>
                <a:gd name="TY1392" fmla="*/ 360 h 837"/>
                <a:gd name="TX1393" fmla="*/ 287 w 587"/>
                <a:gd name="TY1393" fmla="*/ 359 h 837"/>
                <a:gd name="TX1394" fmla="*/ 283 w 587"/>
                <a:gd name="TY1394" fmla="*/ 358 h 837"/>
                <a:gd name="TX1395" fmla="*/ 280 w 587"/>
                <a:gd name="TY1395" fmla="*/ 358 h 837"/>
                <a:gd name="TX1396" fmla="*/ 277 w 587"/>
                <a:gd name="TY1396" fmla="*/ 357 h 837"/>
                <a:gd name="TX1397" fmla="*/ 271 w 587"/>
                <a:gd name="TY1397" fmla="*/ 355 h 837"/>
                <a:gd name="TX1398" fmla="*/ 268 w 587"/>
                <a:gd name="TY1398" fmla="*/ 354 h 837"/>
                <a:gd name="TX1399" fmla="*/ 267 w 587"/>
                <a:gd name="TY1399" fmla="*/ 352 h 837"/>
                <a:gd name="TX1400" fmla="*/ 266 w 587"/>
                <a:gd name="TY1400" fmla="*/ 351 h 837"/>
                <a:gd name="TX1401" fmla="*/ 266 w 587"/>
                <a:gd name="TY1401" fmla="*/ 350 h 837"/>
                <a:gd name="TX1402" fmla="*/ 265 w 587"/>
                <a:gd name="TY1402" fmla="*/ 349 h 837"/>
                <a:gd name="TX1403" fmla="*/ 268 w 587"/>
                <a:gd name="TY1403" fmla="*/ 344 h 837"/>
                <a:gd name="TX1404" fmla="*/ 272 w 587"/>
                <a:gd name="TY1404" fmla="*/ 339 h 837"/>
                <a:gd name="TX1405" fmla="*/ 274 w 587"/>
                <a:gd name="TY1405" fmla="*/ 336 h 837"/>
                <a:gd name="TX1406" fmla="*/ 275 w 587"/>
                <a:gd name="TY1406" fmla="*/ 335 h 837"/>
                <a:gd name="TX1407" fmla="*/ 283 w 587"/>
                <a:gd name="TY1407" fmla="*/ 323 h 837"/>
                <a:gd name="TX1408" fmla="*/ 288 w 587"/>
                <a:gd name="TY1408" fmla="*/ 311 h 837"/>
                <a:gd name="TX1409" fmla="*/ 288 w 587"/>
                <a:gd name="TY1409" fmla="*/ 300 h 837"/>
                <a:gd name="TX1410" fmla="*/ 281 w 587"/>
                <a:gd name="TY1410" fmla="*/ 292 h 837"/>
                <a:gd name="TX1411" fmla="*/ 270 w 587"/>
                <a:gd name="TY1411" fmla="*/ 287 h 837"/>
                <a:gd name="TX1412" fmla="*/ 260 w 587"/>
                <a:gd name="TY1412" fmla="*/ 290 h 837"/>
                <a:gd name="TX1413" fmla="*/ 252 w 587"/>
                <a:gd name="TY1413" fmla="*/ 299 h 837"/>
                <a:gd name="TX1414" fmla="*/ 242 w 587"/>
                <a:gd name="TY1414" fmla="*/ 323 h 837"/>
                <a:gd name="TX1415" fmla="*/ 242 w 587"/>
                <a:gd name="TY1415" fmla="*/ 330 h 837"/>
                <a:gd name="TX1416" fmla="*/ 242 w 587"/>
                <a:gd name="TY1416" fmla="*/ 331 h 837"/>
                <a:gd name="TX1417" fmla="*/ 242 w 587"/>
                <a:gd name="TY1417" fmla="*/ 333 h 837"/>
                <a:gd name="TX1418" fmla="*/ 243 w 587"/>
                <a:gd name="TY1418" fmla="*/ 336 h 837"/>
                <a:gd name="TX1419" fmla="*/ 245 w 587"/>
                <a:gd name="TY1419" fmla="*/ 342 h 837"/>
                <a:gd name="TX1420" fmla="*/ 246 w 587"/>
                <a:gd name="TY1420" fmla="*/ 343 h 837"/>
                <a:gd name="TX1421" fmla="*/ 246 w 587"/>
                <a:gd name="TY1421" fmla="*/ 344 h 837"/>
                <a:gd name="TX1422" fmla="*/ 247 w 587"/>
                <a:gd name="TY1422" fmla="*/ 346 h 837"/>
                <a:gd name="TX1423" fmla="*/ 251 w 587"/>
                <a:gd name="TY1423" fmla="*/ 351 h 837"/>
                <a:gd name="TX1424" fmla="*/ 247 w 587"/>
                <a:gd name="TY1424" fmla="*/ 356 h 837"/>
                <a:gd name="TX1425" fmla="*/ 244 w 587"/>
                <a:gd name="TY1425" fmla="*/ 359 h 837"/>
                <a:gd name="TX1426" fmla="*/ 243 w 587"/>
                <a:gd name="TY1426" fmla="*/ 361 h 837"/>
                <a:gd name="TX1427" fmla="*/ 237 w 587"/>
                <a:gd name="TY1427" fmla="*/ 366 h 837"/>
                <a:gd name="TX1428" fmla="*/ 226 w 587"/>
                <a:gd name="TY1428" fmla="*/ 377 h 837"/>
                <a:gd name="TX1429" fmla="*/ 213 w 587"/>
                <a:gd name="TY1429" fmla="*/ 387 h 837"/>
                <a:gd name="TX1430" fmla="*/ 210 w 587"/>
                <a:gd name="TY1430" fmla="*/ 389 h 837"/>
                <a:gd name="TX1431" fmla="*/ 208 w 587"/>
                <a:gd name="TY1431" fmla="*/ 390 h 837"/>
                <a:gd name="TX1432" fmla="*/ 207 w 587"/>
                <a:gd name="TY1432" fmla="*/ 390 h 837"/>
                <a:gd name="TX1433" fmla="*/ 206 w 587"/>
                <a:gd name="TY1433" fmla="*/ 391 h 837"/>
                <a:gd name="TX1434" fmla="*/ 203 w 587"/>
                <a:gd name="TY1434" fmla="*/ 393 h 837"/>
                <a:gd name="TX1435" fmla="*/ 200 w 587"/>
                <a:gd name="TY1435" fmla="*/ 394 h 837"/>
                <a:gd name="TX1436" fmla="*/ 194 w 587"/>
                <a:gd name="TY1436" fmla="*/ 397 h 837"/>
                <a:gd name="TX1437" fmla="*/ 187 w 587"/>
                <a:gd name="TY1437" fmla="*/ 385 h 837"/>
                <a:gd name="TX1438" fmla="*/ 184 w 587"/>
                <a:gd name="TY1438" fmla="*/ 378 h 837"/>
                <a:gd name="TX1439" fmla="*/ 177 w 587"/>
                <a:gd name="TY1439" fmla="*/ 367 h 837"/>
                <a:gd name="TX1440" fmla="*/ 167 w 587"/>
                <a:gd name="TY1440" fmla="*/ 358 h 837"/>
                <a:gd name="TX1441" fmla="*/ 155 w 587"/>
                <a:gd name="TY1441" fmla="*/ 355 h 837"/>
                <a:gd name="TX1442" fmla="*/ 144 w 587"/>
                <a:gd name="TY1442" fmla="*/ 358 h 837"/>
                <a:gd name="TX1443" fmla="*/ 137 w 587"/>
                <a:gd name="TY1443" fmla="*/ 367 h 837"/>
                <a:gd name="TX1444" fmla="*/ 136 w 587"/>
                <a:gd name="TY1444" fmla="*/ 378 h 837"/>
                <a:gd name="TX1445" fmla="*/ 141 w 587"/>
                <a:gd name="TY1445" fmla="*/ 389 h 837"/>
                <a:gd name="TX1446" fmla="*/ 139 w 587"/>
                <a:gd name="TY1446" fmla="*/ 386 h 837"/>
                <a:gd name="TX1447" fmla="*/ 139 w 587"/>
                <a:gd name="TY1447" fmla="*/ 387 h 837"/>
                <a:gd name="TX1448" fmla="*/ 142 w 587"/>
                <a:gd name="TY1448" fmla="*/ 392 h 837"/>
                <a:gd name="TX1449" fmla="*/ 136 w 587"/>
                <a:gd name="TY1449" fmla="*/ 380 h 837"/>
                <a:gd name="TX1451" fmla="*/ 183 w 587"/>
                <a:gd name="TY1451" fmla="*/ 623 h 837"/>
                <a:gd name="TX1452" fmla="*/ 175 w 587"/>
                <a:gd name="TY1452" fmla="*/ 626 h 837"/>
                <a:gd name="TX1453" fmla="*/ 169 w 587"/>
                <a:gd name="TY1453" fmla="*/ 632 h 837"/>
                <a:gd name="TX1454" fmla="*/ 165 w 587"/>
                <a:gd name="TY1454" fmla="*/ 648 h 837"/>
                <a:gd name="TX1455" fmla="*/ 171 w 587"/>
                <a:gd name="TY1455" fmla="*/ 662 h 837"/>
                <a:gd name="TX1456" fmla="*/ 178 w 587"/>
                <a:gd name="TY1456" fmla="*/ 667 h 837"/>
                <a:gd name="TX1457" fmla="*/ 182 w 587"/>
                <a:gd name="TY1457" fmla="*/ 668 h 837"/>
                <a:gd name="TX1458" fmla="*/ 184 w 587"/>
                <a:gd name="TY1458" fmla="*/ 669 h 837"/>
                <a:gd name="TX1459" fmla="*/ 185 w 587"/>
                <a:gd name="TY1459" fmla="*/ 669 h 837"/>
                <a:gd name="TX1460" fmla="*/ 186 w 587"/>
                <a:gd name="TY1460" fmla="*/ 669 h 837"/>
                <a:gd name="TX1461" fmla="*/ 199 w 587"/>
                <a:gd name="TY1461" fmla="*/ 669 h 837"/>
                <a:gd name="TX1462" fmla="*/ 224 w 587"/>
                <a:gd name="TY1462" fmla="*/ 669 h 837"/>
                <a:gd name="TX1463" fmla="*/ 325 w 587"/>
                <a:gd name="TY1463" fmla="*/ 669 h 837"/>
                <a:gd name="TX1464" fmla="*/ 325 w 587"/>
                <a:gd name="TY1464" fmla="*/ 670 h 837"/>
                <a:gd name="TX1465" fmla="*/ 311 w 587"/>
                <a:gd name="TY1465" fmla="*/ 670 h 837"/>
                <a:gd name="TX1466" fmla="*/ 298 w 587"/>
                <a:gd name="TY1466" fmla="*/ 670 h 837"/>
                <a:gd name="TX1467" fmla="*/ 223 w 587"/>
                <a:gd name="TY1467" fmla="*/ 670 h 837"/>
                <a:gd name="TX1468" fmla="*/ 198 w 587"/>
                <a:gd name="TY1468" fmla="*/ 670 h 837"/>
                <a:gd name="TX1469" fmla="*/ 186 w 587"/>
                <a:gd name="TY1469" fmla="*/ 670 h 837"/>
                <a:gd name="TX1470" fmla="*/ 185 w 587"/>
                <a:gd name="TY1470" fmla="*/ 670 h 837"/>
                <a:gd name="TX1471" fmla="*/ 184 w 587"/>
                <a:gd name="TY1471" fmla="*/ 670 h 837"/>
                <a:gd name="TX1472" fmla="*/ 181 w 587"/>
                <a:gd name="TY1472" fmla="*/ 669 h 837"/>
                <a:gd name="TX1473" fmla="*/ 177 w 587"/>
                <a:gd name="TY1473" fmla="*/ 668 h 837"/>
                <a:gd name="TX1474" fmla="*/ 170 w 587"/>
                <a:gd name="TY1474" fmla="*/ 663 h 837"/>
                <a:gd name="TX1475" fmla="*/ 164 w 587"/>
                <a:gd name="TY1475" fmla="*/ 648 h 837"/>
                <a:gd name="TX1476" fmla="*/ 168 w 587"/>
                <a:gd name="TY1476" fmla="*/ 632 h 837"/>
                <a:gd name="TX1477" fmla="*/ 174 w 587"/>
                <a:gd name="TY1477" fmla="*/ 626 h 837"/>
                <a:gd name="TX1478" fmla="*/ 182 w 587"/>
                <a:gd name="TY1478" fmla="*/ 623 h 837"/>
                <a:gd name="TX1479" fmla="*/ 183 w 587"/>
                <a:gd name="TY1479" fmla="*/ 623 h 837"/>
                <a:gd name="TX1480" fmla="*/ 183 w 587"/>
                <a:gd name="TY1480" fmla="*/ 623 h 837"/>
                <a:gd name="TX1482" fmla="*/ 248 w 587"/>
                <a:gd name="TY1482" fmla="*/ 379 h 837"/>
                <a:gd name="TX1483" fmla="*/ 255 w 587"/>
                <a:gd name="TY1483" fmla="*/ 372 h 837"/>
                <a:gd name="TX1484" fmla="*/ 259 w 587"/>
                <a:gd name="TY1484" fmla="*/ 368 h 837"/>
                <a:gd name="TX1485" fmla="*/ 262 w 587"/>
                <a:gd name="TY1485" fmla="*/ 369 h 837"/>
                <a:gd name="TX1486" fmla="*/ 262 w 587"/>
                <a:gd name="TY1486" fmla="*/ 369 h 837"/>
                <a:gd name="TX1487" fmla="*/ 263 w 587"/>
                <a:gd name="TY1487" fmla="*/ 370 h 837"/>
                <a:gd name="TX1488" fmla="*/ 264 w 587"/>
                <a:gd name="TY1488" fmla="*/ 370 h 837"/>
                <a:gd name="TX1489" fmla="*/ 266 w 587"/>
                <a:gd name="TY1489" fmla="*/ 371 h 837"/>
                <a:gd name="TX1490" fmla="*/ 276 w 587"/>
                <a:gd name="TY1490" fmla="*/ 374 h 837"/>
                <a:gd name="TX1491" fmla="*/ 297 w 587"/>
                <a:gd name="TY1491" fmla="*/ 377 h 837"/>
                <a:gd name="TX1492" fmla="*/ 318 w 587"/>
                <a:gd name="TY1492" fmla="*/ 376 h 837"/>
                <a:gd name="TX1493" fmla="*/ 328 w 587"/>
                <a:gd name="TY1493" fmla="*/ 374 h 837"/>
                <a:gd name="TX1494" fmla="*/ 330 w 587"/>
                <a:gd name="TY1494" fmla="*/ 373 h 837"/>
                <a:gd name="TX1495" fmla="*/ 332 w 587"/>
                <a:gd name="TY1495" fmla="*/ 372 h 837"/>
                <a:gd name="TX1496" fmla="*/ 334 w 587"/>
                <a:gd name="TY1496" fmla="*/ 371 h 837"/>
                <a:gd name="TX1497" fmla="*/ 335 w 587"/>
                <a:gd name="TY1497" fmla="*/ 372 h 837"/>
                <a:gd name="TX1498" fmla="*/ 335 w 587"/>
                <a:gd name="TY1498" fmla="*/ 374 h 837"/>
                <a:gd name="TX1499" fmla="*/ 336 w 587"/>
                <a:gd name="TY1499" fmla="*/ 375 h 837"/>
                <a:gd name="TX1500" fmla="*/ 336 w 587"/>
                <a:gd name="TY1500" fmla="*/ 376 h 837"/>
                <a:gd name="TX1501" fmla="*/ 337 w 587"/>
                <a:gd name="TY1501" fmla="*/ 378 h 837"/>
                <a:gd name="TX1502" fmla="*/ 341 w 587"/>
                <a:gd name="TY1502" fmla="*/ 386 h 837"/>
                <a:gd name="TX1503" fmla="*/ 352 w 587"/>
                <a:gd name="TY1503" fmla="*/ 400 h 837"/>
                <a:gd name="TX1504" fmla="*/ 365 w 587"/>
                <a:gd name="TY1504" fmla="*/ 413 h 837"/>
                <a:gd name="TX1505" fmla="*/ 373 w 587"/>
                <a:gd name="TY1505" fmla="*/ 418 h 837"/>
                <a:gd name="TX1506" fmla="*/ 375 w 587"/>
                <a:gd name="TY1506" fmla="*/ 419 h 837"/>
                <a:gd name="TX1507" fmla="*/ 376 w 587"/>
                <a:gd name="TY1507" fmla="*/ 420 h 837"/>
                <a:gd name="TX1508" fmla="*/ 378 w 587"/>
                <a:gd name="TY1508" fmla="*/ 421 h 837"/>
                <a:gd name="TX1509" fmla="*/ 372 w 587"/>
                <a:gd name="TY1509" fmla="*/ 434 h 837"/>
                <a:gd name="TX1510" fmla="*/ 364 w 587"/>
                <a:gd name="TY1510" fmla="*/ 451 h 837"/>
                <a:gd name="TX1511" fmla="*/ 350 w 587"/>
                <a:gd name="TY1511" fmla="*/ 484 h 837"/>
                <a:gd name="TX1512" fmla="*/ 364 w 587"/>
                <a:gd name="TY1512" fmla="*/ 451 h 837"/>
                <a:gd name="TX1513" fmla="*/ 371 w 587"/>
                <a:gd name="TY1513" fmla="*/ 434 h 837"/>
                <a:gd name="TX1514" fmla="*/ 377 w 587"/>
                <a:gd name="TY1514" fmla="*/ 421 h 837"/>
                <a:gd name="TX1515" fmla="*/ 376 w 587"/>
                <a:gd name="TY1515" fmla="*/ 420 h 837"/>
                <a:gd name="TX1516" fmla="*/ 375 w 587"/>
                <a:gd name="TY1516" fmla="*/ 419 h 837"/>
                <a:gd name="TX1517" fmla="*/ 373 w 587"/>
                <a:gd name="TY1517" fmla="*/ 418 h 837"/>
                <a:gd name="TX1518" fmla="*/ 365 w 587"/>
                <a:gd name="TY1518" fmla="*/ 413 h 837"/>
                <a:gd name="TX1519" fmla="*/ 352 w 587"/>
                <a:gd name="TY1519" fmla="*/ 400 h 837"/>
                <a:gd name="TX1520" fmla="*/ 341 w 587"/>
                <a:gd name="TY1520" fmla="*/ 386 h 837"/>
                <a:gd name="TX1521" fmla="*/ 337 w 587"/>
                <a:gd name="TY1521" fmla="*/ 378 h 837"/>
                <a:gd name="TX1522" fmla="*/ 336 w 587"/>
                <a:gd name="TY1522" fmla="*/ 376 h 837"/>
                <a:gd name="TX1523" fmla="*/ 336 w 587"/>
                <a:gd name="TY1523" fmla="*/ 375 h 837"/>
                <a:gd name="TX1524" fmla="*/ 335 w 587"/>
                <a:gd name="TY1524" fmla="*/ 374 h 837"/>
                <a:gd name="TX1525" fmla="*/ 335 w 587"/>
                <a:gd name="TY1525" fmla="*/ 372 h 837"/>
                <a:gd name="TX1526" fmla="*/ 334 w 587"/>
                <a:gd name="TY1526" fmla="*/ 371 h 837"/>
                <a:gd name="TX1527" fmla="*/ 332 w 587"/>
                <a:gd name="TY1527" fmla="*/ 372 h 837"/>
                <a:gd name="TX1528" fmla="*/ 330 w 587"/>
                <a:gd name="TY1528" fmla="*/ 373 h 837"/>
                <a:gd name="TX1529" fmla="*/ 328 w 587"/>
                <a:gd name="TY1529" fmla="*/ 374 h 837"/>
                <a:gd name="TX1530" fmla="*/ 318 w 587"/>
                <a:gd name="TY1530" fmla="*/ 376 h 837"/>
                <a:gd name="TX1531" fmla="*/ 297 w 587"/>
                <a:gd name="TY1531" fmla="*/ 377 h 837"/>
                <a:gd name="TX1532" fmla="*/ 276 w 587"/>
                <a:gd name="TY1532" fmla="*/ 374 h 837"/>
                <a:gd name="TX1533" fmla="*/ 266 w 587"/>
                <a:gd name="TY1533" fmla="*/ 371 h 837"/>
                <a:gd name="TX1534" fmla="*/ 264 w 587"/>
                <a:gd name="TY1534" fmla="*/ 370 h 837"/>
                <a:gd name="TX1535" fmla="*/ 263 w 587"/>
                <a:gd name="TY1535" fmla="*/ 370 h 837"/>
                <a:gd name="TX1536" fmla="*/ 262 w 587"/>
                <a:gd name="TY1536" fmla="*/ 370 h 837"/>
                <a:gd name="TX1537" fmla="*/ 262 w 587"/>
                <a:gd name="TY1537" fmla="*/ 369 h 837"/>
                <a:gd name="TX1538" fmla="*/ 259 w 587"/>
                <a:gd name="TY1538" fmla="*/ 368 h 837"/>
                <a:gd name="TX1539" fmla="*/ 255 w 587"/>
                <a:gd name="TY1539" fmla="*/ 373 h 837"/>
                <a:gd name="TX1540" fmla="*/ 248 w 587"/>
                <a:gd name="TY1540" fmla="*/ 379 h 837"/>
                <a:gd name="TX1541" fmla="*/ 235 w 587"/>
                <a:gd name="TY1541" fmla="*/ 392 h 837"/>
                <a:gd name="TX1542" fmla="*/ 236 w 587"/>
                <a:gd name="TY1542" fmla="*/ 393 h 837"/>
                <a:gd name="TX1543" fmla="*/ 242 w 587"/>
                <a:gd name="TY1543" fmla="*/ 388 h 837"/>
                <a:gd name="TX1544" fmla="*/ 251 w 587"/>
                <a:gd name="TY1544" fmla="*/ 380 h 837"/>
                <a:gd name="TX1545" fmla="*/ 256 w 587"/>
                <a:gd name="TY1545" fmla="*/ 374 h 837"/>
                <a:gd name="TX1546" fmla="*/ 259 w 587"/>
                <a:gd name="TY1546" fmla="*/ 372 h 837"/>
                <a:gd name="TX1547" fmla="*/ 260 w 587"/>
                <a:gd name="TY1547" fmla="*/ 371 h 837"/>
                <a:gd name="TX1548" fmla="*/ 260 w 587"/>
                <a:gd name="TY1548" fmla="*/ 371 h 837"/>
                <a:gd name="TX1549" fmla="*/ 261 w 587"/>
                <a:gd name="TY1549" fmla="*/ 371 h 837"/>
                <a:gd name="TX1550" fmla="*/ 262 w 587"/>
                <a:gd name="TY1550" fmla="*/ 372 h 837"/>
                <a:gd name="TX1551" fmla="*/ 268 w 587"/>
                <a:gd name="TY1551" fmla="*/ 374 h 837"/>
                <a:gd name="TX1552" fmla="*/ 282 w 587"/>
                <a:gd name="TY1552" fmla="*/ 378 h 837"/>
                <a:gd name="TX1553" fmla="*/ 307 w 587"/>
                <a:gd name="TY1553" fmla="*/ 379 h 837"/>
                <a:gd name="TX1554" fmla="*/ 323 w 587"/>
                <a:gd name="TY1554" fmla="*/ 377 h 837"/>
                <a:gd name="TX1555" fmla="*/ 331 w 587"/>
                <a:gd name="TY1555" fmla="*/ 375 h 837"/>
                <a:gd name="TX1556" fmla="*/ 332 w 587"/>
                <a:gd name="TY1556" fmla="*/ 375 h 837"/>
                <a:gd name="TX1557" fmla="*/ 333 w 587"/>
                <a:gd name="TY1557" fmla="*/ 374 h 837"/>
                <a:gd name="TX1558" fmla="*/ 333 w 587"/>
                <a:gd name="TY1558" fmla="*/ 375 h 837"/>
                <a:gd name="TX1559" fmla="*/ 334 w 587"/>
                <a:gd name="TY1559" fmla="*/ 376 h 837"/>
                <a:gd name="TX1560" fmla="*/ 334 w 587"/>
                <a:gd name="TY1560" fmla="*/ 376 h 837"/>
                <a:gd name="TX1561" fmla="*/ 334 w 587"/>
                <a:gd name="TY1561" fmla="*/ 377 h 837"/>
                <a:gd name="TX1562" fmla="*/ 334 w 587"/>
                <a:gd name="TY1562" fmla="*/ 378 h 837"/>
                <a:gd name="TX1563" fmla="*/ 339 w 587"/>
                <a:gd name="TY1563" fmla="*/ 386 h 837"/>
                <a:gd name="TX1564" fmla="*/ 350 w 587"/>
                <a:gd name="TY1564" fmla="*/ 401 h 837"/>
                <a:gd name="TX1565" fmla="*/ 363 w 587"/>
                <a:gd name="TY1565" fmla="*/ 415 h 837"/>
                <a:gd name="TX1566" fmla="*/ 371 w 587"/>
                <a:gd name="TY1566" fmla="*/ 420 h 837"/>
                <a:gd name="TX1567" fmla="*/ 374 w 587"/>
                <a:gd name="TY1567" fmla="*/ 421 h 837"/>
                <a:gd name="TX1568" fmla="*/ 374 w 587"/>
                <a:gd name="TY1568" fmla="*/ 422 h 837"/>
                <a:gd name="TX1569" fmla="*/ 374 w 587"/>
                <a:gd name="TY1569" fmla="*/ 423 h 837"/>
                <a:gd name="TX1570" fmla="*/ 372 w 587"/>
                <a:gd name="TY1570" fmla="*/ 428 h 837"/>
                <a:gd name="TX1571" fmla="*/ 366 w 587"/>
                <a:gd name="TY1571" fmla="*/ 440 h 837"/>
                <a:gd name="TX1572" fmla="*/ 356 w 587"/>
                <a:gd name="TY1572" fmla="*/ 464 h 837"/>
                <a:gd name="TX1573" fmla="*/ 338 w 587"/>
                <a:gd name="TY1573" fmla="*/ 511 h 837"/>
                <a:gd name="TX1574" fmla="*/ 315 w 587"/>
                <a:gd name="TY1574" fmla="*/ 580 h 837"/>
                <a:gd name="TX1575" fmla="*/ 310 w 587"/>
                <a:gd name="TY1575" fmla="*/ 597 h 837"/>
                <a:gd name="TX1576" fmla="*/ 308 w 587"/>
                <a:gd name="TY1576" fmla="*/ 606 h 837"/>
                <a:gd name="TX1577" fmla="*/ 307 w 587"/>
                <a:gd name="TY1577" fmla="*/ 608 h 837"/>
                <a:gd name="TX1578" fmla="*/ 307 w 587"/>
                <a:gd name="TY1578" fmla="*/ 609 h 837"/>
                <a:gd name="TX1579" fmla="*/ 307 w 587"/>
                <a:gd name="TY1579" fmla="*/ 609 h 837"/>
                <a:gd name="TX1580" fmla="*/ 307 w 587"/>
                <a:gd name="TY1580" fmla="*/ 609 h 837"/>
                <a:gd name="TX1581" fmla="*/ 307 w 587"/>
                <a:gd name="TY1581" fmla="*/ 609 h 837"/>
                <a:gd name="TX1582" fmla="*/ 307 w 587"/>
                <a:gd name="TY1582" fmla="*/ 609 h 837"/>
                <a:gd name="TX1583" fmla="*/ 307 w 587"/>
                <a:gd name="TY1583" fmla="*/ 609 h 837"/>
                <a:gd name="TX1584" fmla="*/ 306 w 587"/>
                <a:gd name="TY1584" fmla="*/ 609 h 837"/>
                <a:gd name="TX1585" fmla="*/ 304 w 587"/>
                <a:gd name="TY1585" fmla="*/ 609 h 837"/>
                <a:gd name="TX1586" fmla="*/ 295 w 587"/>
                <a:gd name="TY1586" fmla="*/ 609 h 837"/>
                <a:gd name="TX1587" fmla="*/ 286 w 587"/>
                <a:gd name="TY1587" fmla="*/ 609 h 837"/>
                <a:gd name="TX1588" fmla="*/ 286 w 587"/>
                <a:gd name="TY1588" fmla="*/ 609 h 837"/>
                <a:gd name="TX1589" fmla="*/ 286 w 587"/>
                <a:gd name="TY1589" fmla="*/ 609 h 837"/>
                <a:gd name="TX1590" fmla="*/ 280 w 587"/>
                <a:gd name="TY1590" fmla="*/ 587 h 837"/>
                <a:gd name="TX1591" fmla="*/ 272 w 587"/>
                <a:gd name="TY1591" fmla="*/ 563 h 837"/>
                <a:gd name="TX1592" fmla="*/ 256 w 587"/>
                <a:gd name="TY1592" fmla="*/ 515 h 837"/>
                <a:gd name="TX1593" fmla="*/ 222 w 587"/>
                <a:gd name="TY1593" fmla="*/ 429 h 837"/>
                <a:gd name="TX1594" fmla="*/ 211 w 587"/>
                <a:gd name="TY1594" fmla="*/ 408 h 837"/>
                <a:gd name="TX1595" fmla="*/ 209 w 587"/>
                <a:gd name="TY1595" fmla="*/ 405 h 837"/>
                <a:gd name="TX1596" fmla="*/ 220 w 587"/>
                <a:gd name="TY1596" fmla="*/ 400 h 837"/>
                <a:gd name="TX1597" fmla="*/ 229 w 587"/>
                <a:gd name="TY1597" fmla="*/ 393 h 837"/>
                <a:gd name="TX1598" fmla="*/ 234 w 587"/>
                <a:gd name="TY1598" fmla="*/ 389 h 837"/>
                <a:gd name="TX1599" fmla="*/ 235 w 587"/>
                <a:gd name="TY1599" fmla="*/ 391 h 837"/>
                <a:gd name="TX1600" fmla="*/ 248 w 587"/>
                <a:gd name="TY1600" fmla="*/ 379 h 837"/>
                <a:gd name="TX1602" fmla="*/ 318 w 587"/>
                <a:gd name="TY1602" fmla="*/ 622 h 837"/>
                <a:gd name="TX1603" fmla="*/ 319 w 587"/>
                <a:gd name="TY1603" fmla="*/ 621 h 837"/>
                <a:gd name="TX1604" fmla="*/ 323 w 587"/>
                <a:gd name="TY1604" fmla="*/ 606 h 837"/>
                <a:gd name="TX1605" fmla="*/ 329 w 587"/>
                <a:gd name="TY1605" fmla="*/ 585 h 837"/>
                <a:gd name="TX1606" fmla="*/ 356 w 587"/>
                <a:gd name="TY1606" fmla="*/ 502 h 837"/>
                <a:gd name="TX1607" fmla="*/ 372 w 587"/>
                <a:gd name="TY1607" fmla="*/ 462 h 837"/>
                <a:gd name="TX1608" fmla="*/ 380 w 587"/>
                <a:gd name="TY1608" fmla="*/ 442 h 837"/>
                <a:gd name="TX1609" fmla="*/ 385 w 587"/>
                <a:gd name="TY1609" fmla="*/ 432 h 837"/>
                <a:gd name="TX1610" fmla="*/ 392 w 587"/>
                <a:gd name="TY1610" fmla="*/ 416 h 837"/>
                <a:gd name="TX1611" fmla="*/ 386 w 587"/>
                <a:gd name="TY1611" fmla="*/ 413 h 837"/>
                <a:gd name="TX1612" fmla="*/ 383 w 587"/>
                <a:gd name="TY1612" fmla="*/ 411 h 837"/>
                <a:gd name="TX1613" fmla="*/ 381 w 587"/>
                <a:gd name="TY1613" fmla="*/ 410 h 837"/>
                <a:gd name="TX1614" fmla="*/ 380 w 587"/>
                <a:gd name="TY1614" fmla="*/ 410 h 837"/>
                <a:gd name="TX1615" fmla="*/ 380 w 587"/>
                <a:gd name="TY1615" fmla="*/ 410 h 837"/>
                <a:gd name="TX1616" fmla="*/ 374 w 587"/>
                <a:gd name="TY1616" fmla="*/ 406 h 837"/>
                <a:gd name="TX1617" fmla="*/ 364 w 587"/>
                <a:gd name="TY1617" fmla="*/ 398 h 837"/>
                <a:gd name="TX1618" fmla="*/ 349 w 587"/>
                <a:gd name="TY1618" fmla="*/ 377 h 837"/>
                <a:gd name="TX1619" fmla="*/ 364 w 587"/>
                <a:gd name="TY1619" fmla="*/ 398 h 837"/>
                <a:gd name="TX1620" fmla="*/ 374 w 587"/>
                <a:gd name="TY1620" fmla="*/ 406 h 837"/>
                <a:gd name="TX1621" fmla="*/ 380 w 587"/>
                <a:gd name="TY1621" fmla="*/ 410 h 837"/>
                <a:gd name="TX1622" fmla="*/ 391 w 587"/>
                <a:gd name="TY1622" fmla="*/ 416 h 837"/>
                <a:gd name="TX1623" fmla="*/ 384 w 587"/>
                <a:gd name="TY1623" fmla="*/ 433 h 837"/>
                <a:gd name="TX1624" fmla="*/ 379 w 587"/>
                <a:gd name="TY1624" fmla="*/ 445 h 837"/>
                <a:gd name="TX1625" fmla="*/ 369 w 587"/>
                <a:gd name="TY1625" fmla="*/ 468 h 837"/>
                <a:gd name="TX1626" fmla="*/ 351 w 587"/>
                <a:gd name="TY1626" fmla="*/ 515 h 837"/>
                <a:gd name="TX1627" fmla="*/ 321 w 587"/>
                <a:gd name="TY1627" fmla="*/ 612 h 837"/>
                <a:gd name="TX1628" fmla="*/ 320 w 587"/>
                <a:gd name="TY1628" fmla="*/ 612 h 837"/>
                <a:gd name="TX1629" fmla="*/ 350 w 587"/>
                <a:gd name="TY1629" fmla="*/ 515 h 837"/>
                <a:gd name="TX1630" fmla="*/ 368 w 587"/>
                <a:gd name="TY1630" fmla="*/ 468 h 837"/>
                <a:gd name="TX1631" fmla="*/ 378 w 587"/>
                <a:gd name="TY1631" fmla="*/ 444 h 837"/>
                <a:gd name="TX1632" fmla="*/ 383 w 587"/>
                <a:gd name="TY1632" fmla="*/ 433 h 837"/>
                <a:gd name="TX1633" fmla="*/ 391 w 587"/>
                <a:gd name="TY1633" fmla="*/ 416 h 837"/>
                <a:gd name="TX1634" fmla="*/ 384 w 587"/>
                <a:gd name="TY1634" fmla="*/ 413 h 837"/>
                <a:gd name="TX1635" fmla="*/ 382 w 587"/>
                <a:gd name="TY1635" fmla="*/ 412 h 837"/>
                <a:gd name="TX1636" fmla="*/ 380 w 587"/>
                <a:gd name="TY1636" fmla="*/ 411 h 837"/>
                <a:gd name="TX1637" fmla="*/ 379 w 587"/>
                <a:gd name="TY1637" fmla="*/ 410 h 837"/>
                <a:gd name="TX1638" fmla="*/ 373 w 587"/>
                <a:gd name="TY1638" fmla="*/ 406 h 837"/>
                <a:gd name="TX1639" fmla="*/ 363 w 587"/>
                <a:gd name="TY1639" fmla="*/ 397 h 837"/>
                <a:gd name="TX1640" fmla="*/ 346 w 587"/>
                <a:gd name="TY1640" fmla="*/ 374 h 837"/>
                <a:gd name="TX1641" fmla="*/ 347 w 587"/>
                <a:gd name="TY1641" fmla="*/ 374 h 837"/>
                <a:gd name="TX1642" fmla="*/ 346 w 587"/>
                <a:gd name="TY1642" fmla="*/ 372 h 837"/>
                <a:gd name="TX1643" fmla="*/ 346 w 587"/>
                <a:gd name="TY1643" fmla="*/ 371 h 837"/>
                <a:gd name="TX1644" fmla="*/ 345 w 587"/>
                <a:gd name="TY1644" fmla="*/ 371 h 837"/>
                <a:gd name="TX1645" fmla="*/ 345 w 587"/>
                <a:gd name="TY1645" fmla="*/ 370 h 837"/>
                <a:gd name="TX1646" fmla="*/ 344 w 587"/>
                <a:gd name="TY1646" fmla="*/ 368 h 837"/>
                <a:gd name="TX1647" fmla="*/ 340 w 587"/>
                <a:gd name="TY1647" fmla="*/ 358 h 837"/>
                <a:gd name="TX1648" fmla="*/ 331 w 587"/>
                <a:gd name="TY1648" fmla="*/ 361 h 837"/>
                <a:gd name="TX1649" fmla="*/ 329 w 587"/>
                <a:gd name="TY1649" fmla="*/ 362 h 837"/>
                <a:gd name="TX1650" fmla="*/ 327 w 587"/>
                <a:gd name="TY1650" fmla="*/ 363 h 837"/>
                <a:gd name="TX1651" fmla="*/ 325 w 587"/>
                <a:gd name="TY1651" fmla="*/ 363 h 837"/>
                <a:gd name="TX1652" fmla="*/ 316 w 587"/>
                <a:gd name="TY1652" fmla="*/ 365 h 837"/>
                <a:gd name="TX1653" fmla="*/ 297 w 587"/>
                <a:gd name="TY1653" fmla="*/ 367 h 837"/>
                <a:gd name="TX1654" fmla="*/ 279 w 587"/>
                <a:gd name="TY1654" fmla="*/ 364 h 837"/>
                <a:gd name="TX1655" fmla="*/ 270 w 587"/>
                <a:gd name="TY1655" fmla="*/ 361 h 837"/>
                <a:gd name="TX1656" fmla="*/ 268 w 587"/>
                <a:gd name="TY1656" fmla="*/ 360 h 837"/>
                <a:gd name="TX1657" fmla="*/ 267 w 587"/>
                <a:gd name="TY1657" fmla="*/ 360 h 837"/>
                <a:gd name="TX1658" fmla="*/ 266 w 587"/>
                <a:gd name="TY1658" fmla="*/ 360 h 837"/>
                <a:gd name="TX1659" fmla="*/ 265 w 587"/>
                <a:gd name="TY1659" fmla="*/ 359 h 837"/>
                <a:gd name="TX1660" fmla="*/ 263 w 587"/>
                <a:gd name="TY1660" fmla="*/ 358 h 837"/>
                <a:gd name="TX1661" fmla="*/ 261 w 587"/>
                <a:gd name="TY1661" fmla="*/ 357 h 837"/>
                <a:gd name="TX1662" fmla="*/ 256 w 587"/>
                <a:gd name="TY1662" fmla="*/ 354 h 837"/>
                <a:gd name="TX1663" fmla="*/ 251 w 587"/>
                <a:gd name="TY1663" fmla="*/ 361 h 837"/>
                <a:gd name="TX1664" fmla="*/ 248 w 587"/>
                <a:gd name="TY1664" fmla="*/ 364 h 837"/>
                <a:gd name="TX1665" fmla="*/ 246 w 587"/>
                <a:gd name="TY1665" fmla="*/ 366 h 837"/>
                <a:gd name="TX1666" fmla="*/ 243 w 587"/>
                <a:gd name="TY1666" fmla="*/ 369 h 837"/>
                <a:gd name="TX1667" fmla="*/ 237 w 587"/>
                <a:gd name="TY1667" fmla="*/ 375 h 837"/>
                <a:gd name="TX1668" fmla="*/ 226 w 587"/>
                <a:gd name="TY1668" fmla="*/ 386 h 837"/>
                <a:gd name="TX1669" fmla="*/ 241 w 587"/>
                <a:gd name="TY1669" fmla="*/ 374 h 837"/>
                <a:gd name="TX1670" fmla="*/ 247 w 587"/>
                <a:gd name="TY1670" fmla="*/ 367 h 837"/>
                <a:gd name="TX1671" fmla="*/ 249 w 587"/>
                <a:gd name="TY1671" fmla="*/ 366 h 837"/>
                <a:gd name="TX1672" fmla="*/ 250 w 587"/>
                <a:gd name="TY1672" fmla="*/ 365 h 837"/>
                <a:gd name="TX1673" fmla="*/ 251 w 587"/>
                <a:gd name="TY1673" fmla="*/ 363 h 837"/>
                <a:gd name="TX1674" fmla="*/ 257 w 587"/>
                <a:gd name="TY1674" fmla="*/ 357 h 837"/>
                <a:gd name="TX1675" fmla="*/ 261 w 587"/>
                <a:gd name="TY1675" fmla="*/ 359 h 837"/>
                <a:gd name="TX1676" fmla="*/ 263 w 587"/>
                <a:gd name="TY1676" fmla="*/ 360 h 837"/>
                <a:gd name="TX1677" fmla="*/ 264 w 587"/>
                <a:gd name="TY1677" fmla="*/ 361 h 837"/>
                <a:gd name="TX1678" fmla="*/ 267 w 587"/>
                <a:gd name="TY1678" fmla="*/ 362 h 837"/>
                <a:gd name="TX1679" fmla="*/ 269 w 587"/>
                <a:gd name="TY1679" fmla="*/ 363 h 837"/>
                <a:gd name="TX1680" fmla="*/ 278 w 587"/>
                <a:gd name="TY1680" fmla="*/ 366 h 837"/>
                <a:gd name="TX1681" fmla="*/ 297 w 587"/>
                <a:gd name="TY1681" fmla="*/ 369 h 837"/>
                <a:gd name="TX1682" fmla="*/ 316 w 587"/>
                <a:gd name="TY1682" fmla="*/ 368 h 837"/>
                <a:gd name="TX1683" fmla="*/ 325 w 587"/>
                <a:gd name="TY1683" fmla="*/ 366 h 837"/>
                <a:gd name="TX1684" fmla="*/ 328 w 587"/>
                <a:gd name="TY1684" fmla="*/ 365 h 837"/>
                <a:gd name="TX1685" fmla="*/ 329 w 587"/>
                <a:gd name="TY1685" fmla="*/ 365 h 837"/>
                <a:gd name="TX1686" fmla="*/ 331 w 587"/>
                <a:gd name="TY1686" fmla="*/ 364 h 837"/>
                <a:gd name="TX1687" fmla="*/ 339 w 587"/>
                <a:gd name="TY1687" fmla="*/ 361 h 837"/>
                <a:gd name="TX1688" fmla="*/ 342 w 587"/>
                <a:gd name="TY1688" fmla="*/ 368 h 837"/>
                <a:gd name="TX1689" fmla="*/ 343 w 587"/>
                <a:gd name="TY1689" fmla="*/ 371 h 837"/>
                <a:gd name="TX1690" fmla="*/ 343 w 587"/>
                <a:gd name="TY1690" fmla="*/ 372 h 837"/>
                <a:gd name="TX1691" fmla="*/ 343 w 587"/>
                <a:gd name="TY1691" fmla="*/ 372 h 837"/>
                <a:gd name="TX1692" fmla="*/ 344 w 587"/>
                <a:gd name="TY1692" fmla="*/ 373 h 837"/>
                <a:gd name="TX1693" fmla="*/ 348 w 587"/>
                <a:gd name="TY1693" fmla="*/ 381 h 837"/>
                <a:gd name="TX1694" fmla="*/ 358 w 587"/>
                <a:gd name="TY1694" fmla="*/ 394 h 837"/>
                <a:gd name="TX1695" fmla="*/ 370 w 587"/>
                <a:gd name="TY1695" fmla="*/ 406 h 837"/>
                <a:gd name="TX1696" fmla="*/ 377 w 587"/>
                <a:gd name="TY1696" fmla="*/ 411 h 837"/>
                <a:gd name="TX1697" fmla="*/ 378 w 587"/>
                <a:gd name="TY1697" fmla="*/ 411 h 837"/>
                <a:gd name="TX1698" fmla="*/ 379 w 587"/>
                <a:gd name="TY1698" fmla="*/ 412 h 837"/>
                <a:gd name="TX1699" fmla="*/ 382 w 587"/>
                <a:gd name="TY1699" fmla="*/ 414 h 837"/>
                <a:gd name="TX1700" fmla="*/ 388 w 587"/>
                <a:gd name="TY1700" fmla="*/ 417 h 837"/>
                <a:gd name="TX1701" fmla="*/ 381 w 587"/>
                <a:gd name="TY1701" fmla="*/ 433 h 837"/>
                <a:gd name="TX1702" fmla="*/ 376 w 587"/>
                <a:gd name="TY1702" fmla="*/ 445 h 837"/>
                <a:gd name="TX1703" fmla="*/ 365 w 587"/>
                <a:gd name="TY1703" fmla="*/ 471 h 837"/>
                <a:gd name="TX1704" fmla="*/ 346 w 587"/>
                <a:gd name="TY1704" fmla="*/ 521 h 837"/>
                <a:gd name="TX1705" fmla="*/ 365 w 587"/>
                <a:gd name="TY1705" fmla="*/ 471 h 837"/>
                <a:gd name="TX1706" fmla="*/ 375 w 587"/>
                <a:gd name="TY1706" fmla="*/ 445 h 837"/>
                <a:gd name="TX1707" fmla="*/ 381 w 587"/>
                <a:gd name="TY1707" fmla="*/ 433 h 837"/>
                <a:gd name="TX1708" fmla="*/ 388 w 587"/>
                <a:gd name="TY1708" fmla="*/ 417 h 837"/>
                <a:gd name="TX1709" fmla="*/ 380 w 587"/>
                <a:gd name="TY1709" fmla="*/ 413 h 837"/>
                <a:gd name="TX1710" fmla="*/ 379 w 587"/>
                <a:gd name="TY1710" fmla="*/ 412 h 837"/>
                <a:gd name="TX1711" fmla="*/ 378 w 587"/>
                <a:gd name="TY1711" fmla="*/ 412 h 837"/>
                <a:gd name="TX1712" fmla="*/ 377 w 587"/>
                <a:gd name="TY1712" fmla="*/ 411 h 837"/>
                <a:gd name="TX1713" fmla="*/ 375 w 587"/>
                <a:gd name="TY1713" fmla="*/ 410 h 837"/>
                <a:gd name="TX1714" fmla="*/ 366 w 587"/>
                <a:gd name="TY1714" fmla="*/ 403 h 837"/>
                <a:gd name="TX1715" fmla="*/ 351 w 587"/>
                <a:gd name="TY1715" fmla="*/ 386 h 837"/>
                <a:gd name="TX1716" fmla="*/ 345 w 587"/>
                <a:gd name="TY1716" fmla="*/ 376 h 837"/>
                <a:gd name="TX1717" fmla="*/ 344 w 587"/>
                <a:gd name="TY1717" fmla="*/ 373 h 837"/>
                <a:gd name="TX1718" fmla="*/ 343 w 587"/>
                <a:gd name="TY1718" fmla="*/ 372 h 837"/>
                <a:gd name="TX1719" fmla="*/ 342 w 587"/>
                <a:gd name="TY1719" fmla="*/ 370 h 837"/>
                <a:gd name="TX1720" fmla="*/ 339 w 587"/>
                <a:gd name="TY1720" fmla="*/ 361 h 837"/>
                <a:gd name="TX1721" fmla="*/ 331 w 587"/>
                <a:gd name="TY1721" fmla="*/ 364 h 837"/>
                <a:gd name="TX1722" fmla="*/ 329 w 587"/>
                <a:gd name="TY1722" fmla="*/ 365 h 837"/>
                <a:gd name="TX1723" fmla="*/ 328 w 587"/>
                <a:gd name="TY1723" fmla="*/ 365 h 837"/>
                <a:gd name="TX1724" fmla="*/ 325 w 587"/>
                <a:gd name="TY1724" fmla="*/ 366 h 837"/>
                <a:gd name="TX1725" fmla="*/ 316 w 587"/>
                <a:gd name="TY1725" fmla="*/ 368 h 837"/>
                <a:gd name="TX1726" fmla="*/ 297 w 587"/>
                <a:gd name="TY1726" fmla="*/ 369 h 837"/>
                <a:gd name="TX1727" fmla="*/ 278 w 587"/>
                <a:gd name="TY1727" fmla="*/ 366 h 837"/>
                <a:gd name="TX1728" fmla="*/ 269 w 587"/>
                <a:gd name="TY1728" fmla="*/ 364 h 837"/>
                <a:gd name="TX1729" fmla="*/ 267 w 587"/>
                <a:gd name="TY1729" fmla="*/ 363 h 837"/>
                <a:gd name="TX1730" fmla="*/ 264 w 587"/>
                <a:gd name="TY1730" fmla="*/ 362 h 837"/>
                <a:gd name="TX1731" fmla="*/ 262 w 587"/>
                <a:gd name="TY1731" fmla="*/ 361 h 837"/>
                <a:gd name="TX1732" fmla="*/ 261 w 587"/>
                <a:gd name="TY1732" fmla="*/ 360 h 837"/>
                <a:gd name="TX1733" fmla="*/ 257 w 587"/>
                <a:gd name="TY1733" fmla="*/ 358 h 837"/>
                <a:gd name="TX1734" fmla="*/ 252 w 587"/>
                <a:gd name="TY1734" fmla="*/ 364 h 837"/>
                <a:gd name="TX1735" fmla="*/ 250 w 587"/>
                <a:gd name="TY1735" fmla="*/ 366 h 837"/>
                <a:gd name="TX1736" fmla="*/ 248 w 587"/>
                <a:gd name="TY1736" fmla="*/ 368 h 837"/>
                <a:gd name="TX1737" fmla="*/ 241 w 587"/>
                <a:gd name="TY1737" fmla="*/ 375 h 837"/>
                <a:gd name="TX1738" fmla="*/ 227 w 587"/>
                <a:gd name="TY1738" fmla="*/ 387 h 837"/>
                <a:gd name="TX1739" fmla="*/ 220 w 587"/>
                <a:gd name="TY1739" fmla="*/ 392 h 837"/>
                <a:gd name="TX1740" fmla="*/ 212 w 587"/>
                <a:gd name="TY1740" fmla="*/ 398 h 837"/>
                <a:gd name="TX1741" fmla="*/ 204 w 587"/>
                <a:gd name="TY1741" fmla="*/ 406 h 837"/>
                <a:gd name="TX1742" fmla="*/ 208 w 587"/>
                <a:gd name="TY1742" fmla="*/ 405 h 837"/>
                <a:gd name="TX1743" fmla="*/ 208 w 587"/>
                <a:gd name="TY1743" fmla="*/ 406 h 837"/>
                <a:gd name="TX1744" fmla="*/ 223 w 587"/>
                <a:gd name="TY1744" fmla="*/ 449 h 837"/>
                <a:gd name="TX1745" fmla="*/ 222 w 587"/>
                <a:gd name="TY1745" fmla="*/ 449 h 837"/>
                <a:gd name="TX1746" fmla="*/ 212 w 587"/>
                <a:gd name="TY1746" fmla="*/ 427 h 837"/>
                <a:gd name="TX1747" fmla="*/ 209 w 587"/>
                <a:gd name="TY1747" fmla="*/ 422 h 837"/>
                <a:gd name="TX1748" fmla="*/ 206 w 587"/>
                <a:gd name="TY1748" fmla="*/ 423 h 837"/>
                <a:gd name="TX1749" fmla="*/ 232 w 587"/>
                <a:gd name="TY1749" fmla="*/ 490 h 837"/>
                <a:gd name="TX1750" fmla="*/ 240 w 587"/>
                <a:gd name="TY1750" fmla="*/ 513 h 837"/>
                <a:gd name="TX1751" fmla="*/ 268 w 587"/>
                <a:gd name="TY1751" fmla="*/ 598 h 837"/>
                <a:gd name="TX1752" fmla="*/ 271 w 587"/>
                <a:gd name="TY1752" fmla="*/ 608 h 837"/>
                <a:gd name="TX1753" fmla="*/ 273 w 587"/>
                <a:gd name="TY1753" fmla="*/ 614 h 837"/>
                <a:gd name="TX1754" fmla="*/ 274 w 587"/>
                <a:gd name="TY1754" fmla="*/ 619 h 837"/>
                <a:gd name="TX1755" fmla="*/ 275 w 587"/>
                <a:gd name="TY1755" fmla="*/ 622 h 837"/>
                <a:gd name="TX1756" fmla="*/ 268 w 587"/>
                <a:gd name="TY1756" fmla="*/ 622 h 837"/>
                <a:gd name="TX1757" fmla="*/ 268 w 587"/>
                <a:gd name="TY1757" fmla="*/ 621 h 837"/>
                <a:gd name="TX1758" fmla="*/ 263 w 587"/>
                <a:gd name="TY1758" fmla="*/ 604 h 837"/>
                <a:gd name="TX1759" fmla="*/ 261 w 587"/>
                <a:gd name="TY1759" fmla="*/ 595 h 837"/>
                <a:gd name="TX1760" fmla="*/ 249 w 587"/>
                <a:gd name="TY1760" fmla="*/ 557 h 837"/>
                <a:gd name="TX1761" fmla="*/ 223 w 587"/>
                <a:gd name="TY1761" fmla="*/ 483 h 837"/>
                <a:gd name="TX1762" fmla="*/ 208 w 587"/>
                <a:gd name="TY1762" fmla="*/ 447 h 837"/>
                <a:gd name="TX1763" fmla="*/ 201 w 587"/>
                <a:gd name="TY1763" fmla="*/ 429 h 837"/>
                <a:gd name="TX1764" fmla="*/ 196 w 587"/>
                <a:gd name="TY1764" fmla="*/ 420 h 837"/>
                <a:gd name="TX1765" fmla="*/ 190 w 587"/>
                <a:gd name="TY1765" fmla="*/ 406 h 837"/>
                <a:gd name="TX1766" fmla="*/ 185 w 587"/>
                <a:gd name="TY1766" fmla="*/ 407 h 837"/>
                <a:gd name="TX1767" fmla="*/ 182 w 587"/>
                <a:gd name="TY1767" fmla="*/ 407 h 837"/>
                <a:gd name="TX1768" fmla="*/ 181 w 587"/>
                <a:gd name="TY1768" fmla="*/ 408 h 837"/>
                <a:gd name="TX1769" fmla="*/ 180 w 587"/>
                <a:gd name="TY1769" fmla="*/ 408 h 837"/>
                <a:gd name="TX1770" fmla="*/ 175 w 587"/>
                <a:gd name="TY1770" fmla="*/ 408 h 837"/>
                <a:gd name="TX1771" fmla="*/ 166 w 587"/>
                <a:gd name="TY1771" fmla="*/ 407 h 837"/>
                <a:gd name="TX1772" fmla="*/ 149 w 587"/>
                <a:gd name="TY1772" fmla="*/ 397 h 837"/>
                <a:gd name="TX1773" fmla="*/ 138 w 587"/>
                <a:gd name="TY1773" fmla="*/ 382 h 837"/>
                <a:gd name="TX1774" fmla="*/ 138 w 587"/>
                <a:gd name="TY1774" fmla="*/ 366 h 837"/>
                <a:gd name="TX1775" fmla="*/ 143 w 587"/>
                <a:gd name="TY1775" fmla="*/ 360 h 837"/>
                <a:gd name="TX1776" fmla="*/ 151 w 587"/>
                <a:gd name="TY1776" fmla="*/ 356 h 837"/>
                <a:gd name="TX1777" fmla="*/ 167 w 587"/>
                <a:gd name="TY1777" fmla="*/ 359 h 837"/>
                <a:gd name="TX1778" fmla="*/ 180 w 587"/>
                <a:gd name="TY1778" fmla="*/ 373 h 837"/>
                <a:gd name="TX1779" fmla="*/ 183 w 587"/>
                <a:gd name="TY1779" fmla="*/ 377 h 837"/>
                <a:gd name="TX1780" fmla="*/ 185 w 587"/>
                <a:gd name="TY1780" fmla="*/ 382 h 837"/>
                <a:gd name="TX1781" fmla="*/ 193 w 587"/>
                <a:gd name="TY1781" fmla="*/ 398 h 837"/>
                <a:gd name="TX1782" fmla="*/ 200 w 587"/>
                <a:gd name="TY1782" fmla="*/ 395 h 837"/>
                <a:gd name="TX1783" fmla="*/ 203 w 587"/>
                <a:gd name="TY1783" fmla="*/ 393 h 837"/>
                <a:gd name="TX1784" fmla="*/ 206 w 587"/>
                <a:gd name="TY1784" fmla="*/ 392 h 837"/>
                <a:gd name="TX1785" fmla="*/ 207 w 587"/>
                <a:gd name="TY1785" fmla="*/ 391 h 837"/>
                <a:gd name="TX1786" fmla="*/ 208 w 587"/>
                <a:gd name="TY1786" fmla="*/ 390 h 837"/>
                <a:gd name="TX1787" fmla="*/ 210 w 587"/>
                <a:gd name="TY1787" fmla="*/ 389 h 837"/>
                <a:gd name="TX1788" fmla="*/ 213 w 587"/>
                <a:gd name="TY1788" fmla="*/ 387 h 837"/>
                <a:gd name="TX1789" fmla="*/ 226 w 587"/>
                <a:gd name="TY1789" fmla="*/ 378 h 837"/>
                <a:gd name="TX1790" fmla="*/ 238 w 587"/>
                <a:gd name="TY1790" fmla="*/ 367 h 837"/>
                <a:gd name="TX1791" fmla="*/ 243 w 587"/>
                <a:gd name="TY1791" fmla="*/ 361 h 837"/>
                <a:gd name="TX1792" fmla="*/ 244 w 587"/>
                <a:gd name="TY1792" fmla="*/ 360 h 837"/>
                <a:gd name="TX1793" fmla="*/ 245 w 587"/>
                <a:gd name="TY1793" fmla="*/ 359 h 837"/>
                <a:gd name="TX1794" fmla="*/ 247 w 587"/>
                <a:gd name="TY1794" fmla="*/ 357 h 837"/>
                <a:gd name="TX1795" fmla="*/ 252 w 587"/>
                <a:gd name="TY1795" fmla="*/ 351 h 837"/>
                <a:gd name="TX1796" fmla="*/ 248 w 587"/>
                <a:gd name="TY1796" fmla="*/ 345 h 837"/>
                <a:gd name="TX1797" fmla="*/ 247 w 587"/>
                <a:gd name="TY1797" fmla="*/ 344 h 837"/>
                <a:gd name="TX1798" fmla="*/ 246 w 587"/>
                <a:gd name="TY1798" fmla="*/ 343 h 837"/>
                <a:gd name="TX1799" fmla="*/ 246 w 587"/>
                <a:gd name="TY1799" fmla="*/ 343 h 837"/>
                <a:gd name="TX1800" fmla="*/ 245 w 587"/>
                <a:gd name="TY1800" fmla="*/ 341 h 837"/>
                <a:gd name="TX1801" fmla="*/ 243 w 587"/>
                <a:gd name="TY1801" fmla="*/ 336 h 837"/>
                <a:gd name="TX1802" fmla="*/ 243 w 587"/>
                <a:gd name="TY1802" fmla="*/ 333 h 837"/>
                <a:gd name="TX1803" fmla="*/ 242 w 587"/>
                <a:gd name="TY1803" fmla="*/ 331 h 837"/>
                <a:gd name="TX1804" fmla="*/ 242 w 587"/>
                <a:gd name="TY1804" fmla="*/ 330 h 837"/>
                <a:gd name="TX1805" fmla="*/ 243 w 587"/>
                <a:gd name="TY1805" fmla="*/ 324 h 837"/>
                <a:gd name="TX1806" fmla="*/ 252 w 587"/>
                <a:gd name="TY1806" fmla="*/ 299 h 837"/>
                <a:gd name="TX1807" fmla="*/ 260 w 587"/>
                <a:gd name="TY1807" fmla="*/ 291 h 837"/>
                <a:gd name="TX1808" fmla="*/ 270 w 587"/>
                <a:gd name="TY1808" fmla="*/ 288 h 837"/>
                <a:gd name="TX1809" fmla="*/ 280 w 587"/>
                <a:gd name="TY1809" fmla="*/ 292 h 837"/>
                <a:gd name="TX1810" fmla="*/ 287 w 587"/>
                <a:gd name="TY1810" fmla="*/ 300 h 837"/>
                <a:gd name="TX1811" fmla="*/ 287 w 587"/>
                <a:gd name="TY1811" fmla="*/ 311 h 837"/>
                <a:gd name="TX1812" fmla="*/ 283 w 587"/>
                <a:gd name="TY1812" fmla="*/ 323 h 837"/>
                <a:gd name="TX1813" fmla="*/ 275 w 587"/>
                <a:gd name="TY1813" fmla="*/ 334 h 837"/>
                <a:gd name="TX1814" fmla="*/ 274 w 587"/>
                <a:gd name="TY1814" fmla="*/ 336 h 837"/>
                <a:gd name="TX1815" fmla="*/ 272 w 587"/>
                <a:gd name="TY1815" fmla="*/ 338 h 837"/>
                <a:gd name="TX1816" fmla="*/ 267 w 587"/>
                <a:gd name="TY1816" fmla="*/ 344 h 837"/>
                <a:gd name="TX1817" fmla="*/ 265 w 587"/>
                <a:gd name="TY1817" fmla="*/ 349 h 837"/>
                <a:gd name="TX1818" fmla="*/ 265 w 587"/>
                <a:gd name="TY1818" fmla="*/ 350 h 837"/>
                <a:gd name="TX1819" fmla="*/ 266 w 587"/>
                <a:gd name="TY1819" fmla="*/ 351 h 837"/>
                <a:gd name="TX1820" fmla="*/ 266 w 587"/>
                <a:gd name="TY1820" fmla="*/ 351 h 837"/>
                <a:gd name="TX1821" fmla="*/ 266 w 587"/>
                <a:gd name="TY1821" fmla="*/ 352 h 837"/>
                <a:gd name="TX1822" fmla="*/ 270 w 587"/>
                <a:gd name="TY1822" fmla="*/ 355 h 837"/>
                <a:gd name="TX1823" fmla="*/ 276 w 587"/>
                <a:gd name="TY1823" fmla="*/ 357 h 837"/>
                <a:gd name="TX1824" fmla="*/ 280 w 587"/>
                <a:gd name="TY1824" fmla="*/ 358 h 837"/>
                <a:gd name="TX1825" fmla="*/ 283 w 587"/>
                <a:gd name="TY1825" fmla="*/ 359 h 837"/>
                <a:gd name="TX1826" fmla="*/ 285 w 587"/>
                <a:gd name="TY1826" fmla="*/ 359 h 837"/>
                <a:gd name="TX1827" fmla="*/ 287 w 587"/>
                <a:gd name="TY1827" fmla="*/ 360 h 837"/>
                <a:gd name="TX1828" fmla="*/ 302 w 587"/>
                <a:gd name="TY1828" fmla="*/ 361 h 837"/>
                <a:gd name="TX1829" fmla="*/ 318 w 587"/>
                <a:gd name="TY1829" fmla="*/ 359 h 837"/>
                <a:gd name="TX1830" fmla="*/ 327 w 587"/>
                <a:gd name="TY1830" fmla="*/ 357 h 837"/>
                <a:gd name="TX1831" fmla="*/ 329 w 587"/>
                <a:gd name="TY1831" fmla="*/ 356 h 837"/>
                <a:gd name="TX1832" fmla="*/ 332 w 587"/>
                <a:gd name="TY1832" fmla="*/ 355 h 837"/>
                <a:gd name="TX1833" fmla="*/ 338 w 587"/>
                <a:gd name="TY1833" fmla="*/ 352 h 837"/>
                <a:gd name="TX1834" fmla="*/ 338 w 587"/>
                <a:gd name="TY1834" fmla="*/ 347 h 837"/>
                <a:gd name="TX1835" fmla="*/ 337 w 587"/>
                <a:gd name="TY1835" fmla="*/ 344 h 837"/>
                <a:gd name="TX1836" fmla="*/ 337 w 587"/>
                <a:gd name="TY1836" fmla="*/ 343 h 837"/>
                <a:gd name="TX1837" fmla="*/ 337 w 587"/>
                <a:gd name="TY1837" fmla="*/ 342 h 837"/>
                <a:gd name="TX1838" fmla="*/ 336 w 587"/>
                <a:gd name="TY1838" fmla="*/ 340 h 837"/>
                <a:gd name="TX1839" fmla="*/ 336 w 587"/>
                <a:gd name="TY1839" fmla="*/ 339 h 837"/>
                <a:gd name="TX1840" fmla="*/ 336 w 587"/>
                <a:gd name="TY1840" fmla="*/ 336 h 837"/>
                <a:gd name="TX1841" fmla="*/ 335 w 587"/>
                <a:gd name="TY1841" fmla="*/ 327 h 837"/>
                <a:gd name="TX1842" fmla="*/ 340 w 587"/>
                <a:gd name="TY1842" fmla="*/ 310 h 837"/>
                <a:gd name="TX1843" fmla="*/ 345 w 587"/>
                <a:gd name="TY1843" fmla="*/ 303 h 837"/>
                <a:gd name="TX1844" fmla="*/ 349 w 587"/>
                <a:gd name="TY1844" fmla="*/ 300 h 837"/>
                <a:gd name="TX1845" fmla="*/ 352 w 587"/>
                <a:gd name="TY1845" fmla="*/ 298 h 837"/>
                <a:gd name="TX1846" fmla="*/ 367 w 587"/>
                <a:gd name="TY1846" fmla="*/ 297 h 837"/>
                <a:gd name="TX1847" fmla="*/ 370 w 587"/>
                <a:gd name="TY1847" fmla="*/ 299 h 837"/>
                <a:gd name="TX1848" fmla="*/ 371 w 587"/>
                <a:gd name="TY1848" fmla="*/ 300 h 837"/>
                <a:gd name="TX1849" fmla="*/ 373 w 587"/>
                <a:gd name="TY1849" fmla="*/ 301 h 837"/>
                <a:gd name="TX1850" fmla="*/ 377 w 587"/>
                <a:gd name="TY1850" fmla="*/ 308 h 837"/>
                <a:gd name="TX1851" fmla="*/ 378 w 587"/>
                <a:gd name="TY1851" fmla="*/ 316 h 837"/>
                <a:gd name="TX1852" fmla="*/ 376 w 587"/>
                <a:gd name="TY1852" fmla="*/ 324 h 837"/>
                <a:gd name="TX1853" fmla="*/ 366 w 587"/>
                <a:gd name="TY1853" fmla="*/ 339 h 837"/>
                <a:gd name="TX1854" fmla="*/ 359 w 587"/>
                <a:gd name="TY1854" fmla="*/ 346 h 837"/>
                <a:gd name="TX1855" fmla="*/ 357 w 587"/>
                <a:gd name="TY1855" fmla="*/ 347 h 837"/>
                <a:gd name="TX1856" fmla="*/ 356 w 587"/>
                <a:gd name="TY1856" fmla="*/ 348 h 837"/>
                <a:gd name="TX1857" fmla="*/ 355 w 587"/>
                <a:gd name="TY1857" fmla="*/ 349 h 837"/>
                <a:gd name="TX1858" fmla="*/ 346 w 587"/>
                <a:gd name="TY1858" fmla="*/ 355 h 837"/>
                <a:gd name="TX1859" fmla="*/ 349 w 587"/>
                <a:gd name="TY1859" fmla="*/ 361 h 837"/>
                <a:gd name="TX1860" fmla="*/ 350 w 587"/>
                <a:gd name="TY1860" fmla="*/ 364 h 837"/>
                <a:gd name="TX1861" fmla="*/ 351 w 587"/>
                <a:gd name="TY1861" fmla="*/ 366 h 837"/>
                <a:gd name="TX1862" fmla="*/ 351 w 587"/>
                <a:gd name="TY1862" fmla="*/ 367 h 837"/>
                <a:gd name="TX1863" fmla="*/ 354 w 587"/>
                <a:gd name="TY1863" fmla="*/ 374 h 837"/>
                <a:gd name="TX1864" fmla="*/ 363 w 587"/>
                <a:gd name="TY1864" fmla="*/ 387 h 837"/>
                <a:gd name="TX1865" fmla="*/ 374 w 587"/>
                <a:gd name="TY1865" fmla="*/ 399 h 837"/>
                <a:gd name="TX1866" fmla="*/ 378 w 587"/>
                <a:gd name="TY1866" fmla="*/ 401 h 837"/>
                <a:gd name="TX1867" fmla="*/ 379 w 587"/>
                <a:gd name="TY1867" fmla="*/ 403 h 837"/>
                <a:gd name="TX1868" fmla="*/ 380 w 587"/>
                <a:gd name="TY1868" fmla="*/ 403 h 837"/>
                <a:gd name="TX1869" fmla="*/ 381 w 587"/>
                <a:gd name="TY1869" fmla="*/ 403 h 837"/>
                <a:gd name="TX1870" fmla="*/ 382 w 587"/>
                <a:gd name="TY1870" fmla="*/ 404 h 837"/>
                <a:gd name="TX1871" fmla="*/ 388 w 587"/>
                <a:gd name="TY1871" fmla="*/ 407 h 837"/>
                <a:gd name="TX1872" fmla="*/ 394 w 587"/>
                <a:gd name="TY1872" fmla="*/ 410 h 837"/>
                <a:gd name="TX1873" fmla="*/ 402 w 587"/>
                <a:gd name="TY1873" fmla="*/ 394 h 837"/>
                <a:gd name="TX1874" fmla="*/ 407 w 587"/>
                <a:gd name="TY1874" fmla="*/ 384 h 837"/>
                <a:gd name="TX1875" fmla="*/ 409 w 587"/>
                <a:gd name="TY1875" fmla="*/ 379 h 837"/>
                <a:gd name="TX1876" fmla="*/ 410 w 587"/>
                <a:gd name="TY1876" fmla="*/ 378 h 837"/>
                <a:gd name="TX1877" fmla="*/ 410 w 587"/>
                <a:gd name="TY1877" fmla="*/ 377 h 837"/>
                <a:gd name="TX1878" fmla="*/ 412 w 587"/>
                <a:gd name="TY1878" fmla="*/ 375 h 837"/>
                <a:gd name="TX1879" fmla="*/ 418 w 587"/>
                <a:gd name="TY1879" fmla="*/ 368 h 837"/>
                <a:gd name="TX1880" fmla="*/ 425 w 587"/>
                <a:gd name="TY1880" fmla="*/ 363 h 837"/>
                <a:gd name="TX1881" fmla="*/ 429 w 587"/>
                <a:gd name="TY1881" fmla="*/ 362 h 837"/>
                <a:gd name="TX1882" fmla="*/ 430 w 587"/>
                <a:gd name="TY1882" fmla="*/ 362 h 837"/>
                <a:gd name="TX1883" fmla="*/ 432 w 587"/>
                <a:gd name="TY1883" fmla="*/ 362 h 837"/>
                <a:gd name="TX1884" fmla="*/ 443 w 587"/>
                <a:gd name="TY1884" fmla="*/ 372 h 837"/>
                <a:gd name="TX1885" fmla="*/ 445 w 587"/>
                <a:gd name="TY1885" fmla="*/ 390 h 837"/>
                <a:gd name="TX1886" fmla="*/ 442 w 587"/>
                <a:gd name="TY1886" fmla="*/ 399 h 837"/>
                <a:gd name="TX1887" fmla="*/ 438 w 587"/>
                <a:gd name="TY1887" fmla="*/ 406 h 837"/>
                <a:gd name="TX1888" fmla="*/ 422 w 587"/>
                <a:gd name="TY1888" fmla="*/ 416 h 837"/>
                <a:gd name="TX1889" fmla="*/ 413 w 587"/>
                <a:gd name="TY1889" fmla="*/ 417 h 837"/>
                <a:gd name="TX1890" fmla="*/ 408 w 587"/>
                <a:gd name="TY1890" fmla="*/ 418 h 837"/>
                <a:gd name="TX1891" fmla="*/ 407 w 587"/>
                <a:gd name="TY1891" fmla="*/ 418 h 837"/>
                <a:gd name="TX1892" fmla="*/ 406 w 587"/>
                <a:gd name="TY1892" fmla="*/ 418 h 837"/>
                <a:gd name="TX1893" fmla="*/ 403 w 587"/>
                <a:gd name="TY1893" fmla="*/ 417 h 837"/>
                <a:gd name="TX1894" fmla="*/ 398 w 587"/>
                <a:gd name="TY1894" fmla="*/ 417 h 837"/>
                <a:gd name="TX1895" fmla="*/ 394 w 587"/>
                <a:gd name="TY1895" fmla="*/ 426 h 837"/>
                <a:gd name="TX1896" fmla="*/ 392 w 587"/>
                <a:gd name="TY1896" fmla="*/ 432 h 837"/>
                <a:gd name="TX1897" fmla="*/ 387 w 587"/>
                <a:gd name="TY1897" fmla="*/ 442 h 837"/>
                <a:gd name="TX1898" fmla="*/ 378 w 587"/>
                <a:gd name="TY1898" fmla="*/ 463 h 837"/>
                <a:gd name="TX1899" fmla="*/ 362 w 587"/>
                <a:gd name="TY1899" fmla="*/ 506 h 837"/>
                <a:gd name="TX1900" fmla="*/ 333 w 587"/>
                <a:gd name="TY1900" fmla="*/ 593 h 837"/>
                <a:gd name="TX1901" fmla="*/ 330 w 587"/>
                <a:gd name="TY1901" fmla="*/ 604 h 837"/>
                <a:gd name="TX1902" fmla="*/ 327 w 587"/>
                <a:gd name="TY1902" fmla="*/ 613 h 837"/>
                <a:gd name="TX1903" fmla="*/ 326 w 587"/>
                <a:gd name="TY1903" fmla="*/ 619 h 837"/>
                <a:gd name="TX1904" fmla="*/ 325 w 587"/>
                <a:gd name="TY1904" fmla="*/ 621 h 837"/>
                <a:gd name="TX1905" fmla="*/ 325 w 587"/>
                <a:gd name="TY1905" fmla="*/ 622 h 837"/>
                <a:gd name="TX1906" fmla="*/ 318 w 587"/>
                <a:gd name="TY1906" fmla="*/ 622 h 837"/>
              </a:gdLst>
              <a:ahLst/>
              <a:cxnLst>
                <a:cxn ang="0">
                  <a:pos x="TX0" y="TY0"/>
                </a:cxn>
                <a:cxn ang="0">
                  <a:pos x="TX1" y="TY1"/>
                </a:cxn>
                <a:cxn ang="0">
                  <a:pos x="TX2" y="TY2"/>
                </a:cxn>
                <a:cxn ang="0">
                  <a:pos x="TX3" y="TY3"/>
                </a:cxn>
                <a:cxn ang="0">
                  <a:pos x="TX4" y="TY4"/>
                </a:cxn>
                <a:cxn ang="0">
                  <a:pos x="TX5" y="TY5"/>
                </a:cxn>
                <a:cxn ang="0">
                  <a:pos x="TX6" y="TY6"/>
                </a:cxn>
                <a:cxn ang="0">
                  <a:pos x="TX7" y="TY7"/>
                </a:cxn>
                <a:cxn ang="0">
                  <a:pos x="TX8" y="TY8"/>
                </a:cxn>
                <a:cxn ang="0">
                  <a:pos x="TX9" y="TY9"/>
                </a:cxn>
                <a:cxn ang="0">
                  <a:pos x="TX10" y="TY10"/>
                </a:cxn>
                <a:cxn ang="0">
                  <a:pos x="TX11" y="TY11"/>
                </a:cxn>
                <a:cxn ang="0">
                  <a:pos x="TX12" y="TY12"/>
                </a:cxn>
                <a:cxn ang="0">
                  <a:pos x="TX13" y="TY13"/>
                </a:cxn>
                <a:cxn ang="0">
                  <a:pos x="TX14" y="TY14"/>
                </a:cxn>
                <a:cxn ang="0">
                  <a:pos x="TX15" y="TY15"/>
                </a:cxn>
                <a:cxn ang="0">
                  <a:pos x="TX16" y="TY16"/>
                </a:cxn>
                <a:cxn ang="0">
                  <a:pos x="TX17" y="TY17"/>
                </a:cxn>
                <a:cxn ang="0">
                  <a:pos x="TX18" y="TY18"/>
                </a:cxn>
                <a:cxn ang="0">
                  <a:pos x="TX19" y="TY19"/>
                </a:cxn>
                <a:cxn ang="0">
                  <a:pos x="TX20" y="TY20"/>
                </a:cxn>
                <a:cxn ang="0">
                  <a:pos x="TX21" y="TY21"/>
                </a:cxn>
                <a:cxn ang="0">
                  <a:pos x="TX22" y="TY22"/>
                </a:cxn>
                <a:cxn ang="0">
                  <a:pos x="TX23" y="TY23"/>
                </a:cxn>
                <a:cxn ang="0">
                  <a:pos x="TX24" y="TY24"/>
                </a:cxn>
                <a:cxn ang="0">
                  <a:pos x="TX25" y="TY25"/>
                </a:cxn>
                <a:cxn ang="0">
                  <a:pos x="TX26" y="TY26"/>
                </a:cxn>
                <a:cxn ang="0">
                  <a:pos x="TX27" y="TY27"/>
                </a:cxn>
                <a:cxn ang="0">
                  <a:pos x="TX28" y="TY28"/>
                </a:cxn>
                <a:cxn ang="0">
                  <a:pos x="TX29" y="TY29"/>
                </a:cxn>
                <a:cxn ang="0">
                  <a:pos x="TX30" y="TY30"/>
                </a:cxn>
                <a:cxn ang="0">
                  <a:pos x="TX31" y="TY31"/>
                </a:cxn>
                <a:cxn ang="0">
                  <a:pos x="TX32" y="TY32"/>
                </a:cxn>
                <a:cxn ang="0">
                  <a:pos x="TX33" y="TY33"/>
                </a:cxn>
                <a:cxn ang="0">
                  <a:pos x="TX34" y="TY34"/>
                </a:cxn>
                <a:cxn ang="0">
                  <a:pos x="TX35" y="TY35"/>
                </a:cxn>
                <a:cxn ang="0">
                  <a:pos x="TX36" y="TY36"/>
                </a:cxn>
                <a:cxn ang="0">
                  <a:pos x="TX37" y="TY37"/>
                </a:cxn>
                <a:cxn ang="0">
                  <a:pos x="TX38" y="TY38"/>
                </a:cxn>
                <a:cxn ang="0">
                  <a:pos x="TX39" y="TY39"/>
                </a:cxn>
                <a:cxn ang="0">
                  <a:pos x="TX40" y="TY40"/>
                </a:cxn>
                <a:cxn ang="0">
                  <a:pos x="TX41" y="TY41"/>
                </a:cxn>
                <a:cxn ang="0">
                  <a:pos x="TX42" y="TY42"/>
                </a:cxn>
                <a:cxn ang="0">
                  <a:pos x="TX43" y="TY43"/>
                </a:cxn>
                <a:cxn ang="0">
                  <a:pos x="TX44" y="TY44"/>
                </a:cxn>
                <a:cxn ang="0">
                  <a:pos x="TX45" y="TY45"/>
                </a:cxn>
                <a:cxn ang="0">
                  <a:pos x="TX46" y="TY46"/>
                </a:cxn>
                <a:cxn ang="0">
                  <a:pos x="TX47" y="TY47"/>
                </a:cxn>
                <a:cxn ang="0">
                  <a:pos x="TX48" y="TY48"/>
                </a:cxn>
                <a:cxn ang="0">
                  <a:pos x="TX49" y="TY49"/>
                </a:cxn>
                <a:cxn ang="0">
                  <a:pos x="TX50" y="TY50"/>
                </a:cxn>
                <a:cxn ang="0">
                  <a:pos x="TX51" y="TY51"/>
                </a:cxn>
                <a:cxn ang="0">
                  <a:pos x="TX52" y="TY52"/>
                </a:cxn>
                <a:cxn ang="0">
                  <a:pos x="TX53" y="TY53"/>
                </a:cxn>
                <a:cxn ang="0">
                  <a:pos x="TX54" y="TY54"/>
                </a:cxn>
                <a:cxn ang="0">
                  <a:pos x="TX55" y="TY55"/>
                </a:cxn>
                <a:cxn ang="0">
                  <a:pos x="TX56" y="TY56"/>
                </a:cxn>
                <a:cxn ang="0">
                  <a:pos x="TX57" y="TY57"/>
                </a:cxn>
                <a:cxn ang="0">
                  <a:pos x="TX58" y="TY58"/>
                </a:cxn>
                <a:cxn ang="0">
                  <a:pos x="TX59" y="TY59"/>
                </a:cxn>
                <a:cxn ang="0">
                  <a:pos x="TX60" y="TY60"/>
                </a:cxn>
                <a:cxn ang="0">
                  <a:pos x="TX61" y="TY61"/>
                </a:cxn>
                <a:cxn ang="0">
                  <a:pos x="TX62" y="TY62"/>
                </a:cxn>
                <a:cxn ang="0">
                  <a:pos x="TX63" y="TY63"/>
                </a:cxn>
                <a:cxn ang="0">
                  <a:pos x="TX64" y="TY64"/>
                </a:cxn>
                <a:cxn ang="0">
                  <a:pos x="TX65" y="TY65"/>
                </a:cxn>
                <a:cxn ang="0">
                  <a:pos x="TX66" y="TY66"/>
                </a:cxn>
                <a:cxn ang="0">
                  <a:pos x="TX67" y="TY67"/>
                </a:cxn>
                <a:cxn ang="0">
                  <a:pos x="TX68" y="TY68"/>
                </a:cxn>
                <a:cxn ang="0">
                  <a:pos x="TX69" y="TY69"/>
                </a:cxn>
                <a:cxn ang="0">
                  <a:pos x="TX70" y="TY70"/>
                </a:cxn>
                <a:cxn ang="0">
                  <a:pos x="TX71" y="TY71"/>
                </a:cxn>
                <a:cxn ang="0">
                  <a:pos x="TX72" y="TY72"/>
                </a:cxn>
                <a:cxn ang="0">
                  <a:pos x="TX73" y="TY73"/>
                </a:cxn>
                <a:cxn ang="0">
                  <a:pos x="TX74" y="TY74"/>
                </a:cxn>
                <a:cxn ang="0">
                  <a:pos x="TX75" y="TY75"/>
                </a:cxn>
                <a:cxn ang="0">
                  <a:pos x="TX76" y="TY76"/>
                </a:cxn>
                <a:cxn ang="0">
                  <a:pos x="TX77" y="TY77"/>
                </a:cxn>
                <a:cxn ang="0">
                  <a:pos x="TX78" y="TY78"/>
                </a:cxn>
                <a:cxn ang="0">
                  <a:pos x="TX79" y="TY79"/>
                </a:cxn>
                <a:cxn ang="0">
                  <a:pos x="TX80" y="TY80"/>
                </a:cxn>
                <a:cxn ang="0">
                  <a:pos x="TX81" y="TY81"/>
                </a:cxn>
                <a:cxn ang="0">
                  <a:pos x="TX82" y="TY82"/>
                </a:cxn>
                <a:cxn ang="0">
                  <a:pos x="TX83" y="TY83"/>
                </a:cxn>
                <a:cxn ang="0">
                  <a:pos x="TX84" y="TY84"/>
                </a:cxn>
                <a:cxn ang="0">
                  <a:pos x="TX85" y="TY85"/>
                </a:cxn>
                <a:cxn ang="0">
                  <a:pos x="TX86" y="TY86"/>
                </a:cxn>
                <a:cxn ang="0">
                  <a:pos x="TX87" y="TY87"/>
                </a:cxn>
                <a:cxn ang="0">
                  <a:pos x="TX88" y="TY88"/>
                </a:cxn>
                <a:cxn ang="0">
                  <a:pos x="TX89" y="TY89"/>
                </a:cxn>
                <a:cxn ang="0">
                  <a:pos x="TX90" y="TY90"/>
                </a:cxn>
                <a:cxn ang="0">
                  <a:pos x="TX91" y="TY91"/>
                </a:cxn>
                <a:cxn ang="0">
                  <a:pos x="TX92" y="TY92"/>
                </a:cxn>
                <a:cxn ang="0">
                  <a:pos x="TX93" y="TY93"/>
                </a:cxn>
                <a:cxn ang="0">
                  <a:pos x="TX94" y="TY94"/>
                </a:cxn>
                <a:cxn ang="0">
                  <a:pos x="TX95" y="TY95"/>
                </a:cxn>
                <a:cxn ang="0">
                  <a:pos x="TX96" y="TY96"/>
                </a:cxn>
                <a:cxn ang="0">
                  <a:pos x="TX97" y="TY97"/>
                </a:cxn>
                <a:cxn ang="0">
                  <a:pos x="TX98" y="TY98"/>
                </a:cxn>
                <a:cxn ang="0">
                  <a:pos x="TX99" y="TY99"/>
                </a:cxn>
                <a:cxn ang="0">
                  <a:pos x="TX100" y="TY100"/>
                </a:cxn>
                <a:cxn ang="0">
                  <a:pos x="TX101" y="TY101"/>
                </a:cxn>
                <a:cxn ang="0">
                  <a:pos x="TX102" y="TY102"/>
                </a:cxn>
                <a:cxn ang="0">
                  <a:pos x="TX103" y="TY103"/>
                </a:cxn>
                <a:cxn ang="0">
                  <a:pos x="TX104" y="TY104"/>
                </a:cxn>
                <a:cxn ang="0">
                  <a:pos x="TX105" y="TY105"/>
                </a:cxn>
                <a:cxn ang="0">
                  <a:pos x="TX106" y="TY106"/>
                </a:cxn>
                <a:cxn ang="0">
                  <a:pos x="TX107" y="TY107"/>
                </a:cxn>
                <a:cxn ang="0">
                  <a:pos x="TX108" y="TY108"/>
                </a:cxn>
                <a:cxn ang="0">
                  <a:pos x="TX109" y="TY109"/>
                </a:cxn>
                <a:cxn ang="0">
                  <a:pos x="TX110" y="TY110"/>
                </a:cxn>
                <a:cxn ang="0">
                  <a:pos x="TX111" y="TY111"/>
                </a:cxn>
                <a:cxn ang="0">
                  <a:pos x="TX112" y="TY112"/>
                </a:cxn>
                <a:cxn ang="0">
                  <a:pos x="TX113" y="TY113"/>
                </a:cxn>
                <a:cxn ang="0">
                  <a:pos x="TX114" y="TY114"/>
                </a:cxn>
                <a:cxn ang="0">
                  <a:pos x="TX115" y="TY115"/>
                </a:cxn>
                <a:cxn ang="0">
                  <a:pos x="TX116" y="TY116"/>
                </a:cxn>
                <a:cxn ang="0">
                  <a:pos x="TX117" y="TY117"/>
                </a:cxn>
                <a:cxn ang="0">
                  <a:pos x="TX118" y="TY118"/>
                </a:cxn>
                <a:cxn ang="0">
                  <a:pos x="TX119" y="TY119"/>
                </a:cxn>
                <a:cxn ang="0">
                  <a:pos x="TX120" y="TY120"/>
                </a:cxn>
                <a:cxn ang="0">
                  <a:pos x="TX121" y="TY121"/>
                </a:cxn>
                <a:cxn ang="0">
                  <a:pos x="TX122" y="TY122"/>
                </a:cxn>
                <a:cxn ang="0">
                  <a:pos x="TX123" y="TY123"/>
                </a:cxn>
                <a:cxn ang="0">
                  <a:pos x="TX124" y="TY124"/>
                </a:cxn>
                <a:cxn ang="0">
                  <a:pos x="TX125" y="TY125"/>
                </a:cxn>
                <a:cxn ang="0">
                  <a:pos x="TX126" y="TY126"/>
                </a:cxn>
                <a:cxn ang="0">
                  <a:pos x="TX127" y="TY127"/>
                </a:cxn>
                <a:cxn ang="0">
                  <a:pos x="TX128" y="TY128"/>
                </a:cxn>
                <a:cxn ang="0">
                  <a:pos x="TX129" y="TY129"/>
                </a:cxn>
                <a:cxn ang="0">
                  <a:pos x="TX130" y="TY130"/>
                </a:cxn>
                <a:cxn ang="0">
                  <a:pos x="TX131" y="TY131"/>
                </a:cxn>
                <a:cxn ang="0">
                  <a:pos x="TX132" y="TY132"/>
                </a:cxn>
                <a:cxn ang="0">
                  <a:pos x="TX133" y="TY133"/>
                </a:cxn>
                <a:cxn ang="0">
                  <a:pos x="TX134" y="TY134"/>
                </a:cxn>
                <a:cxn ang="0">
                  <a:pos x="TX135" y="TY135"/>
                </a:cxn>
                <a:cxn ang="0">
                  <a:pos x="TX136" y="TY136"/>
                </a:cxn>
                <a:cxn ang="0">
                  <a:pos x="TX137" y="TY137"/>
                </a:cxn>
                <a:cxn ang="0">
                  <a:pos x="TX138" y="TY138"/>
                </a:cxn>
                <a:cxn ang="0">
                  <a:pos x="TX139" y="TY139"/>
                </a:cxn>
                <a:cxn ang="0">
                  <a:pos x="TX140" y="TY140"/>
                </a:cxn>
                <a:cxn ang="0">
                  <a:pos x="TX141" y="TY141"/>
                </a:cxn>
                <a:cxn ang="0">
                  <a:pos x="TX142" y="TY142"/>
                </a:cxn>
                <a:cxn ang="0">
                  <a:pos x="TX143" y="TY143"/>
                </a:cxn>
                <a:cxn ang="0">
                  <a:pos x="TX144" y="TY144"/>
                </a:cxn>
                <a:cxn ang="0">
                  <a:pos x="TX145" y="TY145"/>
                </a:cxn>
                <a:cxn ang="0">
                  <a:pos x="TX146" y="TY146"/>
                </a:cxn>
                <a:cxn ang="0">
                  <a:pos x="TX147" y="TY147"/>
                </a:cxn>
                <a:cxn ang="0">
                  <a:pos x="TX148" y="TY148"/>
                </a:cxn>
                <a:cxn ang="0">
                  <a:pos x="TX149" y="TY149"/>
                </a:cxn>
                <a:cxn ang="0">
                  <a:pos x="TX150" y="TY150"/>
                </a:cxn>
                <a:cxn ang="0">
                  <a:pos x="TX151" y="TY151"/>
                </a:cxn>
                <a:cxn ang="0">
                  <a:pos x="TX152" y="TY152"/>
                </a:cxn>
                <a:cxn ang="0">
                  <a:pos x="TX153" y="TY153"/>
                </a:cxn>
                <a:cxn ang="0">
                  <a:pos x="TX154" y="TY154"/>
                </a:cxn>
                <a:cxn ang="0">
                  <a:pos x="TX155" y="TY155"/>
                </a:cxn>
                <a:cxn ang="0">
                  <a:pos x="TX156" y="TY156"/>
                </a:cxn>
                <a:cxn ang="0">
                  <a:pos x="TX157" y="TY157"/>
                </a:cxn>
                <a:cxn ang="0">
                  <a:pos x="TX158" y="TY158"/>
                </a:cxn>
                <a:cxn ang="0">
                  <a:pos x="TX159" y="TY159"/>
                </a:cxn>
                <a:cxn ang="0">
                  <a:pos x="TX160" y="TY160"/>
                </a:cxn>
                <a:cxn ang="0">
                  <a:pos x="TX161" y="TY161"/>
                </a:cxn>
                <a:cxn ang="0">
                  <a:pos x="TX162" y="TY162"/>
                </a:cxn>
                <a:cxn ang="0">
                  <a:pos x="TX163" y="TY163"/>
                </a:cxn>
                <a:cxn ang="0">
                  <a:pos x="TX164" y="TY164"/>
                </a:cxn>
                <a:cxn ang="0">
                  <a:pos x="TX165" y="TY165"/>
                </a:cxn>
                <a:cxn ang="0">
                  <a:pos x="TX166" y="TY166"/>
                </a:cxn>
                <a:cxn ang="0">
                  <a:pos x="TX167" y="TY167"/>
                </a:cxn>
                <a:cxn ang="0">
                  <a:pos x="TX168" y="TY168"/>
                </a:cxn>
                <a:cxn ang="0">
                  <a:pos x="TX169" y="TY169"/>
                </a:cxn>
                <a:cxn ang="0">
                  <a:pos x="TX170" y="TY170"/>
                </a:cxn>
                <a:cxn ang="0">
                  <a:pos x="TX171" y="TY171"/>
                </a:cxn>
                <a:cxn ang="0">
                  <a:pos x="TX172" y="TY172"/>
                </a:cxn>
                <a:cxn ang="0">
                  <a:pos x="TX173" y="TY173"/>
                </a:cxn>
                <a:cxn ang="0">
                  <a:pos x="TX174" y="TY174"/>
                </a:cxn>
                <a:cxn ang="0">
                  <a:pos x="TX175" y="TY175"/>
                </a:cxn>
                <a:cxn ang="0">
                  <a:pos x="TX176" y="TY176"/>
                </a:cxn>
                <a:cxn ang="0">
                  <a:pos x="TX177" y="TY177"/>
                </a:cxn>
                <a:cxn ang="0">
                  <a:pos x="TX178" y="TY178"/>
                </a:cxn>
                <a:cxn ang="0">
                  <a:pos x="TX179" y="TY179"/>
                </a:cxn>
                <a:cxn ang="0">
                  <a:pos x="TX180" y="TY180"/>
                </a:cxn>
                <a:cxn ang="0">
                  <a:pos x="TX181" y="TY181"/>
                </a:cxn>
                <a:cxn ang="0">
                  <a:pos x="TX182" y="TY182"/>
                </a:cxn>
                <a:cxn ang="0">
                  <a:pos x="TX183" y="TY183"/>
                </a:cxn>
                <a:cxn ang="0">
                  <a:pos x="TX184" y="TY184"/>
                </a:cxn>
                <a:cxn ang="0">
                  <a:pos x="TX185" y="TY185"/>
                </a:cxn>
                <a:cxn ang="0">
                  <a:pos x="TX186" y="TY186"/>
                </a:cxn>
                <a:cxn ang="0">
                  <a:pos x="TX187" y="TY187"/>
                </a:cxn>
                <a:cxn ang="0">
                  <a:pos x="TX188" y="TY188"/>
                </a:cxn>
                <a:cxn ang="0">
                  <a:pos x="TX189" y="TY189"/>
                </a:cxn>
                <a:cxn ang="0">
                  <a:pos x="TX190" y="TY190"/>
                </a:cxn>
                <a:cxn ang="0">
                  <a:pos x="TX191" y="TY191"/>
                </a:cxn>
                <a:cxn ang="0">
                  <a:pos x="TX192" y="TY192"/>
                </a:cxn>
                <a:cxn ang="0">
                  <a:pos x="TX193" y="TY193"/>
                </a:cxn>
                <a:cxn ang="0">
                  <a:pos x="TX194" y="TY194"/>
                </a:cxn>
                <a:cxn ang="0">
                  <a:pos x="TX195" y="TY195"/>
                </a:cxn>
                <a:cxn ang="0">
                  <a:pos x="TX196" y="TY196"/>
                </a:cxn>
                <a:cxn ang="0">
                  <a:pos x="TX197" y="TY197"/>
                </a:cxn>
                <a:cxn ang="0">
                  <a:pos x="TX198" y="TY198"/>
                </a:cxn>
                <a:cxn ang="0">
                  <a:pos x="TX199" y="TY199"/>
                </a:cxn>
                <a:cxn ang="0">
                  <a:pos x="TX200" y="TY200"/>
                </a:cxn>
                <a:cxn ang="0">
                  <a:pos x="TX201" y="TY201"/>
                </a:cxn>
                <a:cxn ang="0">
                  <a:pos x="TX202" y="TY202"/>
                </a:cxn>
                <a:cxn ang="0">
                  <a:pos x="TX203" y="TY203"/>
                </a:cxn>
                <a:cxn ang="0">
                  <a:pos x="TX204" y="TY204"/>
                </a:cxn>
                <a:cxn ang="0">
                  <a:pos x="TX205" y="TY205"/>
                </a:cxn>
                <a:cxn ang="0">
                  <a:pos x="TX206" y="TY206"/>
                </a:cxn>
                <a:cxn ang="0">
                  <a:pos x="TX207" y="TY207"/>
                </a:cxn>
                <a:cxn ang="0">
                  <a:pos x="TX208" y="TY208"/>
                </a:cxn>
                <a:cxn ang="0">
                  <a:pos x="TX209" y="TY209"/>
                </a:cxn>
                <a:cxn ang="0">
                  <a:pos x="TX210" y="TY210"/>
                </a:cxn>
                <a:cxn ang="0">
                  <a:pos x="TX211" y="TY211"/>
                </a:cxn>
                <a:cxn ang="0">
                  <a:pos x="TX212" y="TY212"/>
                </a:cxn>
                <a:cxn ang="0">
                  <a:pos x="TX213" y="TY213"/>
                </a:cxn>
                <a:cxn ang="0">
                  <a:pos x="TX214" y="TY214"/>
                </a:cxn>
                <a:cxn ang="0">
                  <a:pos x="TX215" y="TY215"/>
                </a:cxn>
                <a:cxn ang="0">
                  <a:pos x="TX216" y="TY216"/>
                </a:cxn>
                <a:cxn ang="0">
                  <a:pos x="TX217" y="TY217"/>
                </a:cxn>
                <a:cxn ang="0">
                  <a:pos x="TX218" y="TY218"/>
                </a:cxn>
                <a:cxn ang="0">
                  <a:pos x="TX219" y="TY219"/>
                </a:cxn>
                <a:cxn ang="0">
                  <a:pos x="TX220" y="TY220"/>
                </a:cxn>
                <a:cxn ang="0">
                  <a:pos x="TX221" y="TY221"/>
                </a:cxn>
                <a:cxn ang="0">
                  <a:pos x="TX222" y="TY222"/>
                </a:cxn>
                <a:cxn ang="0">
                  <a:pos x="TX223" y="TY223"/>
                </a:cxn>
                <a:cxn ang="0">
                  <a:pos x="TX224" y="TY224"/>
                </a:cxn>
                <a:cxn ang="0">
                  <a:pos x="TX225" y="TY225"/>
                </a:cxn>
                <a:cxn ang="0">
                  <a:pos x="TX226" y="TY226"/>
                </a:cxn>
                <a:cxn ang="0">
                  <a:pos x="TX227" y="TY227"/>
                </a:cxn>
                <a:cxn ang="0">
                  <a:pos x="TX228" y="TY228"/>
                </a:cxn>
                <a:cxn ang="0">
                  <a:pos x="TX229" y="TY229"/>
                </a:cxn>
                <a:cxn ang="0">
                  <a:pos x="TX230" y="TY230"/>
                </a:cxn>
                <a:cxn ang="0">
                  <a:pos x="TX231" y="TY231"/>
                </a:cxn>
                <a:cxn ang="0">
                  <a:pos x="TX232" y="TY232"/>
                </a:cxn>
                <a:cxn ang="0">
                  <a:pos x="TX233" y="TY233"/>
                </a:cxn>
                <a:cxn ang="0">
                  <a:pos x="TX234" y="TY234"/>
                </a:cxn>
                <a:cxn ang="0">
                  <a:pos x="TX235" y="TY235"/>
                </a:cxn>
                <a:cxn ang="0">
                  <a:pos x="TX236" y="TY236"/>
                </a:cxn>
                <a:cxn ang="0">
                  <a:pos x="TX237" y="TY237"/>
                </a:cxn>
                <a:cxn ang="0">
                  <a:pos x="TX238" y="TY238"/>
                </a:cxn>
                <a:cxn ang="0">
                  <a:pos x="TX239" y="TY239"/>
                </a:cxn>
                <a:cxn ang="0">
                  <a:pos x="TX240" y="TY240"/>
                </a:cxn>
                <a:cxn ang="0">
                  <a:pos x="TX241" y="TY241"/>
                </a:cxn>
                <a:cxn ang="0">
                  <a:pos x="TX242" y="TY242"/>
                </a:cxn>
                <a:cxn ang="0">
                  <a:pos x="TX243" y="TY243"/>
                </a:cxn>
                <a:cxn ang="0">
                  <a:pos x="TX244" y="TY244"/>
                </a:cxn>
                <a:cxn ang="0">
                  <a:pos x="TX245" y="TY245"/>
                </a:cxn>
                <a:cxn ang="0">
                  <a:pos x="TX246" y="TY246"/>
                </a:cxn>
                <a:cxn ang="0">
                  <a:pos x="TX247" y="TY247"/>
                </a:cxn>
                <a:cxn ang="0">
                  <a:pos x="TX248" y="TY248"/>
                </a:cxn>
                <a:cxn ang="0">
                  <a:pos x="TX249" y="TY249"/>
                </a:cxn>
                <a:cxn ang="0">
                  <a:pos x="TX250" y="TY250"/>
                </a:cxn>
                <a:cxn ang="0">
                  <a:pos x="TX251" y="TY251"/>
                </a:cxn>
                <a:cxn ang="0">
                  <a:pos x="TX252" y="TY252"/>
                </a:cxn>
                <a:cxn ang="0">
                  <a:pos x="TX253" y="TY253"/>
                </a:cxn>
                <a:cxn ang="0">
                  <a:pos x="TX254" y="TY254"/>
                </a:cxn>
                <a:cxn ang="0">
                  <a:pos x="TX255" y="TY255"/>
                </a:cxn>
                <a:cxn ang="0">
                  <a:pos x="TX256" y="TY256"/>
                </a:cxn>
                <a:cxn ang="0">
                  <a:pos x="TX257" y="TY257"/>
                </a:cxn>
                <a:cxn ang="0">
                  <a:pos x="TX258" y="TY258"/>
                </a:cxn>
                <a:cxn ang="0">
                  <a:pos x="TX259" y="TY259"/>
                </a:cxn>
                <a:cxn ang="0">
                  <a:pos x="TX260" y="TY260"/>
                </a:cxn>
                <a:cxn ang="0">
                  <a:pos x="TX261" y="TY261"/>
                </a:cxn>
                <a:cxn ang="0">
                  <a:pos x="TX262" y="TY262"/>
                </a:cxn>
                <a:cxn ang="0">
                  <a:pos x="TX263" y="TY263"/>
                </a:cxn>
                <a:cxn ang="0">
                  <a:pos x="TX264" y="TY264"/>
                </a:cxn>
                <a:cxn ang="0">
                  <a:pos x="TX265" y="TY265"/>
                </a:cxn>
                <a:cxn ang="0">
                  <a:pos x="TX266" y="TY266"/>
                </a:cxn>
                <a:cxn ang="0">
                  <a:pos x="TX267" y="TY267"/>
                </a:cxn>
                <a:cxn ang="0">
                  <a:pos x="TX268" y="TY268"/>
                </a:cxn>
                <a:cxn ang="0">
                  <a:pos x="TX269" y="TY269"/>
                </a:cxn>
                <a:cxn ang="0">
                  <a:pos x="TX270" y="TY270"/>
                </a:cxn>
                <a:cxn ang="0">
                  <a:pos x="TX271" y="TY271"/>
                </a:cxn>
                <a:cxn ang="0">
                  <a:pos x="TX272" y="TY272"/>
                </a:cxn>
                <a:cxn ang="0">
                  <a:pos x="TX273" y="TY273"/>
                </a:cxn>
                <a:cxn ang="0">
                  <a:pos x="TX274" y="TY274"/>
                </a:cxn>
                <a:cxn ang="0">
                  <a:pos x="TX275" y="TY275"/>
                </a:cxn>
                <a:cxn ang="0">
                  <a:pos x="TX276" y="TY276"/>
                </a:cxn>
                <a:cxn ang="0">
                  <a:pos x="TX277" y="TY277"/>
                </a:cxn>
                <a:cxn ang="0">
                  <a:pos x="TX278" y="TY278"/>
                </a:cxn>
                <a:cxn ang="0">
                  <a:pos x="TX279" y="TY279"/>
                </a:cxn>
                <a:cxn ang="0">
                  <a:pos x="TX280" y="TY280"/>
                </a:cxn>
                <a:cxn ang="0">
                  <a:pos x="TX281" y="TY281"/>
                </a:cxn>
                <a:cxn ang="0">
                  <a:pos x="TX282" y="TY282"/>
                </a:cxn>
                <a:cxn ang="0">
                  <a:pos x="TX283" y="TY283"/>
                </a:cxn>
                <a:cxn ang="0">
                  <a:pos x="TX284" y="TY284"/>
                </a:cxn>
                <a:cxn ang="0">
                  <a:pos x="TX285" y="TY285"/>
                </a:cxn>
                <a:cxn ang="0">
                  <a:pos x="TX286" y="TY286"/>
                </a:cxn>
                <a:cxn ang="0">
                  <a:pos x="TX287" y="TY287"/>
                </a:cxn>
                <a:cxn ang="0">
                  <a:pos x="TX288" y="TY288"/>
                </a:cxn>
                <a:cxn ang="0">
                  <a:pos x="TX289" y="TY289"/>
                </a:cxn>
                <a:cxn ang="0">
                  <a:pos x="TX290" y="TY290"/>
                </a:cxn>
                <a:cxn ang="0">
                  <a:pos x="TX291" y="TY291"/>
                </a:cxn>
                <a:cxn ang="0">
                  <a:pos x="TX292" y="TY292"/>
                </a:cxn>
                <a:cxn ang="0">
                  <a:pos x="TX293" y="TY293"/>
                </a:cxn>
                <a:cxn ang="0">
                  <a:pos x="TX294" y="TY294"/>
                </a:cxn>
                <a:cxn ang="0">
                  <a:pos x="TX295" y="TY295"/>
                </a:cxn>
                <a:cxn ang="0">
                  <a:pos x="TX296" y="TY296"/>
                </a:cxn>
                <a:cxn ang="0">
                  <a:pos x="TX297" y="TY297"/>
                </a:cxn>
                <a:cxn ang="0">
                  <a:pos x="TX298" y="TY298"/>
                </a:cxn>
                <a:cxn ang="0">
                  <a:pos x="TX299" y="TY299"/>
                </a:cxn>
                <a:cxn ang="0">
                  <a:pos x="TX300" y="TY300"/>
                </a:cxn>
                <a:cxn ang="0">
                  <a:pos x="TX301" y="TY301"/>
                </a:cxn>
                <a:cxn ang="0">
                  <a:pos x="TX302" y="TY302"/>
                </a:cxn>
                <a:cxn ang="0">
                  <a:pos x="TX303" y="TY303"/>
                </a:cxn>
                <a:cxn ang="0">
                  <a:pos x="TX304" y="TY304"/>
                </a:cxn>
                <a:cxn ang="0">
                  <a:pos x="TX305" y="TY305"/>
                </a:cxn>
                <a:cxn ang="0">
                  <a:pos x="TX306" y="TY306"/>
                </a:cxn>
                <a:cxn ang="0">
                  <a:pos x="TX307" y="TY307"/>
                </a:cxn>
                <a:cxn ang="0">
                  <a:pos x="TX308" y="TY308"/>
                </a:cxn>
                <a:cxn ang="0">
                  <a:pos x="TX309" y="TY309"/>
                </a:cxn>
                <a:cxn ang="0">
                  <a:pos x="TX310" y="TY310"/>
                </a:cxn>
                <a:cxn ang="0">
                  <a:pos x="TX311" y="TY311"/>
                </a:cxn>
                <a:cxn ang="0">
                  <a:pos x="TX312" y="TY312"/>
                </a:cxn>
                <a:cxn ang="0">
                  <a:pos x="TX313" y="TY313"/>
                </a:cxn>
                <a:cxn ang="0">
                  <a:pos x="TX314" y="TY314"/>
                </a:cxn>
                <a:cxn ang="0">
                  <a:pos x="TX315" y="TY315"/>
                </a:cxn>
                <a:cxn ang="0">
                  <a:pos x="TX316" y="TY316"/>
                </a:cxn>
                <a:cxn ang="0">
                  <a:pos x="TX317" y="TY317"/>
                </a:cxn>
                <a:cxn ang="0">
                  <a:pos x="TX318" y="TY318"/>
                </a:cxn>
                <a:cxn ang="0">
                  <a:pos x="TX319" y="TY319"/>
                </a:cxn>
                <a:cxn ang="0">
                  <a:pos x="TX320" y="TY320"/>
                </a:cxn>
                <a:cxn ang="0">
                  <a:pos x="TX321" y="TY321"/>
                </a:cxn>
                <a:cxn ang="0">
                  <a:pos x="TX322" y="TY322"/>
                </a:cxn>
                <a:cxn ang="0">
                  <a:pos x="TX323" y="TY323"/>
                </a:cxn>
                <a:cxn ang="0">
                  <a:pos x="TX324" y="TY324"/>
                </a:cxn>
                <a:cxn ang="0">
                  <a:pos x="TX325" y="TY325"/>
                </a:cxn>
                <a:cxn ang="0">
                  <a:pos x="TX326" y="TY326"/>
                </a:cxn>
                <a:cxn ang="0">
                  <a:pos x="TX327" y="TY327"/>
                </a:cxn>
                <a:cxn ang="0">
                  <a:pos x="TX328" y="TY328"/>
                </a:cxn>
                <a:cxn ang="0">
                  <a:pos x="TX329" y="TY329"/>
                </a:cxn>
                <a:cxn ang="0">
                  <a:pos x="TX330" y="TY330"/>
                </a:cxn>
                <a:cxn ang="0">
                  <a:pos x="TX331" y="TY331"/>
                </a:cxn>
                <a:cxn ang="0">
                  <a:pos x="TX332" y="TY332"/>
                </a:cxn>
                <a:cxn ang="0">
                  <a:pos x="TX333" y="TY333"/>
                </a:cxn>
                <a:cxn ang="0">
                  <a:pos x="TX334" y="TY334"/>
                </a:cxn>
                <a:cxn ang="0">
                  <a:pos x="TX335" y="TY335"/>
                </a:cxn>
                <a:cxn ang="0">
                  <a:pos x="TX336" y="TY336"/>
                </a:cxn>
                <a:cxn ang="0">
                  <a:pos x="TX337" y="TY337"/>
                </a:cxn>
                <a:cxn ang="0">
                  <a:pos x="TX338" y="TY338"/>
                </a:cxn>
                <a:cxn ang="0">
                  <a:pos x="TX339" y="TY339"/>
                </a:cxn>
                <a:cxn ang="0">
                  <a:pos x="TX340" y="TY340"/>
                </a:cxn>
                <a:cxn ang="0">
                  <a:pos x="TX341" y="TY341"/>
                </a:cxn>
                <a:cxn ang="0">
                  <a:pos x="TX342" y="TY342"/>
                </a:cxn>
                <a:cxn ang="0">
                  <a:pos x="TX343" y="TY343"/>
                </a:cxn>
                <a:cxn ang="0">
                  <a:pos x="TX344" y="TY344"/>
                </a:cxn>
                <a:cxn ang="0">
                  <a:pos x="TX345" y="TY345"/>
                </a:cxn>
                <a:cxn ang="0">
                  <a:pos x="TX346" y="TY346"/>
                </a:cxn>
                <a:cxn ang="0">
                  <a:pos x="TX347" y="TY347"/>
                </a:cxn>
                <a:cxn ang="0">
                  <a:pos x="TX348" y="TY348"/>
                </a:cxn>
                <a:cxn ang="0">
                  <a:pos x="TX349" y="TY349"/>
                </a:cxn>
                <a:cxn ang="0">
                  <a:pos x="TX350" y="TY350"/>
                </a:cxn>
                <a:cxn ang="0">
                  <a:pos x="TX351" y="TY351"/>
                </a:cxn>
                <a:cxn ang="0">
                  <a:pos x="TX352" y="TY352"/>
                </a:cxn>
                <a:cxn ang="0">
                  <a:pos x="TX353" y="TY353"/>
                </a:cxn>
                <a:cxn ang="0">
                  <a:pos x="TX354" y="TY354"/>
                </a:cxn>
                <a:cxn ang="0">
                  <a:pos x="TX355" y="TY355"/>
                </a:cxn>
                <a:cxn ang="0">
                  <a:pos x="TX356" y="TY356"/>
                </a:cxn>
                <a:cxn ang="0">
                  <a:pos x="TX357" y="TY357"/>
                </a:cxn>
                <a:cxn ang="0">
                  <a:pos x="TX358" y="TY358"/>
                </a:cxn>
                <a:cxn ang="0">
                  <a:pos x="TX359" y="TY359"/>
                </a:cxn>
                <a:cxn ang="0">
                  <a:pos x="TX360" y="TY360"/>
                </a:cxn>
                <a:cxn ang="0">
                  <a:pos x="TX361" y="TY361"/>
                </a:cxn>
                <a:cxn ang="0">
                  <a:pos x="TX362" y="TY362"/>
                </a:cxn>
                <a:cxn ang="0">
                  <a:pos x="TX363" y="TY363"/>
                </a:cxn>
                <a:cxn ang="0">
                  <a:pos x="TX364" y="TY364"/>
                </a:cxn>
                <a:cxn ang="0">
                  <a:pos x="TX365" y="TY365"/>
                </a:cxn>
                <a:cxn ang="0">
                  <a:pos x="TX366" y="TY366"/>
                </a:cxn>
                <a:cxn ang="0">
                  <a:pos x="TX367" y="TY367"/>
                </a:cxn>
                <a:cxn ang="0">
                  <a:pos x="TX368" y="TY368"/>
                </a:cxn>
                <a:cxn ang="0">
                  <a:pos x="TX369" y="TY369"/>
                </a:cxn>
                <a:cxn ang="0">
                  <a:pos x="TX370" y="TY370"/>
                </a:cxn>
                <a:cxn ang="0">
                  <a:pos x="TX371" y="TY371"/>
                </a:cxn>
                <a:cxn ang="0">
                  <a:pos x="TX372" y="TY372"/>
                </a:cxn>
                <a:cxn ang="0">
                  <a:pos x="TX373" y="TY373"/>
                </a:cxn>
                <a:cxn ang="0">
                  <a:pos x="TX374" y="TY374"/>
                </a:cxn>
                <a:cxn ang="0">
                  <a:pos x="TX375" y="TY375"/>
                </a:cxn>
                <a:cxn ang="0">
                  <a:pos x="TX376" y="TY376"/>
                </a:cxn>
                <a:cxn ang="0">
                  <a:pos x="TX377" y="TY377"/>
                </a:cxn>
                <a:cxn ang="0">
                  <a:pos x="TX378" y="TY378"/>
                </a:cxn>
                <a:cxn ang="0">
                  <a:pos x="TX379" y="TY379"/>
                </a:cxn>
                <a:cxn ang="0">
                  <a:pos x="TX380" y="TY380"/>
                </a:cxn>
                <a:cxn ang="0">
                  <a:pos x="TX381" y="TY381"/>
                </a:cxn>
                <a:cxn ang="0">
                  <a:pos x="TX382" y="TY382"/>
                </a:cxn>
                <a:cxn ang="0">
                  <a:pos x="TX383" y="TY383"/>
                </a:cxn>
                <a:cxn ang="0">
                  <a:pos x="TX384" y="TY384"/>
                </a:cxn>
                <a:cxn ang="0">
                  <a:pos x="TX385" y="TY385"/>
                </a:cxn>
                <a:cxn ang="0">
                  <a:pos x="TX386" y="TY386"/>
                </a:cxn>
                <a:cxn ang="0">
                  <a:pos x="TX387" y="TY387"/>
                </a:cxn>
                <a:cxn ang="0">
                  <a:pos x="TX388" y="TY388"/>
                </a:cxn>
                <a:cxn ang="0">
                  <a:pos x="TX389" y="TY389"/>
                </a:cxn>
                <a:cxn ang="0">
                  <a:pos x="TX390" y="TY390"/>
                </a:cxn>
                <a:cxn ang="0">
                  <a:pos x="TX391" y="TY391"/>
                </a:cxn>
                <a:cxn ang="0">
                  <a:pos x="TX392" y="TY392"/>
                </a:cxn>
                <a:cxn ang="0">
                  <a:pos x="TX393" y="TY393"/>
                </a:cxn>
                <a:cxn ang="0">
                  <a:pos x="TX394" y="TY394"/>
                </a:cxn>
                <a:cxn ang="0">
                  <a:pos x="TX395" y="TY395"/>
                </a:cxn>
                <a:cxn ang="0">
                  <a:pos x="TX396" y="TY396"/>
                </a:cxn>
                <a:cxn ang="0">
                  <a:pos x="TX397" y="TY397"/>
                </a:cxn>
                <a:cxn ang="0">
                  <a:pos x="TX398" y="TY398"/>
                </a:cxn>
                <a:cxn ang="0">
                  <a:pos x="TX399" y="TY399"/>
                </a:cxn>
                <a:cxn ang="0">
                  <a:pos x="TX400" y="TY400"/>
                </a:cxn>
                <a:cxn ang="0">
                  <a:pos x="TX401" y="TY401"/>
                </a:cxn>
                <a:cxn ang="0">
                  <a:pos x="TX402" y="TY402"/>
                </a:cxn>
                <a:cxn ang="0">
                  <a:pos x="TX403" y="TY403"/>
                </a:cxn>
                <a:cxn ang="0">
                  <a:pos x="TX404" y="TY404"/>
                </a:cxn>
                <a:cxn ang="0">
                  <a:pos x="TX405" y="TY405"/>
                </a:cxn>
                <a:cxn ang="0">
                  <a:pos x="TX406" y="TY406"/>
                </a:cxn>
                <a:cxn ang="0">
                  <a:pos x="TX407" y="TY407"/>
                </a:cxn>
                <a:cxn ang="0">
                  <a:pos x="TX408" y="TY408"/>
                </a:cxn>
                <a:cxn ang="0">
                  <a:pos x="TX409" y="TY409"/>
                </a:cxn>
                <a:cxn ang="0">
                  <a:pos x="TX410" y="TY410"/>
                </a:cxn>
                <a:cxn ang="0">
                  <a:pos x="TX411" y="TY411"/>
                </a:cxn>
                <a:cxn ang="0">
                  <a:pos x="TX412" y="TY412"/>
                </a:cxn>
                <a:cxn ang="0">
                  <a:pos x="TX413" y="TY413"/>
                </a:cxn>
                <a:cxn ang="0">
                  <a:pos x="TX414" y="TY414"/>
                </a:cxn>
                <a:cxn ang="0">
                  <a:pos x="TX415" y="TY415"/>
                </a:cxn>
                <a:cxn ang="0">
                  <a:pos x="TX416" y="TY416"/>
                </a:cxn>
                <a:cxn ang="0">
                  <a:pos x="TX417" y="TY417"/>
                </a:cxn>
                <a:cxn ang="0">
                  <a:pos x="TX418" y="TY418"/>
                </a:cxn>
                <a:cxn ang="0">
                  <a:pos x="TX419" y="TY419"/>
                </a:cxn>
                <a:cxn ang="0">
                  <a:pos x="TX420" y="TY420"/>
                </a:cxn>
                <a:cxn ang="0">
                  <a:pos x="TX421" y="TY421"/>
                </a:cxn>
                <a:cxn ang="0">
                  <a:pos x="TX422" y="TY422"/>
                </a:cxn>
                <a:cxn ang="0">
                  <a:pos x="TX423" y="TY423"/>
                </a:cxn>
                <a:cxn ang="0">
                  <a:pos x="TX424" y="TY424"/>
                </a:cxn>
                <a:cxn ang="0">
                  <a:pos x="TX425" y="TY425"/>
                </a:cxn>
                <a:cxn ang="0">
                  <a:pos x="TX426" y="TY426"/>
                </a:cxn>
                <a:cxn ang="0">
                  <a:pos x="TX427" y="TY427"/>
                </a:cxn>
                <a:cxn ang="0">
                  <a:pos x="TX428" y="TY428"/>
                </a:cxn>
                <a:cxn ang="0">
                  <a:pos x="TX429" y="TY429"/>
                </a:cxn>
                <a:cxn ang="0">
                  <a:pos x="TX430" y="TY430"/>
                </a:cxn>
                <a:cxn ang="0">
                  <a:pos x="TX431" y="TY431"/>
                </a:cxn>
                <a:cxn ang="0">
                  <a:pos x="TX432" y="TY432"/>
                </a:cxn>
                <a:cxn ang="0">
                  <a:pos x="TX433" y="TY433"/>
                </a:cxn>
                <a:cxn ang="0">
                  <a:pos x="TX434" y="TY434"/>
                </a:cxn>
                <a:cxn ang="0">
                  <a:pos x="TX435" y="TY435"/>
                </a:cxn>
                <a:cxn ang="0">
                  <a:pos x="TX436" y="TY436"/>
                </a:cxn>
                <a:cxn ang="0">
                  <a:pos x="TX437" y="TY437"/>
                </a:cxn>
                <a:cxn ang="0">
                  <a:pos x="TX438" y="TY438"/>
                </a:cxn>
                <a:cxn ang="0">
                  <a:pos x="TX439" y="TY439"/>
                </a:cxn>
                <a:cxn ang="0">
                  <a:pos x="TX440" y="TY440"/>
                </a:cxn>
                <a:cxn ang="0">
                  <a:pos x="TX441" y="TY441"/>
                </a:cxn>
                <a:cxn ang="0">
                  <a:pos x="TX442" y="TY442"/>
                </a:cxn>
                <a:cxn ang="0">
                  <a:pos x="TX443" y="TY443"/>
                </a:cxn>
                <a:cxn ang="0">
                  <a:pos x="TX444" y="TY444"/>
                </a:cxn>
                <a:cxn ang="0">
                  <a:pos x="TX445" y="TY445"/>
                </a:cxn>
                <a:cxn ang="0">
                  <a:pos x="TX446" y="TY446"/>
                </a:cxn>
                <a:cxn ang="0">
                  <a:pos x="TX447" y="TY447"/>
                </a:cxn>
                <a:cxn ang="0">
                  <a:pos x="TX448" y="TY448"/>
                </a:cxn>
                <a:cxn ang="0">
                  <a:pos x="TX449" y="TY449"/>
                </a:cxn>
                <a:cxn ang="0">
                  <a:pos x="TX450" y="TY450"/>
                </a:cxn>
                <a:cxn ang="0">
                  <a:pos x="TX451" y="TY451"/>
                </a:cxn>
                <a:cxn ang="0">
                  <a:pos x="TX452" y="TY452"/>
                </a:cxn>
                <a:cxn ang="0">
                  <a:pos x="TX453" y="TY453"/>
                </a:cxn>
                <a:cxn ang="0">
                  <a:pos x="TX454" y="TY454"/>
                </a:cxn>
                <a:cxn ang="0">
                  <a:pos x="TX455" y="TY455"/>
                </a:cxn>
                <a:cxn ang="0">
                  <a:pos x="TX456" y="TY456"/>
                </a:cxn>
                <a:cxn ang="0">
                  <a:pos x="TX457" y="TY457"/>
                </a:cxn>
                <a:cxn ang="0">
                  <a:pos x="TX458" y="TY458"/>
                </a:cxn>
                <a:cxn ang="0">
                  <a:pos x="TX459" y="TY459"/>
                </a:cxn>
                <a:cxn ang="0">
                  <a:pos x="TX460" y="TY460"/>
                </a:cxn>
                <a:cxn ang="0">
                  <a:pos x="TX461" y="TY461"/>
                </a:cxn>
                <a:cxn ang="0">
                  <a:pos x="TX462" y="TY462"/>
                </a:cxn>
                <a:cxn ang="0">
                  <a:pos x="TX463" y="TY463"/>
                </a:cxn>
                <a:cxn ang="0">
                  <a:pos x="TX464" y="TY464"/>
                </a:cxn>
                <a:cxn ang="0">
                  <a:pos x="TX465" y="TY465"/>
                </a:cxn>
                <a:cxn ang="0">
                  <a:pos x="TX466" y="TY466"/>
                </a:cxn>
                <a:cxn ang="0">
                  <a:pos x="TX467" y="TY467"/>
                </a:cxn>
                <a:cxn ang="0">
                  <a:pos x="TX468" y="TY468"/>
                </a:cxn>
                <a:cxn ang="0">
                  <a:pos x="TX469" y="TY469"/>
                </a:cxn>
                <a:cxn ang="0">
                  <a:pos x="TX470" y="TY470"/>
                </a:cxn>
                <a:cxn ang="0">
                  <a:pos x="TX471" y="TY471"/>
                </a:cxn>
                <a:cxn ang="0">
                  <a:pos x="TX472" y="TY472"/>
                </a:cxn>
                <a:cxn ang="0">
                  <a:pos x="TX473" y="TY473"/>
                </a:cxn>
                <a:cxn ang="0">
                  <a:pos x="TX474" y="TY474"/>
                </a:cxn>
                <a:cxn ang="0">
                  <a:pos x="TX475" y="TY475"/>
                </a:cxn>
                <a:cxn ang="0">
                  <a:pos x="TX476" y="TY476"/>
                </a:cxn>
                <a:cxn ang="0">
                  <a:pos x="TX477" y="TY477"/>
                </a:cxn>
                <a:cxn ang="0">
                  <a:pos x="TX478" y="TY478"/>
                </a:cxn>
                <a:cxn ang="0">
                  <a:pos x="TX479" y="TY479"/>
                </a:cxn>
                <a:cxn ang="0">
                  <a:pos x="TX480" y="TY480"/>
                </a:cxn>
                <a:cxn ang="0">
                  <a:pos x="TX481" y="TY481"/>
                </a:cxn>
                <a:cxn ang="0">
                  <a:pos x="TX482" y="TY482"/>
                </a:cxn>
                <a:cxn ang="0">
                  <a:pos x="TX483" y="TY483"/>
                </a:cxn>
                <a:cxn ang="0">
                  <a:pos x="TX484" y="TY484"/>
                </a:cxn>
                <a:cxn ang="0">
                  <a:pos x="TX485" y="TY485"/>
                </a:cxn>
                <a:cxn ang="0">
                  <a:pos x="TX486" y="TY486"/>
                </a:cxn>
                <a:cxn ang="0">
                  <a:pos x="TX487" y="TY487"/>
                </a:cxn>
                <a:cxn ang="0">
                  <a:pos x="TX488" y="TY488"/>
                </a:cxn>
                <a:cxn ang="0">
                  <a:pos x="TX489" y="TY489"/>
                </a:cxn>
                <a:cxn ang="0">
                  <a:pos x="TX490" y="TY490"/>
                </a:cxn>
                <a:cxn ang="0">
                  <a:pos x="TX491" y="TY491"/>
                </a:cxn>
                <a:cxn ang="0">
                  <a:pos x="TX492" y="TY492"/>
                </a:cxn>
                <a:cxn ang="0">
                  <a:pos x="TX493" y="TY493"/>
                </a:cxn>
                <a:cxn ang="0">
                  <a:pos x="TX494" y="TY494"/>
                </a:cxn>
                <a:cxn ang="0">
                  <a:pos x="TX495" y="TY495"/>
                </a:cxn>
                <a:cxn ang="0">
                  <a:pos x="TX496" y="TY496"/>
                </a:cxn>
                <a:cxn ang="0">
                  <a:pos x="TX497" y="TY497"/>
                </a:cxn>
                <a:cxn ang="0">
                  <a:pos x="TX498" y="TY498"/>
                </a:cxn>
                <a:cxn ang="0">
                  <a:pos x="TX499" y="TY499"/>
                </a:cxn>
                <a:cxn ang="0">
                  <a:pos x="TX500" y="TY500"/>
                </a:cxn>
                <a:cxn ang="0">
                  <a:pos x="TX501" y="TY501"/>
                </a:cxn>
                <a:cxn ang="0">
                  <a:pos x="TX502" y="TY502"/>
                </a:cxn>
                <a:cxn ang="0">
                  <a:pos x="TX503" y="TY503"/>
                </a:cxn>
                <a:cxn ang="0">
                  <a:pos x="TX504" y="TY504"/>
                </a:cxn>
                <a:cxn ang="0">
                  <a:pos x="TX505" y="TY505"/>
                </a:cxn>
                <a:cxn ang="0">
                  <a:pos x="TX506" y="TY506"/>
                </a:cxn>
                <a:cxn ang="0">
                  <a:pos x="TX507" y="TY507"/>
                </a:cxn>
                <a:cxn ang="0">
                  <a:pos x="TX508" y="TY508"/>
                </a:cxn>
                <a:cxn ang="0">
                  <a:pos x="TX509" y="TY509"/>
                </a:cxn>
                <a:cxn ang="0">
                  <a:pos x="TX510" y="TY510"/>
                </a:cxn>
                <a:cxn ang="0">
                  <a:pos x="TX511" y="TY511"/>
                </a:cxn>
                <a:cxn ang="0">
                  <a:pos x="TX512" y="TY512"/>
                </a:cxn>
                <a:cxn ang="0">
                  <a:pos x="TX513" y="TY513"/>
                </a:cxn>
                <a:cxn ang="0">
                  <a:pos x="TX514" y="TY514"/>
                </a:cxn>
                <a:cxn ang="0">
                  <a:pos x="TX515" y="TY515"/>
                </a:cxn>
                <a:cxn ang="0">
                  <a:pos x="TX516" y="TY516"/>
                </a:cxn>
                <a:cxn ang="0">
                  <a:pos x="TX517" y="TY517"/>
                </a:cxn>
                <a:cxn ang="0">
                  <a:pos x="TX518" y="TY518"/>
                </a:cxn>
                <a:cxn ang="0">
                  <a:pos x="TX519" y="TY519"/>
                </a:cxn>
                <a:cxn ang="0">
                  <a:pos x="TX520" y="TY520"/>
                </a:cxn>
                <a:cxn ang="0">
                  <a:pos x="TX521" y="TY521"/>
                </a:cxn>
                <a:cxn ang="0">
                  <a:pos x="TX522" y="TY522"/>
                </a:cxn>
                <a:cxn ang="0">
                  <a:pos x="TX523" y="TY523"/>
                </a:cxn>
                <a:cxn ang="0">
                  <a:pos x="TX524" y="TY524"/>
                </a:cxn>
                <a:cxn ang="0">
                  <a:pos x="TX525" y="TY525"/>
                </a:cxn>
                <a:cxn ang="0">
                  <a:pos x="TX526" y="TY526"/>
                </a:cxn>
                <a:cxn ang="0">
                  <a:pos x="TX527" y="TY527"/>
                </a:cxn>
                <a:cxn ang="0">
                  <a:pos x="TX528" y="TY528"/>
                </a:cxn>
                <a:cxn ang="0">
                  <a:pos x="TX529" y="TY529"/>
                </a:cxn>
                <a:cxn ang="0">
                  <a:pos x="TX530" y="TY530"/>
                </a:cxn>
                <a:cxn ang="0">
                  <a:pos x="TX531" y="TY531"/>
                </a:cxn>
                <a:cxn ang="0">
                  <a:pos x="TX532" y="TY532"/>
                </a:cxn>
                <a:cxn ang="0">
                  <a:pos x="TX533" y="TY533"/>
                </a:cxn>
                <a:cxn ang="0">
                  <a:pos x="TX534" y="TY534"/>
                </a:cxn>
                <a:cxn ang="0">
                  <a:pos x="TX535" y="TY535"/>
                </a:cxn>
                <a:cxn ang="0">
                  <a:pos x="TX536" y="TY536"/>
                </a:cxn>
                <a:cxn ang="0">
                  <a:pos x="TX537" y="TY537"/>
                </a:cxn>
                <a:cxn ang="0">
                  <a:pos x="TX538" y="TY538"/>
                </a:cxn>
                <a:cxn ang="0">
                  <a:pos x="TX539" y="TY539"/>
                </a:cxn>
                <a:cxn ang="0">
                  <a:pos x="TX540" y="TY540"/>
                </a:cxn>
                <a:cxn ang="0">
                  <a:pos x="TX541" y="TY541"/>
                </a:cxn>
                <a:cxn ang="0">
                  <a:pos x="TX542" y="TY542"/>
                </a:cxn>
                <a:cxn ang="0">
                  <a:pos x="TX543" y="TY543"/>
                </a:cxn>
                <a:cxn ang="0">
                  <a:pos x="TX544" y="TY544"/>
                </a:cxn>
                <a:cxn ang="0">
                  <a:pos x="TX545" y="TY545"/>
                </a:cxn>
                <a:cxn ang="0">
                  <a:pos x="TX546" y="TY546"/>
                </a:cxn>
                <a:cxn ang="0">
                  <a:pos x="TX547" y="TY547"/>
                </a:cxn>
                <a:cxn ang="0">
                  <a:pos x="TX548" y="TY548"/>
                </a:cxn>
                <a:cxn ang="0">
                  <a:pos x="TX549" y="TY549"/>
                </a:cxn>
                <a:cxn ang="0">
                  <a:pos x="TX550" y="TY550"/>
                </a:cxn>
                <a:cxn ang="0">
                  <a:pos x="TX551" y="TY551"/>
                </a:cxn>
                <a:cxn ang="0">
                  <a:pos x="TX552" y="TY552"/>
                </a:cxn>
                <a:cxn ang="0">
                  <a:pos x="TX553" y="TY553"/>
                </a:cxn>
                <a:cxn ang="0">
                  <a:pos x="TX554" y="TY554"/>
                </a:cxn>
                <a:cxn ang="0">
                  <a:pos x="TX555" y="TY555"/>
                </a:cxn>
                <a:cxn ang="0">
                  <a:pos x="TX556" y="TY556"/>
                </a:cxn>
                <a:cxn ang="0">
                  <a:pos x="TX557" y="TY557"/>
                </a:cxn>
                <a:cxn ang="0">
                  <a:pos x="TX558" y="TY558"/>
                </a:cxn>
                <a:cxn ang="0">
                  <a:pos x="TX559" y="TY559"/>
                </a:cxn>
                <a:cxn ang="0">
                  <a:pos x="TX560" y="TY560"/>
                </a:cxn>
                <a:cxn ang="0">
                  <a:pos x="TX561" y="TY561"/>
                </a:cxn>
                <a:cxn ang="0">
                  <a:pos x="TX562" y="TY562"/>
                </a:cxn>
                <a:cxn ang="0">
                  <a:pos x="TX563" y="TY563"/>
                </a:cxn>
                <a:cxn ang="0">
                  <a:pos x="TX564" y="TY564"/>
                </a:cxn>
                <a:cxn ang="0">
                  <a:pos x="TX565" y="TY565"/>
                </a:cxn>
                <a:cxn ang="0">
                  <a:pos x="TX566" y="TY566"/>
                </a:cxn>
                <a:cxn ang="0">
                  <a:pos x="TX567" y="TY567"/>
                </a:cxn>
                <a:cxn ang="0">
                  <a:pos x="TX568" y="TY568"/>
                </a:cxn>
                <a:cxn ang="0">
                  <a:pos x="TX569" y="TY569"/>
                </a:cxn>
                <a:cxn ang="0">
                  <a:pos x="TX570" y="TY570"/>
                </a:cxn>
                <a:cxn ang="0">
                  <a:pos x="TX571" y="TY571"/>
                </a:cxn>
                <a:cxn ang="0">
                  <a:pos x="TX572" y="TY572"/>
                </a:cxn>
                <a:cxn ang="0">
                  <a:pos x="TX573" y="TY573"/>
                </a:cxn>
                <a:cxn ang="0">
                  <a:pos x="TX574" y="TY574"/>
                </a:cxn>
                <a:cxn ang="0">
                  <a:pos x="TX575" y="TY575"/>
                </a:cxn>
                <a:cxn ang="0">
                  <a:pos x="TX576" y="TY576"/>
                </a:cxn>
                <a:cxn ang="0">
                  <a:pos x="TX577" y="TY577"/>
                </a:cxn>
                <a:cxn ang="0">
                  <a:pos x="TX578" y="TY578"/>
                </a:cxn>
                <a:cxn ang="0">
                  <a:pos x="TX579" y="TY579"/>
                </a:cxn>
                <a:cxn ang="0">
                  <a:pos x="TX580" y="TY580"/>
                </a:cxn>
                <a:cxn ang="0">
                  <a:pos x="TX581" y="TY581"/>
                </a:cxn>
                <a:cxn ang="0">
                  <a:pos x="TX582" y="TY582"/>
                </a:cxn>
                <a:cxn ang="0">
                  <a:pos x="TX583" y="TY583"/>
                </a:cxn>
                <a:cxn ang="0">
                  <a:pos x="TX584" y="TY584"/>
                </a:cxn>
                <a:cxn ang="0">
                  <a:pos x="TX585" y="TY585"/>
                </a:cxn>
                <a:cxn ang="0">
                  <a:pos x="TX586" y="TY586"/>
                </a:cxn>
                <a:cxn ang="0">
                  <a:pos x="TX587" y="TY587"/>
                </a:cxn>
                <a:cxn ang="0">
                  <a:pos x="TX588" y="TY588"/>
                </a:cxn>
                <a:cxn ang="0">
                  <a:pos x="TX589" y="TY589"/>
                </a:cxn>
                <a:cxn ang="0">
                  <a:pos x="TX590" y="TY590"/>
                </a:cxn>
                <a:cxn ang="0">
                  <a:pos x="TX591" y="TY591"/>
                </a:cxn>
                <a:cxn ang="0">
                  <a:pos x="TX592" y="TY592"/>
                </a:cxn>
                <a:cxn ang="0">
                  <a:pos x="TX593" y="TY593"/>
                </a:cxn>
                <a:cxn ang="0">
                  <a:pos x="TX594" y="TY594"/>
                </a:cxn>
                <a:cxn ang="0">
                  <a:pos x="TX595" y="TY595"/>
                </a:cxn>
                <a:cxn ang="0">
                  <a:pos x="TX596" y="TY596"/>
                </a:cxn>
                <a:cxn ang="0">
                  <a:pos x="TX597" y="TY597"/>
                </a:cxn>
                <a:cxn ang="0">
                  <a:pos x="TX598" y="TY598"/>
                </a:cxn>
                <a:cxn ang="0">
                  <a:pos x="TX599" y="TY599"/>
                </a:cxn>
                <a:cxn ang="0">
                  <a:pos x="TX600" y="TY600"/>
                </a:cxn>
                <a:cxn ang="0">
                  <a:pos x="TX601" y="TY601"/>
                </a:cxn>
                <a:cxn ang="0">
                  <a:pos x="TX602" y="TY602"/>
                </a:cxn>
                <a:cxn ang="0">
                  <a:pos x="TX603" y="TY603"/>
                </a:cxn>
                <a:cxn ang="0">
                  <a:pos x="TX604" y="TY604"/>
                </a:cxn>
                <a:cxn ang="0">
                  <a:pos x="TX605" y="TY605"/>
                </a:cxn>
                <a:cxn ang="0">
                  <a:pos x="TX606" y="TY606"/>
                </a:cxn>
                <a:cxn ang="0">
                  <a:pos x="TX607" y="TY607"/>
                </a:cxn>
                <a:cxn ang="0">
                  <a:pos x="TX608" y="TY608"/>
                </a:cxn>
                <a:cxn ang="0">
                  <a:pos x="TX609" y="TY609"/>
                </a:cxn>
                <a:cxn ang="0">
                  <a:pos x="TX610" y="TY610"/>
                </a:cxn>
                <a:cxn ang="0">
                  <a:pos x="TX611" y="TY611"/>
                </a:cxn>
                <a:cxn ang="0">
                  <a:pos x="TX612" y="TY612"/>
                </a:cxn>
                <a:cxn ang="0">
                  <a:pos x="TX613" y="TY613"/>
                </a:cxn>
                <a:cxn ang="0">
                  <a:pos x="TX614" y="TY614"/>
                </a:cxn>
                <a:cxn ang="0">
                  <a:pos x="TX615" y="TY615"/>
                </a:cxn>
                <a:cxn ang="0">
                  <a:pos x="TX616" y="TY616"/>
                </a:cxn>
                <a:cxn ang="0">
                  <a:pos x="TX617" y="TY617"/>
                </a:cxn>
                <a:cxn ang="0">
                  <a:pos x="TX618" y="TY618"/>
                </a:cxn>
                <a:cxn ang="0">
                  <a:pos x="TX619" y="TY619"/>
                </a:cxn>
                <a:cxn ang="0">
                  <a:pos x="TX620" y="TY620"/>
                </a:cxn>
                <a:cxn ang="0">
                  <a:pos x="TX621" y="TY621"/>
                </a:cxn>
                <a:cxn ang="0">
                  <a:pos x="TX622" y="TY622"/>
                </a:cxn>
                <a:cxn ang="0">
                  <a:pos x="TX623" y="TY623"/>
                </a:cxn>
                <a:cxn ang="0">
                  <a:pos x="TX624" y="TY624"/>
                </a:cxn>
                <a:cxn ang="0">
                  <a:pos x="TX625" y="TY625"/>
                </a:cxn>
                <a:cxn ang="0">
                  <a:pos x="TX626" y="TY626"/>
                </a:cxn>
                <a:cxn ang="0">
                  <a:pos x="TX627" y="TY627"/>
                </a:cxn>
                <a:cxn ang="0">
                  <a:pos x="TX628" y="TY628"/>
                </a:cxn>
                <a:cxn ang="0">
                  <a:pos x="TX629" y="TY629"/>
                </a:cxn>
                <a:cxn ang="0">
                  <a:pos x="TX630" y="TY630"/>
                </a:cxn>
                <a:cxn ang="0">
                  <a:pos x="TX631" y="TY631"/>
                </a:cxn>
                <a:cxn ang="0">
                  <a:pos x="TX632" y="TY632"/>
                </a:cxn>
                <a:cxn ang="0">
                  <a:pos x="TX633" y="TY633"/>
                </a:cxn>
                <a:cxn ang="0">
                  <a:pos x="TX634" y="TY634"/>
                </a:cxn>
                <a:cxn ang="0">
                  <a:pos x="TX635" y="TY635"/>
                </a:cxn>
                <a:cxn ang="0">
                  <a:pos x="TX636" y="TY636"/>
                </a:cxn>
                <a:cxn ang="0">
                  <a:pos x="TX637" y="TY637"/>
                </a:cxn>
                <a:cxn ang="0">
                  <a:pos x="TX638" y="TY638"/>
                </a:cxn>
                <a:cxn ang="0">
                  <a:pos x="TX639" y="TY639"/>
                </a:cxn>
                <a:cxn ang="0">
                  <a:pos x="TX640" y="TY640"/>
                </a:cxn>
                <a:cxn ang="0">
                  <a:pos x="TX641" y="TY641"/>
                </a:cxn>
                <a:cxn ang="0">
                  <a:pos x="TX642" y="TY642"/>
                </a:cxn>
                <a:cxn ang="0">
                  <a:pos x="TX643" y="TY643"/>
                </a:cxn>
                <a:cxn ang="0">
                  <a:pos x="TX644" y="TY644"/>
                </a:cxn>
                <a:cxn ang="0">
                  <a:pos x="TX645" y="TY645"/>
                </a:cxn>
                <a:cxn ang="0">
                  <a:pos x="TX646" y="TY646"/>
                </a:cxn>
                <a:cxn ang="0">
                  <a:pos x="TX647" y="TY647"/>
                </a:cxn>
                <a:cxn ang="0">
                  <a:pos x="TX648" y="TY648"/>
                </a:cxn>
                <a:cxn ang="0">
                  <a:pos x="TX649" y="TY649"/>
                </a:cxn>
                <a:cxn ang="0">
                  <a:pos x="TX650" y="TY650"/>
                </a:cxn>
                <a:cxn ang="0">
                  <a:pos x="TX651" y="TY651"/>
                </a:cxn>
                <a:cxn ang="0">
                  <a:pos x="TX652" y="TY652"/>
                </a:cxn>
                <a:cxn ang="0">
                  <a:pos x="TX653" y="TY653"/>
                </a:cxn>
                <a:cxn ang="0">
                  <a:pos x="TX654" y="TY654"/>
                </a:cxn>
                <a:cxn ang="0">
                  <a:pos x="TX655" y="TY655"/>
                </a:cxn>
                <a:cxn ang="0">
                  <a:pos x="TX656" y="TY656"/>
                </a:cxn>
                <a:cxn ang="0">
                  <a:pos x="TX657" y="TY657"/>
                </a:cxn>
                <a:cxn ang="0">
                  <a:pos x="TX658" y="TY658"/>
                </a:cxn>
                <a:cxn ang="0">
                  <a:pos x="TX659" y="TY659"/>
                </a:cxn>
                <a:cxn ang="0">
                  <a:pos x="TX660" y="TY660"/>
                </a:cxn>
                <a:cxn ang="0">
                  <a:pos x="TX661" y="TY661"/>
                </a:cxn>
                <a:cxn ang="0">
                  <a:pos x="TX662" y="TY662"/>
                </a:cxn>
                <a:cxn ang="0">
                  <a:pos x="TX663" y="TY663"/>
                </a:cxn>
                <a:cxn ang="0">
                  <a:pos x="TX664" y="TY664"/>
                </a:cxn>
                <a:cxn ang="0">
                  <a:pos x="TX665" y="TY665"/>
                </a:cxn>
                <a:cxn ang="0">
                  <a:pos x="TX666" y="TY666"/>
                </a:cxn>
                <a:cxn ang="0">
                  <a:pos x="TX667" y="TY667"/>
                </a:cxn>
                <a:cxn ang="0">
                  <a:pos x="TX668" y="TY668"/>
                </a:cxn>
                <a:cxn ang="0">
                  <a:pos x="TX669" y="TY669"/>
                </a:cxn>
                <a:cxn ang="0">
                  <a:pos x="TX670" y="TY670"/>
                </a:cxn>
                <a:cxn ang="0">
                  <a:pos x="TX671" y="TY671"/>
                </a:cxn>
                <a:cxn ang="0">
                  <a:pos x="TX672" y="TY672"/>
                </a:cxn>
                <a:cxn ang="0">
                  <a:pos x="TX673" y="TY673"/>
                </a:cxn>
                <a:cxn ang="0">
                  <a:pos x="TX674" y="TY674"/>
                </a:cxn>
                <a:cxn ang="0">
                  <a:pos x="TX675" y="TY675"/>
                </a:cxn>
                <a:cxn ang="0">
                  <a:pos x="TX676" y="TY676"/>
                </a:cxn>
                <a:cxn ang="0">
                  <a:pos x="TX677" y="TY677"/>
                </a:cxn>
                <a:cxn ang="0">
                  <a:pos x="TX678" y="TY678"/>
                </a:cxn>
                <a:cxn ang="0">
                  <a:pos x="TX679" y="TY679"/>
                </a:cxn>
                <a:cxn ang="0">
                  <a:pos x="TX680" y="TY680"/>
                </a:cxn>
                <a:cxn ang="0">
                  <a:pos x="TX681" y="TY681"/>
                </a:cxn>
                <a:cxn ang="0">
                  <a:pos x="TX682" y="TY682"/>
                </a:cxn>
                <a:cxn ang="0">
                  <a:pos x="TX683" y="TY683"/>
                </a:cxn>
                <a:cxn ang="0">
                  <a:pos x="TX684" y="TY684"/>
                </a:cxn>
                <a:cxn ang="0">
                  <a:pos x="TX685" y="TY685"/>
                </a:cxn>
                <a:cxn ang="0">
                  <a:pos x="TX686" y="TY686"/>
                </a:cxn>
                <a:cxn ang="0">
                  <a:pos x="TX687" y="TY687"/>
                </a:cxn>
                <a:cxn ang="0">
                  <a:pos x="TX688" y="TY688"/>
                </a:cxn>
                <a:cxn ang="0">
                  <a:pos x="TX689" y="TY689"/>
                </a:cxn>
                <a:cxn ang="0">
                  <a:pos x="TX690" y="TY690"/>
                </a:cxn>
                <a:cxn ang="0">
                  <a:pos x="TX691" y="TY691"/>
                </a:cxn>
                <a:cxn ang="0">
                  <a:pos x="TX692" y="TY692"/>
                </a:cxn>
                <a:cxn ang="0">
                  <a:pos x="TX693" y="TY693"/>
                </a:cxn>
                <a:cxn ang="0">
                  <a:pos x="TX694" y="TY694"/>
                </a:cxn>
                <a:cxn ang="0">
                  <a:pos x="TX695" y="TY695"/>
                </a:cxn>
                <a:cxn ang="0">
                  <a:pos x="TX696" y="TY696"/>
                </a:cxn>
                <a:cxn ang="0">
                  <a:pos x="TX697" y="TY697"/>
                </a:cxn>
                <a:cxn ang="0">
                  <a:pos x="TX698" y="TY698"/>
                </a:cxn>
                <a:cxn ang="0">
                  <a:pos x="TX699" y="TY699"/>
                </a:cxn>
                <a:cxn ang="0">
                  <a:pos x="TX700" y="TY700"/>
                </a:cxn>
                <a:cxn ang="0">
                  <a:pos x="TX701" y="TY701"/>
                </a:cxn>
                <a:cxn ang="0">
                  <a:pos x="TX702" y="TY702"/>
                </a:cxn>
                <a:cxn ang="0">
                  <a:pos x="TX703" y="TY703"/>
                </a:cxn>
                <a:cxn ang="0">
                  <a:pos x="TX704" y="TY704"/>
                </a:cxn>
                <a:cxn ang="0">
                  <a:pos x="TX705" y="TY705"/>
                </a:cxn>
                <a:cxn ang="0">
                  <a:pos x="TX706" y="TY706"/>
                </a:cxn>
                <a:cxn ang="0">
                  <a:pos x="TX707" y="TY707"/>
                </a:cxn>
                <a:cxn ang="0">
                  <a:pos x="TX708" y="TY708"/>
                </a:cxn>
                <a:cxn ang="0">
                  <a:pos x="TX709" y="TY709"/>
                </a:cxn>
                <a:cxn ang="0">
                  <a:pos x="TX710" y="TY710"/>
                </a:cxn>
                <a:cxn ang="0">
                  <a:pos x="TX711" y="TY711"/>
                </a:cxn>
                <a:cxn ang="0">
                  <a:pos x="TX712" y="TY712"/>
                </a:cxn>
                <a:cxn ang="0">
                  <a:pos x="TX713" y="TY713"/>
                </a:cxn>
                <a:cxn ang="0">
                  <a:pos x="TX714" y="TY714"/>
                </a:cxn>
                <a:cxn ang="0">
                  <a:pos x="TX715" y="TY715"/>
                </a:cxn>
                <a:cxn ang="0">
                  <a:pos x="TX716" y="TY716"/>
                </a:cxn>
                <a:cxn ang="0">
                  <a:pos x="TX717" y="TY717"/>
                </a:cxn>
                <a:cxn ang="0">
                  <a:pos x="TX718" y="TY718"/>
                </a:cxn>
                <a:cxn ang="0">
                  <a:pos x="TX719" y="TY719"/>
                </a:cxn>
                <a:cxn ang="0">
                  <a:pos x="TX720" y="TY720"/>
                </a:cxn>
                <a:cxn ang="0">
                  <a:pos x="TX721" y="TY721"/>
                </a:cxn>
                <a:cxn ang="0">
                  <a:pos x="TX722" y="TY722"/>
                </a:cxn>
                <a:cxn ang="0">
                  <a:pos x="TX723" y="TY723"/>
                </a:cxn>
                <a:cxn ang="0">
                  <a:pos x="TX724" y="TY724"/>
                </a:cxn>
                <a:cxn ang="0">
                  <a:pos x="TX725" y="TY725"/>
                </a:cxn>
                <a:cxn ang="0">
                  <a:pos x="TX726" y="TY726"/>
                </a:cxn>
                <a:cxn ang="0">
                  <a:pos x="TX727" y="TY727"/>
                </a:cxn>
                <a:cxn ang="0">
                  <a:pos x="TX728" y="TY728"/>
                </a:cxn>
                <a:cxn ang="0">
                  <a:pos x="TX729" y="TY729"/>
                </a:cxn>
                <a:cxn ang="0">
                  <a:pos x="TX730" y="TY730"/>
                </a:cxn>
                <a:cxn ang="0">
                  <a:pos x="TX731" y="TY731"/>
                </a:cxn>
                <a:cxn ang="0">
                  <a:pos x="TX732" y="TY732"/>
                </a:cxn>
                <a:cxn ang="0">
                  <a:pos x="TX733" y="TY733"/>
                </a:cxn>
                <a:cxn ang="0">
                  <a:pos x="TX734" y="TY734"/>
                </a:cxn>
                <a:cxn ang="0">
                  <a:pos x="TX735" y="TY735"/>
                </a:cxn>
                <a:cxn ang="0">
                  <a:pos x="TX736" y="TY736"/>
                </a:cxn>
                <a:cxn ang="0">
                  <a:pos x="TX737" y="TY737"/>
                </a:cxn>
                <a:cxn ang="0">
                  <a:pos x="TX738" y="TY738"/>
                </a:cxn>
                <a:cxn ang="0">
                  <a:pos x="TX739" y="TY739"/>
                </a:cxn>
                <a:cxn ang="0">
                  <a:pos x="TX740" y="TY740"/>
                </a:cxn>
                <a:cxn ang="0">
                  <a:pos x="TX741" y="TY741"/>
                </a:cxn>
                <a:cxn ang="0">
                  <a:pos x="TX742" y="TY742"/>
                </a:cxn>
                <a:cxn ang="0">
                  <a:pos x="TX743" y="TY743"/>
                </a:cxn>
                <a:cxn ang="0">
                  <a:pos x="TX744" y="TY744"/>
                </a:cxn>
                <a:cxn ang="0">
                  <a:pos x="TX745" y="TY745"/>
                </a:cxn>
                <a:cxn ang="0">
                  <a:pos x="TX746" y="TY746"/>
                </a:cxn>
                <a:cxn ang="0">
                  <a:pos x="TX747" y="TY747"/>
                </a:cxn>
                <a:cxn ang="0">
                  <a:pos x="TX748" y="TY748"/>
                </a:cxn>
                <a:cxn ang="0">
                  <a:pos x="TX749" y="TY749"/>
                </a:cxn>
                <a:cxn ang="0">
                  <a:pos x="TX750" y="TY750"/>
                </a:cxn>
                <a:cxn ang="0">
                  <a:pos x="TX751" y="TY751"/>
                </a:cxn>
                <a:cxn ang="0">
                  <a:pos x="TX752" y="TY752"/>
                </a:cxn>
                <a:cxn ang="0">
                  <a:pos x="TX753" y="TY753"/>
                </a:cxn>
                <a:cxn ang="0">
                  <a:pos x="TX754" y="TY754"/>
                </a:cxn>
                <a:cxn ang="0">
                  <a:pos x="TX755" y="TY755"/>
                </a:cxn>
                <a:cxn ang="0">
                  <a:pos x="TX756" y="TY756"/>
                </a:cxn>
                <a:cxn ang="0">
                  <a:pos x="TX757" y="TY757"/>
                </a:cxn>
                <a:cxn ang="0">
                  <a:pos x="TX758" y="TY758"/>
                </a:cxn>
                <a:cxn ang="0">
                  <a:pos x="TX759" y="TY759"/>
                </a:cxn>
                <a:cxn ang="0">
                  <a:pos x="TX760" y="TY760"/>
                </a:cxn>
                <a:cxn ang="0">
                  <a:pos x="TX761" y="TY761"/>
                </a:cxn>
                <a:cxn ang="0">
                  <a:pos x="TX762" y="TY762"/>
                </a:cxn>
                <a:cxn ang="0">
                  <a:pos x="TX763" y="TY763"/>
                </a:cxn>
                <a:cxn ang="0">
                  <a:pos x="TX764" y="TY764"/>
                </a:cxn>
                <a:cxn ang="0">
                  <a:pos x="TX765" y="TY765"/>
                </a:cxn>
                <a:cxn ang="0">
                  <a:pos x="TX766" y="TY766"/>
                </a:cxn>
                <a:cxn ang="0">
                  <a:pos x="TX767" y="TY767"/>
                </a:cxn>
                <a:cxn ang="0">
                  <a:pos x="TX768" y="TY768"/>
                </a:cxn>
                <a:cxn ang="0">
                  <a:pos x="TX769" y="TY769"/>
                </a:cxn>
                <a:cxn ang="0">
                  <a:pos x="TX770" y="TY770"/>
                </a:cxn>
                <a:cxn ang="0">
                  <a:pos x="TX771" y="TY771"/>
                </a:cxn>
                <a:cxn ang="0">
                  <a:pos x="TX772" y="TY772"/>
                </a:cxn>
                <a:cxn ang="0">
                  <a:pos x="TX773" y="TY773"/>
                </a:cxn>
                <a:cxn ang="0">
                  <a:pos x="TX774" y="TY774"/>
                </a:cxn>
                <a:cxn ang="0">
                  <a:pos x="TX775" y="TY775"/>
                </a:cxn>
                <a:cxn ang="0">
                  <a:pos x="TX776" y="TY776"/>
                </a:cxn>
                <a:cxn ang="0">
                  <a:pos x="TX777" y="TY777"/>
                </a:cxn>
                <a:cxn ang="0">
                  <a:pos x="TX778" y="TY778"/>
                </a:cxn>
                <a:cxn ang="0">
                  <a:pos x="TX779" y="TY779"/>
                </a:cxn>
                <a:cxn ang="0">
                  <a:pos x="TX780" y="TY780"/>
                </a:cxn>
                <a:cxn ang="0">
                  <a:pos x="TX781" y="TY781"/>
                </a:cxn>
                <a:cxn ang="0">
                  <a:pos x="TX782" y="TY782"/>
                </a:cxn>
                <a:cxn ang="0">
                  <a:pos x="TX783" y="TY783"/>
                </a:cxn>
                <a:cxn ang="0">
                  <a:pos x="TX784" y="TY784"/>
                </a:cxn>
                <a:cxn ang="0">
                  <a:pos x="TX785" y="TY785"/>
                </a:cxn>
                <a:cxn ang="0">
                  <a:pos x="TX786" y="TY786"/>
                </a:cxn>
                <a:cxn ang="0">
                  <a:pos x="TX787" y="TY787"/>
                </a:cxn>
                <a:cxn ang="0">
                  <a:pos x="TX788" y="TY788"/>
                </a:cxn>
                <a:cxn ang="0">
                  <a:pos x="TX789" y="TY789"/>
                </a:cxn>
                <a:cxn ang="0">
                  <a:pos x="TX790" y="TY790"/>
                </a:cxn>
                <a:cxn ang="0">
                  <a:pos x="TX791" y="TY791"/>
                </a:cxn>
                <a:cxn ang="0">
                  <a:pos x="TX792" y="TY792"/>
                </a:cxn>
                <a:cxn ang="0">
                  <a:pos x="TX793" y="TY793"/>
                </a:cxn>
                <a:cxn ang="0">
                  <a:pos x="TX794" y="TY794"/>
                </a:cxn>
                <a:cxn ang="0">
                  <a:pos x="TX795" y="TY795"/>
                </a:cxn>
                <a:cxn ang="0">
                  <a:pos x="TX796" y="TY796"/>
                </a:cxn>
                <a:cxn ang="0">
                  <a:pos x="TX797" y="TY797"/>
                </a:cxn>
                <a:cxn ang="0">
                  <a:pos x="TX798" y="TY798"/>
                </a:cxn>
                <a:cxn ang="0">
                  <a:pos x="TX799" y="TY799"/>
                </a:cxn>
                <a:cxn ang="0">
                  <a:pos x="TX800" y="TY800"/>
                </a:cxn>
                <a:cxn ang="0">
                  <a:pos x="TX801" y="TY801"/>
                </a:cxn>
                <a:cxn ang="0">
                  <a:pos x="TX802" y="TY802"/>
                </a:cxn>
                <a:cxn ang="0">
                  <a:pos x="TX803" y="TY803"/>
                </a:cxn>
                <a:cxn ang="0">
                  <a:pos x="TX804" y="TY804"/>
                </a:cxn>
                <a:cxn ang="0">
                  <a:pos x="TX805" y="TY805"/>
                </a:cxn>
                <a:cxn ang="0">
                  <a:pos x="TX806" y="TY806"/>
                </a:cxn>
                <a:cxn ang="0">
                  <a:pos x="TX807" y="TY807"/>
                </a:cxn>
                <a:cxn ang="0">
                  <a:pos x="TX808" y="TY808"/>
                </a:cxn>
                <a:cxn ang="0">
                  <a:pos x="TX809" y="TY809"/>
                </a:cxn>
                <a:cxn ang="0">
                  <a:pos x="TX810" y="TY810"/>
                </a:cxn>
                <a:cxn ang="0">
                  <a:pos x="TX811" y="TY811"/>
                </a:cxn>
                <a:cxn ang="0">
                  <a:pos x="TX812" y="TY812"/>
                </a:cxn>
                <a:cxn ang="0">
                  <a:pos x="TX813" y="TY813"/>
                </a:cxn>
                <a:cxn ang="0">
                  <a:pos x="TX814" y="TY814"/>
                </a:cxn>
                <a:cxn ang="0">
                  <a:pos x="TX815" y="TY815"/>
                </a:cxn>
                <a:cxn ang="0">
                  <a:pos x="TX816" y="TY816"/>
                </a:cxn>
                <a:cxn ang="0">
                  <a:pos x="TX817" y="TY817"/>
                </a:cxn>
                <a:cxn ang="0">
                  <a:pos x="TX818" y="TY818"/>
                </a:cxn>
                <a:cxn ang="0">
                  <a:pos x="TX819" y="TY819"/>
                </a:cxn>
                <a:cxn ang="0">
                  <a:pos x="TX820" y="TY820"/>
                </a:cxn>
                <a:cxn ang="0">
                  <a:pos x="TX821" y="TY821"/>
                </a:cxn>
                <a:cxn ang="0">
                  <a:pos x="TX822" y="TY822"/>
                </a:cxn>
                <a:cxn ang="0">
                  <a:pos x="TX823" y="TY823"/>
                </a:cxn>
                <a:cxn ang="0">
                  <a:pos x="TX824" y="TY824"/>
                </a:cxn>
                <a:cxn ang="0">
                  <a:pos x="TX825" y="TY825"/>
                </a:cxn>
                <a:cxn ang="0">
                  <a:pos x="TX826" y="TY826"/>
                </a:cxn>
                <a:cxn ang="0">
                  <a:pos x="TX827" y="TY827"/>
                </a:cxn>
                <a:cxn ang="0">
                  <a:pos x="TX828" y="TY828"/>
                </a:cxn>
                <a:cxn ang="0">
                  <a:pos x="TX829" y="TY829"/>
                </a:cxn>
                <a:cxn ang="0">
                  <a:pos x="TX830" y="TY830"/>
                </a:cxn>
                <a:cxn ang="0">
                  <a:pos x="TX831" y="TY831"/>
                </a:cxn>
                <a:cxn ang="0">
                  <a:pos x="TX832" y="TY832"/>
                </a:cxn>
                <a:cxn ang="0">
                  <a:pos x="TX833" y="TY833"/>
                </a:cxn>
                <a:cxn ang="0">
                  <a:pos x="TX834" y="TY834"/>
                </a:cxn>
                <a:cxn ang="0">
                  <a:pos x="TX835" y="TY835"/>
                </a:cxn>
                <a:cxn ang="0">
                  <a:pos x="TX836" y="TY836"/>
                </a:cxn>
                <a:cxn ang="0">
                  <a:pos x="TX837" y="TY837"/>
                </a:cxn>
                <a:cxn ang="0">
                  <a:pos x="TX838" y="TY838"/>
                </a:cxn>
                <a:cxn ang="0">
                  <a:pos x="TX839" y="TY839"/>
                </a:cxn>
                <a:cxn ang="0">
                  <a:pos x="TX840" y="TY840"/>
                </a:cxn>
                <a:cxn ang="0">
                  <a:pos x="TX841" y="TY841"/>
                </a:cxn>
                <a:cxn ang="0">
                  <a:pos x="TX842" y="TY842"/>
                </a:cxn>
                <a:cxn ang="0">
                  <a:pos x="TX843" y="TY843"/>
                </a:cxn>
                <a:cxn ang="0">
                  <a:pos x="TX844" y="TY844"/>
                </a:cxn>
                <a:cxn ang="0">
                  <a:pos x="TX845" y="TY845"/>
                </a:cxn>
                <a:cxn ang="0">
                  <a:pos x="TX846" y="TY846"/>
                </a:cxn>
                <a:cxn ang="0">
                  <a:pos x="TX847" y="TY847"/>
                </a:cxn>
                <a:cxn ang="0">
                  <a:pos x="TX848" y="TY848"/>
                </a:cxn>
                <a:cxn ang="0">
                  <a:pos x="TX849" y="TY849"/>
                </a:cxn>
                <a:cxn ang="0">
                  <a:pos x="TX850" y="TY850"/>
                </a:cxn>
                <a:cxn ang="0">
                  <a:pos x="TX851" y="TY851"/>
                </a:cxn>
                <a:cxn ang="0">
                  <a:pos x="TX852" y="TY852"/>
                </a:cxn>
                <a:cxn ang="0">
                  <a:pos x="TX853" y="TY853"/>
                </a:cxn>
                <a:cxn ang="0">
                  <a:pos x="TX854" y="TY854"/>
                </a:cxn>
                <a:cxn ang="0">
                  <a:pos x="TX855" y="TY855"/>
                </a:cxn>
                <a:cxn ang="0">
                  <a:pos x="TX856" y="TY856"/>
                </a:cxn>
                <a:cxn ang="0">
                  <a:pos x="TX857" y="TY857"/>
                </a:cxn>
                <a:cxn ang="0">
                  <a:pos x="TX858" y="TY858"/>
                </a:cxn>
                <a:cxn ang="0">
                  <a:pos x="TX859" y="TY859"/>
                </a:cxn>
                <a:cxn ang="0">
                  <a:pos x="TX860" y="TY860"/>
                </a:cxn>
                <a:cxn ang="0">
                  <a:pos x="TX861" y="TY861"/>
                </a:cxn>
                <a:cxn ang="0">
                  <a:pos x="TX862" y="TY862"/>
                </a:cxn>
                <a:cxn ang="0">
                  <a:pos x="TX863" y="TY863"/>
                </a:cxn>
                <a:cxn ang="0">
                  <a:pos x="TX864" y="TY864"/>
                </a:cxn>
                <a:cxn ang="0">
                  <a:pos x="TX865" y="TY865"/>
                </a:cxn>
                <a:cxn ang="0">
                  <a:pos x="TX866" y="TY866"/>
                </a:cxn>
                <a:cxn ang="0">
                  <a:pos x="TX867" y="TY867"/>
                </a:cxn>
                <a:cxn ang="0">
                  <a:pos x="TX868" y="TY868"/>
                </a:cxn>
                <a:cxn ang="0">
                  <a:pos x="TX869" y="TY869"/>
                </a:cxn>
                <a:cxn ang="0">
                  <a:pos x="TX870" y="TY870"/>
                </a:cxn>
                <a:cxn ang="0">
                  <a:pos x="TX871" y="TY871"/>
                </a:cxn>
                <a:cxn ang="0">
                  <a:pos x="TX872" y="TY872"/>
                </a:cxn>
                <a:cxn ang="0">
                  <a:pos x="TX873" y="TY873"/>
                </a:cxn>
                <a:cxn ang="0">
                  <a:pos x="TX874" y="TY874"/>
                </a:cxn>
                <a:cxn ang="0">
                  <a:pos x="TX875" y="TY875"/>
                </a:cxn>
                <a:cxn ang="0">
                  <a:pos x="TX876" y="TY876"/>
                </a:cxn>
                <a:cxn ang="0">
                  <a:pos x="TX877" y="TY877"/>
                </a:cxn>
                <a:cxn ang="0">
                  <a:pos x="TX878" y="TY878"/>
                </a:cxn>
                <a:cxn ang="0">
                  <a:pos x="TX879" y="TY879"/>
                </a:cxn>
                <a:cxn ang="0">
                  <a:pos x="TX880" y="TY880"/>
                </a:cxn>
                <a:cxn ang="0">
                  <a:pos x="TX881" y="TY881"/>
                </a:cxn>
                <a:cxn ang="0">
                  <a:pos x="TX882" y="TY882"/>
                </a:cxn>
                <a:cxn ang="0">
                  <a:pos x="TX883" y="TY883"/>
                </a:cxn>
                <a:cxn ang="0">
                  <a:pos x="TX884" y="TY884"/>
                </a:cxn>
                <a:cxn ang="0">
                  <a:pos x="TX885" y="TY885"/>
                </a:cxn>
                <a:cxn ang="0">
                  <a:pos x="TX886" y="TY886"/>
                </a:cxn>
                <a:cxn ang="0">
                  <a:pos x="TX887" y="TY887"/>
                </a:cxn>
                <a:cxn ang="0">
                  <a:pos x="TX888" y="TY888"/>
                </a:cxn>
                <a:cxn ang="0">
                  <a:pos x="TX889" y="TY889"/>
                </a:cxn>
                <a:cxn ang="0">
                  <a:pos x="TX890" y="TY890"/>
                </a:cxn>
                <a:cxn ang="0">
                  <a:pos x="TX891" y="TY891"/>
                </a:cxn>
                <a:cxn ang="0">
                  <a:pos x="TX892" y="TY892"/>
                </a:cxn>
                <a:cxn ang="0">
                  <a:pos x="TX893" y="TY893"/>
                </a:cxn>
                <a:cxn ang="0">
                  <a:pos x="TX894" y="TY894"/>
                </a:cxn>
                <a:cxn ang="0">
                  <a:pos x="TX895" y="TY895"/>
                </a:cxn>
                <a:cxn ang="0">
                  <a:pos x="TX896" y="TY896"/>
                </a:cxn>
                <a:cxn ang="0">
                  <a:pos x="TX897" y="TY897"/>
                </a:cxn>
                <a:cxn ang="0">
                  <a:pos x="TX898" y="TY898"/>
                </a:cxn>
                <a:cxn ang="0">
                  <a:pos x="TX899" y="TY899"/>
                </a:cxn>
                <a:cxn ang="0">
                  <a:pos x="TX900" y="TY900"/>
                </a:cxn>
                <a:cxn ang="0">
                  <a:pos x="TX901" y="TY901"/>
                </a:cxn>
                <a:cxn ang="0">
                  <a:pos x="TX902" y="TY902"/>
                </a:cxn>
                <a:cxn ang="0">
                  <a:pos x="TX903" y="TY903"/>
                </a:cxn>
                <a:cxn ang="0">
                  <a:pos x="TX904" y="TY904"/>
                </a:cxn>
                <a:cxn ang="0">
                  <a:pos x="TX905" y="TY905"/>
                </a:cxn>
                <a:cxn ang="0">
                  <a:pos x="TX906" y="TY906"/>
                </a:cxn>
                <a:cxn ang="0">
                  <a:pos x="TX907" y="TY907"/>
                </a:cxn>
                <a:cxn ang="0">
                  <a:pos x="TX908" y="TY908"/>
                </a:cxn>
                <a:cxn ang="0">
                  <a:pos x="TX909" y="TY909"/>
                </a:cxn>
                <a:cxn ang="0">
                  <a:pos x="TX910" y="TY910"/>
                </a:cxn>
                <a:cxn ang="0">
                  <a:pos x="TX911" y="TY911"/>
                </a:cxn>
                <a:cxn ang="0">
                  <a:pos x="TX912" y="TY912"/>
                </a:cxn>
                <a:cxn ang="0">
                  <a:pos x="TX913" y="TY913"/>
                </a:cxn>
                <a:cxn ang="0">
                  <a:pos x="TX914" y="TY914"/>
                </a:cxn>
                <a:cxn ang="0">
                  <a:pos x="TX915" y="TY915"/>
                </a:cxn>
                <a:cxn ang="0">
                  <a:pos x="TX916" y="TY916"/>
                </a:cxn>
                <a:cxn ang="0">
                  <a:pos x="TX917" y="TY917"/>
                </a:cxn>
                <a:cxn ang="0">
                  <a:pos x="TX918" y="TY918"/>
                </a:cxn>
                <a:cxn ang="0">
                  <a:pos x="TX919" y="TY919"/>
                </a:cxn>
                <a:cxn ang="0">
                  <a:pos x="TX920" y="TY920"/>
                </a:cxn>
                <a:cxn ang="0">
                  <a:pos x="TX921" y="TY921"/>
                </a:cxn>
                <a:cxn ang="0">
                  <a:pos x="TX922" y="TY922"/>
                </a:cxn>
                <a:cxn ang="0">
                  <a:pos x="TX923" y="TY923"/>
                </a:cxn>
                <a:cxn ang="0">
                  <a:pos x="TX924" y="TY924"/>
                </a:cxn>
                <a:cxn ang="0">
                  <a:pos x="TX925" y="TY925"/>
                </a:cxn>
                <a:cxn ang="0">
                  <a:pos x="TX926" y="TY926"/>
                </a:cxn>
                <a:cxn ang="0">
                  <a:pos x="TX927" y="TY927"/>
                </a:cxn>
                <a:cxn ang="0">
                  <a:pos x="TX928" y="TY928"/>
                </a:cxn>
                <a:cxn ang="0">
                  <a:pos x="TX929" y="TY929"/>
                </a:cxn>
                <a:cxn ang="0">
                  <a:pos x="TX930" y="TY930"/>
                </a:cxn>
                <a:cxn ang="0">
                  <a:pos x="TX931" y="TY931"/>
                </a:cxn>
                <a:cxn ang="0">
                  <a:pos x="TX932" y="TY932"/>
                </a:cxn>
                <a:cxn ang="0">
                  <a:pos x="TX933" y="TY933"/>
                </a:cxn>
                <a:cxn ang="0">
                  <a:pos x="TX934" y="TY934"/>
                </a:cxn>
                <a:cxn ang="0">
                  <a:pos x="TX935" y="TY935"/>
                </a:cxn>
                <a:cxn ang="0">
                  <a:pos x="TX936" y="TY936"/>
                </a:cxn>
                <a:cxn ang="0">
                  <a:pos x="TX937" y="TY937"/>
                </a:cxn>
                <a:cxn ang="0">
                  <a:pos x="TX938" y="TY938"/>
                </a:cxn>
                <a:cxn ang="0">
                  <a:pos x="TX939" y="TY939"/>
                </a:cxn>
                <a:cxn ang="0">
                  <a:pos x="TX940" y="TY940"/>
                </a:cxn>
                <a:cxn ang="0">
                  <a:pos x="TX941" y="TY941"/>
                </a:cxn>
                <a:cxn ang="0">
                  <a:pos x="TX942" y="TY942"/>
                </a:cxn>
                <a:cxn ang="0">
                  <a:pos x="TX943" y="TY943"/>
                </a:cxn>
                <a:cxn ang="0">
                  <a:pos x="TX944" y="TY944"/>
                </a:cxn>
                <a:cxn ang="0">
                  <a:pos x="TX945" y="TY945"/>
                </a:cxn>
                <a:cxn ang="0">
                  <a:pos x="TX946" y="TY946"/>
                </a:cxn>
                <a:cxn ang="0">
                  <a:pos x="TX947" y="TY947"/>
                </a:cxn>
                <a:cxn ang="0">
                  <a:pos x="TX948" y="TY948"/>
                </a:cxn>
                <a:cxn ang="0">
                  <a:pos x="TX949" y="TY949"/>
                </a:cxn>
                <a:cxn ang="0">
                  <a:pos x="TX950" y="TY950"/>
                </a:cxn>
                <a:cxn ang="0">
                  <a:pos x="TX951" y="TY951"/>
                </a:cxn>
                <a:cxn ang="0">
                  <a:pos x="TX952" y="TY952"/>
                </a:cxn>
                <a:cxn ang="0">
                  <a:pos x="TX953" y="TY953"/>
                </a:cxn>
                <a:cxn ang="0">
                  <a:pos x="TX954" y="TY954"/>
                </a:cxn>
                <a:cxn ang="0">
                  <a:pos x="TX955" y="TY955"/>
                </a:cxn>
                <a:cxn ang="0">
                  <a:pos x="TX956" y="TY956"/>
                </a:cxn>
                <a:cxn ang="0">
                  <a:pos x="TX957" y="TY957"/>
                </a:cxn>
                <a:cxn ang="0">
                  <a:pos x="TX958" y="TY958"/>
                </a:cxn>
                <a:cxn ang="0">
                  <a:pos x="TX959" y="TY959"/>
                </a:cxn>
                <a:cxn ang="0">
                  <a:pos x="TX960" y="TY960"/>
                </a:cxn>
                <a:cxn ang="0">
                  <a:pos x="TX961" y="TY961"/>
                </a:cxn>
                <a:cxn ang="0">
                  <a:pos x="TX962" y="TY962"/>
                </a:cxn>
                <a:cxn ang="0">
                  <a:pos x="TX963" y="TY963"/>
                </a:cxn>
                <a:cxn ang="0">
                  <a:pos x="TX964" y="TY964"/>
                </a:cxn>
                <a:cxn ang="0">
                  <a:pos x="TX965" y="TY965"/>
                </a:cxn>
                <a:cxn ang="0">
                  <a:pos x="TX966" y="TY966"/>
                </a:cxn>
                <a:cxn ang="0">
                  <a:pos x="TX967" y="TY967"/>
                </a:cxn>
                <a:cxn ang="0">
                  <a:pos x="TX968" y="TY968"/>
                </a:cxn>
                <a:cxn ang="0">
                  <a:pos x="TX969" y="TY969"/>
                </a:cxn>
                <a:cxn ang="0">
                  <a:pos x="TX970" y="TY970"/>
                </a:cxn>
                <a:cxn ang="0">
                  <a:pos x="TX971" y="TY971"/>
                </a:cxn>
                <a:cxn ang="0">
                  <a:pos x="TX972" y="TY972"/>
                </a:cxn>
                <a:cxn ang="0">
                  <a:pos x="TX973" y="TY973"/>
                </a:cxn>
                <a:cxn ang="0">
                  <a:pos x="TX974" y="TY974"/>
                </a:cxn>
                <a:cxn ang="0">
                  <a:pos x="TX975" y="TY975"/>
                </a:cxn>
                <a:cxn ang="0">
                  <a:pos x="TX976" y="TY976"/>
                </a:cxn>
                <a:cxn ang="0">
                  <a:pos x="TX977" y="TY977"/>
                </a:cxn>
                <a:cxn ang="0">
                  <a:pos x="TX978" y="TY978"/>
                </a:cxn>
                <a:cxn ang="0">
                  <a:pos x="TX979" y="TY979"/>
                </a:cxn>
                <a:cxn ang="0">
                  <a:pos x="TX980" y="TY980"/>
                </a:cxn>
                <a:cxn ang="0">
                  <a:pos x="TX981" y="TY981"/>
                </a:cxn>
                <a:cxn ang="0">
                  <a:pos x="TX982" y="TY982"/>
                </a:cxn>
                <a:cxn ang="0">
                  <a:pos x="TX983" y="TY983"/>
                </a:cxn>
                <a:cxn ang="0">
                  <a:pos x="TX984" y="TY984"/>
                </a:cxn>
                <a:cxn ang="0">
                  <a:pos x="TX985" y="TY985"/>
                </a:cxn>
                <a:cxn ang="0">
                  <a:pos x="TX986" y="TY986"/>
                </a:cxn>
                <a:cxn ang="0">
                  <a:pos x="TX987" y="TY987"/>
                </a:cxn>
                <a:cxn ang="0">
                  <a:pos x="TX988" y="TY988"/>
                </a:cxn>
                <a:cxn ang="0">
                  <a:pos x="TX989" y="TY989"/>
                </a:cxn>
                <a:cxn ang="0">
                  <a:pos x="TX990" y="TY990"/>
                </a:cxn>
                <a:cxn ang="0">
                  <a:pos x="TX991" y="TY991"/>
                </a:cxn>
                <a:cxn ang="0">
                  <a:pos x="TX992" y="TY992"/>
                </a:cxn>
                <a:cxn ang="0">
                  <a:pos x="TX993" y="TY993"/>
                </a:cxn>
                <a:cxn ang="0">
                  <a:pos x="TX994" y="TY994"/>
                </a:cxn>
                <a:cxn ang="0">
                  <a:pos x="TX995" y="TY995"/>
                </a:cxn>
                <a:cxn ang="0">
                  <a:pos x="TX996" y="TY996"/>
                </a:cxn>
                <a:cxn ang="0">
                  <a:pos x="TX997" y="TY997"/>
                </a:cxn>
                <a:cxn ang="0">
                  <a:pos x="TX998" y="TY998"/>
                </a:cxn>
                <a:cxn ang="0">
                  <a:pos x="TX999" y="TY999"/>
                </a:cxn>
                <a:cxn ang="0">
                  <a:pos x="TX1000" y="TY1000"/>
                </a:cxn>
                <a:cxn ang="0">
                  <a:pos x="TX1001" y="TY1001"/>
                </a:cxn>
                <a:cxn ang="0">
                  <a:pos x="TX1002" y="TY1002"/>
                </a:cxn>
                <a:cxn ang="0">
                  <a:pos x="TX1003" y="TY1003"/>
                </a:cxn>
                <a:cxn ang="0">
                  <a:pos x="TX1004" y="TY1004"/>
                </a:cxn>
                <a:cxn ang="0">
                  <a:pos x="TX1005" y="TY1005"/>
                </a:cxn>
                <a:cxn ang="0">
                  <a:pos x="TX1006" y="TY1006"/>
                </a:cxn>
                <a:cxn ang="0">
                  <a:pos x="TX1007" y="TY1007"/>
                </a:cxn>
                <a:cxn ang="0">
                  <a:pos x="TX1008" y="TY1008"/>
                </a:cxn>
                <a:cxn ang="0">
                  <a:pos x="TX1009" y="TY1009"/>
                </a:cxn>
                <a:cxn ang="0">
                  <a:pos x="TX1010" y="TY1010"/>
                </a:cxn>
                <a:cxn ang="0">
                  <a:pos x="TX1011" y="TY1011"/>
                </a:cxn>
                <a:cxn ang="0">
                  <a:pos x="TX1012" y="TY1012"/>
                </a:cxn>
                <a:cxn ang="0">
                  <a:pos x="TX1013" y="TY1013"/>
                </a:cxn>
                <a:cxn ang="0">
                  <a:pos x="TX1014" y="TY1014"/>
                </a:cxn>
                <a:cxn ang="0">
                  <a:pos x="TX1015" y="TY1015"/>
                </a:cxn>
                <a:cxn ang="0">
                  <a:pos x="TX1016" y="TY1016"/>
                </a:cxn>
                <a:cxn ang="0">
                  <a:pos x="TX1017" y="TY1017"/>
                </a:cxn>
                <a:cxn ang="0">
                  <a:pos x="TX1018" y="TY1018"/>
                </a:cxn>
                <a:cxn ang="0">
                  <a:pos x="TX1019" y="TY1019"/>
                </a:cxn>
                <a:cxn ang="0">
                  <a:pos x="TX1020" y="TY1020"/>
                </a:cxn>
                <a:cxn ang="0">
                  <a:pos x="TX1021" y="TY1021"/>
                </a:cxn>
                <a:cxn ang="0">
                  <a:pos x="TX1022" y="TY1022"/>
                </a:cxn>
                <a:cxn ang="0">
                  <a:pos x="TX1023" y="TY1023"/>
                </a:cxn>
                <a:cxn ang="0">
                  <a:pos x="TX1024" y="TY1024"/>
                </a:cxn>
                <a:cxn ang="0">
                  <a:pos x="TX1025" y="TY1025"/>
                </a:cxn>
                <a:cxn ang="0">
                  <a:pos x="TX1026" y="TY1026"/>
                </a:cxn>
                <a:cxn ang="0">
                  <a:pos x="TX1027" y="TY1027"/>
                </a:cxn>
                <a:cxn ang="0">
                  <a:pos x="TX1028" y="TY1028"/>
                </a:cxn>
                <a:cxn ang="0">
                  <a:pos x="TX1029" y="TY1029"/>
                </a:cxn>
                <a:cxn ang="0">
                  <a:pos x="TX1030" y="TY1030"/>
                </a:cxn>
                <a:cxn ang="0">
                  <a:pos x="TX1031" y="TY1031"/>
                </a:cxn>
                <a:cxn ang="0">
                  <a:pos x="TX1032" y="TY1032"/>
                </a:cxn>
                <a:cxn ang="0">
                  <a:pos x="TX1033" y="TY1033"/>
                </a:cxn>
                <a:cxn ang="0">
                  <a:pos x="TX1034" y="TY1034"/>
                </a:cxn>
                <a:cxn ang="0">
                  <a:pos x="TX1035" y="TY1035"/>
                </a:cxn>
                <a:cxn ang="0">
                  <a:pos x="TX1036" y="TY1036"/>
                </a:cxn>
                <a:cxn ang="0">
                  <a:pos x="TX1037" y="TY1037"/>
                </a:cxn>
                <a:cxn ang="0">
                  <a:pos x="TX1038" y="TY1038"/>
                </a:cxn>
                <a:cxn ang="0">
                  <a:pos x="TX1039" y="TY1039"/>
                </a:cxn>
                <a:cxn ang="0">
                  <a:pos x="TX1040" y="TY1040"/>
                </a:cxn>
                <a:cxn ang="0">
                  <a:pos x="TX1041" y="TY1041"/>
                </a:cxn>
                <a:cxn ang="0">
                  <a:pos x="TX1042" y="TY1042"/>
                </a:cxn>
                <a:cxn ang="0">
                  <a:pos x="TX1043" y="TY1043"/>
                </a:cxn>
                <a:cxn ang="0">
                  <a:pos x="TX1044" y="TY1044"/>
                </a:cxn>
                <a:cxn ang="0">
                  <a:pos x="TX1045" y="TY1045"/>
                </a:cxn>
                <a:cxn ang="0">
                  <a:pos x="TX1046" y="TY1046"/>
                </a:cxn>
                <a:cxn ang="0">
                  <a:pos x="TX1047" y="TY1047"/>
                </a:cxn>
                <a:cxn ang="0">
                  <a:pos x="TX1048" y="TY1048"/>
                </a:cxn>
                <a:cxn ang="0">
                  <a:pos x="TX1049" y="TY1049"/>
                </a:cxn>
                <a:cxn ang="0">
                  <a:pos x="TX1050" y="TY1050"/>
                </a:cxn>
                <a:cxn ang="0">
                  <a:pos x="TX1051" y="TY1051"/>
                </a:cxn>
                <a:cxn ang="0">
                  <a:pos x="TX1052" y="TY1052"/>
                </a:cxn>
                <a:cxn ang="0">
                  <a:pos x="TX1053" y="TY1053"/>
                </a:cxn>
                <a:cxn ang="0">
                  <a:pos x="TX1054" y="TY1054"/>
                </a:cxn>
                <a:cxn ang="0">
                  <a:pos x="TX1055" y="TY1055"/>
                </a:cxn>
                <a:cxn ang="0">
                  <a:pos x="TX1056" y="TY1056"/>
                </a:cxn>
                <a:cxn ang="0">
                  <a:pos x="TX1057" y="TY1057"/>
                </a:cxn>
                <a:cxn ang="0">
                  <a:pos x="TX1058" y="TY1058"/>
                </a:cxn>
                <a:cxn ang="0">
                  <a:pos x="TX1059" y="TY1059"/>
                </a:cxn>
                <a:cxn ang="0">
                  <a:pos x="TX1060" y="TY1060"/>
                </a:cxn>
                <a:cxn ang="0">
                  <a:pos x="TX1061" y="TY1061"/>
                </a:cxn>
                <a:cxn ang="0">
                  <a:pos x="TX1062" y="TY1062"/>
                </a:cxn>
                <a:cxn ang="0">
                  <a:pos x="TX1063" y="TY1063"/>
                </a:cxn>
                <a:cxn ang="0">
                  <a:pos x="TX1064" y="TY1064"/>
                </a:cxn>
                <a:cxn ang="0">
                  <a:pos x="TX1065" y="TY1065"/>
                </a:cxn>
                <a:cxn ang="0">
                  <a:pos x="TX1066" y="TY1066"/>
                </a:cxn>
                <a:cxn ang="0">
                  <a:pos x="TX1067" y="TY1067"/>
                </a:cxn>
                <a:cxn ang="0">
                  <a:pos x="TX1068" y="TY1068"/>
                </a:cxn>
                <a:cxn ang="0">
                  <a:pos x="TX1069" y="TY1069"/>
                </a:cxn>
                <a:cxn ang="0">
                  <a:pos x="TX1070" y="TY1070"/>
                </a:cxn>
                <a:cxn ang="0">
                  <a:pos x="TX1071" y="TY1071"/>
                </a:cxn>
                <a:cxn ang="0">
                  <a:pos x="TX1072" y="TY1072"/>
                </a:cxn>
                <a:cxn ang="0">
                  <a:pos x="TX1073" y="TY1073"/>
                </a:cxn>
                <a:cxn ang="0">
                  <a:pos x="TX1074" y="TY1074"/>
                </a:cxn>
                <a:cxn ang="0">
                  <a:pos x="TX1075" y="TY1075"/>
                </a:cxn>
                <a:cxn ang="0">
                  <a:pos x="TX1076" y="TY1076"/>
                </a:cxn>
                <a:cxn ang="0">
                  <a:pos x="TX1077" y="TY1077"/>
                </a:cxn>
                <a:cxn ang="0">
                  <a:pos x="TX1078" y="TY1078"/>
                </a:cxn>
                <a:cxn ang="0">
                  <a:pos x="TX1079" y="TY1079"/>
                </a:cxn>
                <a:cxn ang="0">
                  <a:pos x="TX1080" y="TY1080"/>
                </a:cxn>
                <a:cxn ang="0">
                  <a:pos x="TX1081" y="TY1081"/>
                </a:cxn>
                <a:cxn ang="0">
                  <a:pos x="TX1082" y="TY1082"/>
                </a:cxn>
                <a:cxn ang="0">
                  <a:pos x="TX1083" y="TY1083"/>
                </a:cxn>
                <a:cxn ang="0">
                  <a:pos x="TX1084" y="TY1084"/>
                </a:cxn>
                <a:cxn ang="0">
                  <a:pos x="TX1085" y="TY1085"/>
                </a:cxn>
                <a:cxn ang="0">
                  <a:pos x="TX1086" y="TY1086"/>
                </a:cxn>
                <a:cxn ang="0">
                  <a:pos x="TX1087" y="TY1087"/>
                </a:cxn>
                <a:cxn ang="0">
                  <a:pos x="TX1088" y="TY1088"/>
                </a:cxn>
                <a:cxn ang="0">
                  <a:pos x="TX1089" y="TY1089"/>
                </a:cxn>
                <a:cxn ang="0">
                  <a:pos x="TX1090" y="TY1090"/>
                </a:cxn>
                <a:cxn ang="0">
                  <a:pos x="TX1091" y="TY1091"/>
                </a:cxn>
                <a:cxn ang="0">
                  <a:pos x="TX1092" y="TY1092"/>
                </a:cxn>
                <a:cxn ang="0">
                  <a:pos x="TX1093" y="TY1093"/>
                </a:cxn>
                <a:cxn ang="0">
                  <a:pos x="TX1095" y="TY1095"/>
                </a:cxn>
                <a:cxn ang="0">
                  <a:pos x="TX1096" y="TY1096"/>
                </a:cxn>
                <a:cxn ang="0">
                  <a:pos x="TX1097" y="TY1097"/>
                </a:cxn>
                <a:cxn ang="0">
                  <a:pos x="TX1099" y="TY1099"/>
                </a:cxn>
                <a:cxn ang="0">
                  <a:pos x="TX1100" y="TY1100"/>
                </a:cxn>
                <a:cxn ang="0">
                  <a:pos x="TX1101" y="TY1101"/>
                </a:cxn>
                <a:cxn ang="0">
                  <a:pos x="TX1102" y="TY1102"/>
                </a:cxn>
                <a:cxn ang="0">
                  <a:pos x="TX1103" y="TY1103"/>
                </a:cxn>
                <a:cxn ang="0">
                  <a:pos x="TX1104" y="TY1104"/>
                </a:cxn>
                <a:cxn ang="0">
                  <a:pos x="TX1105" y="TY1105"/>
                </a:cxn>
                <a:cxn ang="0">
                  <a:pos x="TX1106" y="TY1106"/>
                </a:cxn>
                <a:cxn ang="0">
                  <a:pos x="TX1107" y="TY1107"/>
                </a:cxn>
                <a:cxn ang="0">
                  <a:pos x="TX1108" y="TY1108"/>
                </a:cxn>
                <a:cxn ang="0">
                  <a:pos x="TX1109" y="TY1109"/>
                </a:cxn>
                <a:cxn ang="0">
                  <a:pos x="TX1110" y="TY1110"/>
                </a:cxn>
                <a:cxn ang="0">
                  <a:pos x="TX1111" y="TY1111"/>
                </a:cxn>
                <a:cxn ang="0">
                  <a:pos x="TX1112" y="TY1112"/>
                </a:cxn>
                <a:cxn ang="0">
                  <a:pos x="TX1113" y="TY1113"/>
                </a:cxn>
                <a:cxn ang="0">
                  <a:pos x="TX1114" y="TY1114"/>
                </a:cxn>
                <a:cxn ang="0">
                  <a:pos x="TX1115" y="TY1115"/>
                </a:cxn>
                <a:cxn ang="0">
                  <a:pos x="TX1116" y="TY1116"/>
                </a:cxn>
                <a:cxn ang="0">
                  <a:pos x="TX1117" y="TY1117"/>
                </a:cxn>
                <a:cxn ang="0">
                  <a:pos x="TX1118" y="TY1118"/>
                </a:cxn>
                <a:cxn ang="0">
                  <a:pos x="TX1120" y="TY1120"/>
                </a:cxn>
                <a:cxn ang="0">
                  <a:pos x="TX1121" y="TY1121"/>
                </a:cxn>
                <a:cxn ang="0">
                  <a:pos x="TX1122" y="TY1122"/>
                </a:cxn>
                <a:cxn ang="0">
                  <a:pos x="TX1123" y="TY1123"/>
                </a:cxn>
                <a:cxn ang="0">
                  <a:pos x="TX1125" y="TY1125"/>
                </a:cxn>
                <a:cxn ang="0">
                  <a:pos x="TX1126" y="TY1126"/>
                </a:cxn>
                <a:cxn ang="0">
                  <a:pos x="TX1127" y="TY1127"/>
                </a:cxn>
                <a:cxn ang="0">
                  <a:pos x="TX1128" y="TY1128"/>
                </a:cxn>
                <a:cxn ang="0">
                  <a:pos x="TX1129" y="TY1129"/>
                </a:cxn>
                <a:cxn ang="0">
                  <a:pos x="TX1131" y="TY1131"/>
                </a:cxn>
                <a:cxn ang="0">
                  <a:pos x="TX1132" y="TY1132"/>
                </a:cxn>
                <a:cxn ang="0">
                  <a:pos x="TX1133" y="TY1133"/>
                </a:cxn>
                <a:cxn ang="0">
                  <a:pos x="TX1134" y="TY1134"/>
                </a:cxn>
                <a:cxn ang="0">
                  <a:pos x="TX1135" y="TY1135"/>
                </a:cxn>
                <a:cxn ang="0">
                  <a:pos x="TX1136" y="TY1136"/>
                </a:cxn>
                <a:cxn ang="0">
                  <a:pos x="TX1137" y="TY1137"/>
                </a:cxn>
                <a:cxn ang="0">
                  <a:pos x="TX1138" y="TY1138"/>
                </a:cxn>
                <a:cxn ang="0">
                  <a:pos x="TX1139" y="TY1139"/>
                </a:cxn>
                <a:cxn ang="0">
                  <a:pos x="TX1140" y="TY1140"/>
                </a:cxn>
                <a:cxn ang="0">
                  <a:pos x="TX1141" y="TY1141"/>
                </a:cxn>
                <a:cxn ang="0">
                  <a:pos x="TX1143" y="TY1143"/>
                </a:cxn>
                <a:cxn ang="0">
                  <a:pos x="TX1144" y="TY1144"/>
                </a:cxn>
                <a:cxn ang="0">
                  <a:pos x="TX1145" y="TY1145"/>
                </a:cxn>
                <a:cxn ang="0">
                  <a:pos x="TX1146" y="TY1146"/>
                </a:cxn>
                <a:cxn ang="0">
                  <a:pos x="TX1147" y="TY1147"/>
                </a:cxn>
                <a:cxn ang="0">
                  <a:pos x="TX1148" y="TY1148"/>
                </a:cxn>
                <a:cxn ang="0">
                  <a:pos x="TX1149" y="TY1149"/>
                </a:cxn>
                <a:cxn ang="0">
                  <a:pos x="TX1150" y="TY1150"/>
                </a:cxn>
                <a:cxn ang="0">
                  <a:pos x="TX1151" y="TY1151"/>
                </a:cxn>
                <a:cxn ang="0">
                  <a:pos x="TX1153" y="TY1153"/>
                </a:cxn>
                <a:cxn ang="0">
                  <a:pos x="TX1154" y="TY1154"/>
                </a:cxn>
                <a:cxn ang="0">
                  <a:pos x="TX1155" y="TY1155"/>
                </a:cxn>
                <a:cxn ang="0">
                  <a:pos x="TX1156" y="TY1156"/>
                </a:cxn>
                <a:cxn ang="0">
                  <a:pos x="TX1157" y="TY1157"/>
                </a:cxn>
                <a:cxn ang="0">
                  <a:pos x="TX1158" y="TY1158"/>
                </a:cxn>
                <a:cxn ang="0">
                  <a:pos x="TX1159" y="TY1159"/>
                </a:cxn>
                <a:cxn ang="0">
                  <a:pos x="TX1160" y="TY1160"/>
                </a:cxn>
                <a:cxn ang="0">
                  <a:pos x="TX1161" y="TY1161"/>
                </a:cxn>
                <a:cxn ang="0">
                  <a:pos x="TX1162" y="TY1162"/>
                </a:cxn>
                <a:cxn ang="0">
                  <a:pos x="TX1163" y="TY1163"/>
                </a:cxn>
                <a:cxn ang="0">
                  <a:pos x="TX1164" y="TY1164"/>
                </a:cxn>
                <a:cxn ang="0">
                  <a:pos x="TX1165" y="TY1165"/>
                </a:cxn>
                <a:cxn ang="0">
                  <a:pos x="TX1166" y="TY1166"/>
                </a:cxn>
                <a:cxn ang="0">
                  <a:pos x="TX1167" y="TY1167"/>
                </a:cxn>
                <a:cxn ang="0">
                  <a:pos x="TX1168" y="TY1168"/>
                </a:cxn>
                <a:cxn ang="0">
                  <a:pos x="TX1169" y="TY1169"/>
                </a:cxn>
                <a:cxn ang="0">
                  <a:pos x="TX1170" y="TY1170"/>
                </a:cxn>
                <a:cxn ang="0">
                  <a:pos x="TX1171" y="TY1171"/>
                </a:cxn>
                <a:cxn ang="0">
                  <a:pos x="TX1172" y="TY1172"/>
                </a:cxn>
                <a:cxn ang="0">
                  <a:pos x="TX1173" y="TY1173"/>
                </a:cxn>
                <a:cxn ang="0">
                  <a:pos x="TX1174" y="TY1174"/>
                </a:cxn>
                <a:cxn ang="0">
                  <a:pos x="TX1175" y="TY1175"/>
                </a:cxn>
                <a:cxn ang="0">
                  <a:pos x="TX1176" y="TY1176"/>
                </a:cxn>
                <a:cxn ang="0">
                  <a:pos x="TX1177" y="TY1177"/>
                </a:cxn>
                <a:cxn ang="0">
                  <a:pos x="TX1178" y="TY1178"/>
                </a:cxn>
                <a:cxn ang="0">
                  <a:pos x="TX1179" y="TY1179"/>
                </a:cxn>
                <a:cxn ang="0">
                  <a:pos x="TX1180" y="TY1180"/>
                </a:cxn>
                <a:cxn ang="0">
                  <a:pos x="TX1181" y="TY1181"/>
                </a:cxn>
                <a:cxn ang="0">
                  <a:pos x="TX1182" y="TY1182"/>
                </a:cxn>
                <a:cxn ang="0">
                  <a:pos x="TX1183" y="TY1183"/>
                </a:cxn>
                <a:cxn ang="0">
                  <a:pos x="TX1184" y="TY1184"/>
                </a:cxn>
                <a:cxn ang="0">
                  <a:pos x="TX1185" y="TY1185"/>
                </a:cxn>
                <a:cxn ang="0">
                  <a:pos x="TX1186" y="TY1186"/>
                </a:cxn>
                <a:cxn ang="0">
                  <a:pos x="TX1187" y="TY1187"/>
                </a:cxn>
                <a:cxn ang="0">
                  <a:pos x="TX1188" y="TY1188"/>
                </a:cxn>
                <a:cxn ang="0">
                  <a:pos x="TX1189" y="TY1189"/>
                </a:cxn>
                <a:cxn ang="0">
                  <a:pos x="TX1190" y="TY1190"/>
                </a:cxn>
                <a:cxn ang="0">
                  <a:pos x="TX1192" y="TY1192"/>
                </a:cxn>
                <a:cxn ang="0">
                  <a:pos x="TX1193" y="TY1193"/>
                </a:cxn>
                <a:cxn ang="0">
                  <a:pos x="TX1194" y="TY1194"/>
                </a:cxn>
                <a:cxn ang="0">
                  <a:pos x="TX1195" y="TY1195"/>
                </a:cxn>
                <a:cxn ang="0">
                  <a:pos x="TX1196" y="TY1196"/>
                </a:cxn>
                <a:cxn ang="0">
                  <a:pos x="TX1197" y="TY1197"/>
                </a:cxn>
                <a:cxn ang="0">
                  <a:pos x="TX1198" y="TY1198"/>
                </a:cxn>
                <a:cxn ang="0">
                  <a:pos x="TX1199" y="TY1199"/>
                </a:cxn>
                <a:cxn ang="0">
                  <a:pos x="TX1200" y="TY1200"/>
                </a:cxn>
                <a:cxn ang="0">
                  <a:pos x="TX1201" y="TY1201"/>
                </a:cxn>
                <a:cxn ang="0">
                  <a:pos x="TX1202" y="TY1202"/>
                </a:cxn>
                <a:cxn ang="0">
                  <a:pos x="TX1203" y="TY1203"/>
                </a:cxn>
                <a:cxn ang="0">
                  <a:pos x="TX1204" y="TY1204"/>
                </a:cxn>
                <a:cxn ang="0">
                  <a:pos x="TX1205" y="TY1205"/>
                </a:cxn>
                <a:cxn ang="0">
                  <a:pos x="TX1206" y="TY1206"/>
                </a:cxn>
                <a:cxn ang="0">
                  <a:pos x="TX1207" y="TY1207"/>
                </a:cxn>
                <a:cxn ang="0">
                  <a:pos x="TX1208" y="TY1208"/>
                </a:cxn>
                <a:cxn ang="0">
                  <a:pos x="TX1209" y="TY1209"/>
                </a:cxn>
                <a:cxn ang="0">
                  <a:pos x="TX1210" y="TY1210"/>
                </a:cxn>
                <a:cxn ang="0">
                  <a:pos x="TX1211" y="TY1211"/>
                </a:cxn>
                <a:cxn ang="0">
                  <a:pos x="TX1212" y="TY1212"/>
                </a:cxn>
                <a:cxn ang="0">
                  <a:pos x="TX1213" y="TY1213"/>
                </a:cxn>
                <a:cxn ang="0">
                  <a:pos x="TX1214" y="TY1214"/>
                </a:cxn>
                <a:cxn ang="0">
                  <a:pos x="TX1215" y="TY1215"/>
                </a:cxn>
                <a:cxn ang="0">
                  <a:pos x="TX1216" y="TY1216"/>
                </a:cxn>
                <a:cxn ang="0">
                  <a:pos x="TX1217" y="TY1217"/>
                </a:cxn>
                <a:cxn ang="0">
                  <a:pos x="TX1218" y="TY1218"/>
                </a:cxn>
                <a:cxn ang="0">
                  <a:pos x="TX1219" y="TY1219"/>
                </a:cxn>
                <a:cxn ang="0">
                  <a:pos x="TX1220" y="TY1220"/>
                </a:cxn>
                <a:cxn ang="0">
                  <a:pos x="TX1221" y="TY1221"/>
                </a:cxn>
                <a:cxn ang="0">
                  <a:pos x="TX1222" y="TY1222"/>
                </a:cxn>
                <a:cxn ang="0">
                  <a:pos x="TX1223" y="TY1223"/>
                </a:cxn>
                <a:cxn ang="0">
                  <a:pos x="TX1224" y="TY1224"/>
                </a:cxn>
                <a:cxn ang="0">
                  <a:pos x="TX1225" y="TY1225"/>
                </a:cxn>
                <a:cxn ang="0">
                  <a:pos x="TX1226" y="TY1226"/>
                </a:cxn>
                <a:cxn ang="0">
                  <a:pos x="TX1227" y="TY1227"/>
                </a:cxn>
                <a:cxn ang="0">
                  <a:pos x="TX1228" y="TY1228"/>
                </a:cxn>
                <a:cxn ang="0">
                  <a:pos x="TX1229" y="TY1229"/>
                </a:cxn>
                <a:cxn ang="0">
                  <a:pos x="TX1230" y="TY1230"/>
                </a:cxn>
                <a:cxn ang="0">
                  <a:pos x="TX1231" y="TY1231"/>
                </a:cxn>
                <a:cxn ang="0">
                  <a:pos x="TX1232" y="TY1232"/>
                </a:cxn>
                <a:cxn ang="0">
                  <a:pos x="TX1233" y="TY1233"/>
                </a:cxn>
                <a:cxn ang="0">
                  <a:pos x="TX1234" y="TY1234"/>
                </a:cxn>
                <a:cxn ang="0">
                  <a:pos x="TX1235" y="TY1235"/>
                </a:cxn>
                <a:cxn ang="0">
                  <a:pos x="TX1236" y="TY1236"/>
                </a:cxn>
                <a:cxn ang="0">
                  <a:pos x="TX1237" y="TY1237"/>
                </a:cxn>
                <a:cxn ang="0">
                  <a:pos x="TX1238" y="TY1238"/>
                </a:cxn>
                <a:cxn ang="0">
                  <a:pos x="TX1239" y="TY1239"/>
                </a:cxn>
                <a:cxn ang="0">
                  <a:pos x="TX1240" y="TY1240"/>
                </a:cxn>
                <a:cxn ang="0">
                  <a:pos x="TX1241" y="TY1241"/>
                </a:cxn>
                <a:cxn ang="0">
                  <a:pos x="TX1242" y="TY1242"/>
                </a:cxn>
                <a:cxn ang="0">
                  <a:pos x="TX1243" y="TY1243"/>
                </a:cxn>
                <a:cxn ang="0">
                  <a:pos x="TX1244" y="TY1244"/>
                </a:cxn>
                <a:cxn ang="0">
                  <a:pos x="TX1245" y="TY1245"/>
                </a:cxn>
                <a:cxn ang="0">
                  <a:pos x="TX1246" y="TY1246"/>
                </a:cxn>
                <a:cxn ang="0">
                  <a:pos x="TX1247" y="TY1247"/>
                </a:cxn>
                <a:cxn ang="0">
                  <a:pos x="TX1248" y="TY1248"/>
                </a:cxn>
                <a:cxn ang="0">
                  <a:pos x="TX1249" y="TY1249"/>
                </a:cxn>
                <a:cxn ang="0">
                  <a:pos x="TX1250" y="TY1250"/>
                </a:cxn>
                <a:cxn ang="0">
                  <a:pos x="TX1251" y="TY1251"/>
                </a:cxn>
                <a:cxn ang="0">
                  <a:pos x="TX1252" y="TY1252"/>
                </a:cxn>
                <a:cxn ang="0">
                  <a:pos x="TX1253" y="TY1253"/>
                </a:cxn>
                <a:cxn ang="0">
                  <a:pos x="TX1254" y="TY1254"/>
                </a:cxn>
                <a:cxn ang="0">
                  <a:pos x="TX1255" y="TY1255"/>
                </a:cxn>
                <a:cxn ang="0">
                  <a:pos x="TX1256" y="TY1256"/>
                </a:cxn>
                <a:cxn ang="0">
                  <a:pos x="TX1257" y="TY1257"/>
                </a:cxn>
                <a:cxn ang="0">
                  <a:pos x="TX1258" y="TY1258"/>
                </a:cxn>
                <a:cxn ang="0">
                  <a:pos x="TX1259" y="TY1259"/>
                </a:cxn>
                <a:cxn ang="0">
                  <a:pos x="TX1260" y="TY1260"/>
                </a:cxn>
                <a:cxn ang="0">
                  <a:pos x="TX1261" y="TY1261"/>
                </a:cxn>
                <a:cxn ang="0">
                  <a:pos x="TX1262" y="TY1262"/>
                </a:cxn>
                <a:cxn ang="0">
                  <a:pos x="TX1263" y="TY1263"/>
                </a:cxn>
                <a:cxn ang="0">
                  <a:pos x="TX1264" y="TY1264"/>
                </a:cxn>
                <a:cxn ang="0">
                  <a:pos x="TX1265" y="TY1265"/>
                </a:cxn>
                <a:cxn ang="0">
                  <a:pos x="TX1266" y="TY1266"/>
                </a:cxn>
                <a:cxn ang="0">
                  <a:pos x="TX1267" y="TY1267"/>
                </a:cxn>
                <a:cxn ang="0">
                  <a:pos x="TX1268" y="TY1268"/>
                </a:cxn>
                <a:cxn ang="0">
                  <a:pos x="TX1269" y="TY1269"/>
                </a:cxn>
                <a:cxn ang="0">
                  <a:pos x="TX1270" y="TY1270"/>
                </a:cxn>
                <a:cxn ang="0">
                  <a:pos x="TX1271" y="TY1271"/>
                </a:cxn>
                <a:cxn ang="0">
                  <a:pos x="TX1272" y="TY1272"/>
                </a:cxn>
                <a:cxn ang="0">
                  <a:pos x="TX1273" y="TY1273"/>
                </a:cxn>
                <a:cxn ang="0">
                  <a:pos x="TX1274" y="TY1274"/>
                </a:cxn>
                <a:cxn ang="0">
                  <a:pos x="TX1275" y="TY1275"/>
                </a:cxn>
                <a:cxn ang="0">
                  <a:pos x="TX1276" y="TY1276"/>
                </a:cxn>
                <a:cxn ang="0">
                  <a:pos x="TX1277" y="TY1277"/>
                </a:cxn>
                <a:cxn ang="0">
                  <a:pos x="TX1278" y="TY1278"/>
                </a:cxn>
                <a:cxn ang="0">
                  <a:pos x="TX1279" y="TY1279"/>
                </a:cxn>
                <a:cxn ang="0">
                  <a:pos x="TX1280" y="TY1280"/>
                </a:cxn>
                <a:cxn ang="0">
                  <a:pos x="TX1281" y="TY1281"/>
                </a:cxn>
                <a:cxn ang="0">
                  <a:pos x="TX1282" y="TY1282"/>
                </a:cxn>
                <a:cxn ang="0">
                  <a:pos x="TX1283" y="TY1283"/>
                </a:cxn>
                <a:cxn ang="0">
                  <a:pos x="TX1284" y="TY1284"/>
                </a:cxn>
                <a:cxn ang="0">
                  <a:pos x="TX1285" y="TY1285"/>
                </a:cxn>
                <a:cxn ang="0">
                  <a:pos x="TX1286" y="TY1286"/>
                </a:cxn>
                <a:cxn ang="0">
                  <a:pos x="TX1287" y="TY1287"/>
                </a:cxn>
                <a:cxn ang="0">
                  <a:pos x="TX1288" y="TY1288"/>
                </a:cxn>
                <a:cxn ang="0">
                  <a:pos x="TX1289" y="TY1289"/>
                </a:cxn>
                <a:cxn ang="0">
                  <a:pos x="TX1290" y="TY1290"/>
                </a:cxn>
                <a:cxn ang="0">
                  <a:pos x="TX1291" y="TY1291"/>
                </a:cxn>
                <a:cxn ang="0">
                  <a:pos x="TX1292" y="TY1292"/>
                </a:cxn>
                <a:cxn ang="0">
                  <a:pos x="TX1293" y="TY1293"/>
                </a:cxn>
                <a:cxn ang="0">
                  <a:pos x="TX1294" y="TY1294"/>
                </a:cxn>
                <a:cxn ang="0">
                  <a:pos x="TX1295" y="TY1295"/>
                </a:cxn>
                <a:cxn ang="0">
                  <a:pos x="TX1296" y="TY1296"/>
                </a:cxn>
                <a:cxn ang="0">
                  <a:pos x="TX1297" y="TY1297"/>
                </a:cxn>
                <a:cxn ang="0">
                  <a:pos x="TX1298" y="TY1298"/>
                </a:cxn>
                <a:cxn ang="0">
                  <a:pos x="TX1299" y="TY1299"/>
                </a:cxn>
                <a:cxn ang="0">
                  <a:pos x="TX1300" y="TY1300"/>
                </a:cxn>
                <a:cxn ang="0">
                  <a:pos x="TX1301" y="TY1301"/>
                </a:cxn>
                <a:cxn ang="0">
                  <a:pos x="TX1302" y="TY1302"/>
                </a:cxn>
                <a:cxn ang="0">
                  <a:pos x="TX1303" y="TY1303"/>
                </a:cxn>
                <a:cxn ang="0">
                  <a:pos x="TX1304" y="TY1304"/>
                </a:cxn>
                <a:cxn ang="0">
                  <a:pos x="TX1305" y="TY1305"/>
                </a:cxn>
                <a:cxn ang="0">
                  <a:pos x="TX1306" y="TY1306"/>
                </a:cxn>
                <a:cxn ang="0">
                  <a:pos x="TX1307" y="TY1307"/>
                </a:cxn>
                <a:cxn ang="0">
                  <a:pos x="TX1308" y="TY1308"/>
                </a:cxn>
                <a:cxn ang="0">
                  <a:pos x="TX1309" y="TY1309"/>
                </a:cxn>
                <a:cxn ang="0">
                  <a:pos x="TX1310" y="TY1310"/>
                </a:cxn>
                <a:cxn ang="0">
                  <a:pos x="TX1311" y="TY1311"/>
                </a:cxn>
                <a:cxn ang="0">
                  <a:pos x="TX1312" y="TY1312"/>
                </a:cxn>
                <a:cxn ang="0">
                  <a:pos x="TX1313" y="TY1313"/>
                </a:cxn>
                <a:cxn ang="0">
                  <a:pos x="TX1314" y="TY1314"/>
                </a:cxn>
                <a:cxn ang="0">
                  <a:pos x="TX1315" y="TY1315"/>
                </a:cxn>
                <a:cxn ang="0">
                  <a:pos x="TX1316" y="TY1316"/>
                </a:cxn>
                <a:cxn ang="0">
                  <a:pos x="TX1317" y="TY1317"/>
                </a:cxn>
                <a:cxn ang="0">
                  <a:pos x="TX1318" y="TY1318"/>
                </a:cxn>
                <a:cxn ang="0">
                  <a:pos x="TX1319" y="TY1319"/>
                </a:cxn>
                <a:cxn ang="0">
                  <a:pos x="TX1320" y="TY1320"/>
                </a:cxn>
                <a:cxn ang="0">
                  <a:pos x="TX1321" y="TY1321"/>
                </a:cxn>
                <a:cxn ang="0">
                  <a:pos x="TX1322" y="TY1322"/>
                </a:cxn>
                <a:cxn ang="0">
                  <a:pos x="TX1323" y="TY1323"/>
                </a:cxn>
                <a:cxn ang="0">
                  <a:pos x="TX1324" y="TY1324"/>
                </a:cxn>
                <a:cxn ang="0">
                  <a:pos x="TX1325" y="TY1325"/>
                </a:cxn>
                <a:cxn ang="0">
                  <a:pos x="TX1326" y="TY1326"/>
                </a:cxn>
                <a:cxn ang="0">
                  <a:pos x="TX1327" y="TY1327"/>
                </a:cxn>
                <a:cxn ang="0">
                  <a:pos x="TX1328" y="TY1328"/>
                </a:cxn>
                <a:cxn ang="0">
                  <a:pos x="TX1329" y="TY1329"/>
                </a:cxn>
                <a:cxn ang="0">
                  <a:pos x="TX1330" y="TY1330"/>
                </a:cxn>
                <a:cxn ang="0">
                  <a:pos x="TX1331" y="TY1331"/>
                </a:cxn>
                <a:cxn ang="0">
                  <a:pos x="TX1332" y="TY1332"/>
                </a:cxn>
                <a:cxn ang="0">
                  <a:pos x="TX1333" y="TY1333"/>
                </a:cxn>
                <a:cxn ang="0">
                  <a:pos x="TX1334" y="TY1334"/>
                </a:cxn>
                <a:cxn ang="0">
                  <a:pos x="TX1335" y="TY1335"/>
                </a:cxn>
                <a:cxn ang="0">
                  <a:pos x="TX1336" y="TY1336"/>
                </a:cxn>
                <a:cxn ang="0">
                  <a:pos x="TX1337" y="TY1337"/>
                </a:cxn>
                <a:cxn ang="0">
                  <a:pos x="TX1338" y="TY1338"/>
                </a:cxn>
                <a:cxn ang="0">
                  <a:pos x="TX1339" y="TY1339"/>
                </a:cxn>
                <a:cxn ang="0">
                  <a:pos x="TX1340" y="TY1340"/>
                </a:cxn>
                <a:cxn ang="0">
                  <a:pos x="TX1341" y="TY1341"/>
                </a:cxn>
                <a:cxn ang="0">
                  <a:pos x="TX1342" y="TY1342"/>
                </a:cxn>
                <a:cxn ang="0">
                  <a:pos x="TX1343" y="TY1343"/>
                </a:cxn>
                <a:cxn ang="0">
                  <a:pos x="TX1344" y="TY1344"/>
                </a:cxn>
                <a:cxn ang="0">
                  <a:pos x="TX1345" y="TY1345"/>
                </a:cxn>
                <a:cxn ang="0">
                  <a:pos x="TX1346" y="TY1346"/>
                </a:cxn>
                <a:cxn ang="0">
                  <a:pos x="TX1347" y="TY1347"/>
                </a:cxn>
                <a:cxn ang="0">
                  <a:pos x="TX1348" y="TY1348"/>
                </a:cxn>
                <a:cxn ang="0">
                  <a:pos x="TX1349" y="TY1349"/>
                </a:cxn>
                <a:cxn ang="0">
                  <a:pos x="TX1350" y="TY1350"/>
                </a:cxn>
                <a:cxn ang="0">
                  <a:pos x="TX1351" y="TY1351"/>
                </a:cxn>
                <a:cxn ang="0">
                  <a:pos x="TX1352" y="TY1352"/>
                </a:cxn>
                <a:cxn ang="0">
                  <a:pos x="TX1353" y="TY1353"/>
                </a:cxn>
                <a:cxn ang="0">
                  <a:pos x="TX1354" y="TY1354"/>
                </a:cxn>
                <a:cxn ang="0">
                  <a:pos x="TX1355" y="TY1355"/>
                </a:cxn>
                <a:cxn ang="0">
                  <a:pos x="TX1356" y="TY1356"/>
                </a:cxn>
                <a:cxn ang="0">
                  <a:pos x="TX1357" y="TY1357"/>
                </a:cxn>
                <a:cxn ang="0">
                  <a:pos x="TX1358" y="TY1358"/>
                </a:cxn>
                <a:cxn ang="0">
                  <a:pos x="TX1359" y="TY1359"/>
                </a:cxn>
                <a:cxn ang="0">
                  <a:pos x="TX1360" y="TY1360"/>
                </a:cxn>
                <a:cxn ang="0">
                  <a:pos x="TX1361" y="TY1361"/>
                </a:cxn>
                <a:cxn ang="0">
                  <a:pos x="TX1362" y="TY1362"/>
                </a:cxn>
                <a:cxn ang="0">
                  <a:pos x="TX1363" y="TY1363"/>
                </a:cxn>
                <a:cxn ang="0">
                  <a:pos x="TX1364" y="TY1364"/>
                </a:cxn>
                <a:cxn ang="0">
                  <a:pos x="TX1365" y="TY1365"/>
                </a:cxn>
                <a:cxn ang="0">
                  <a:pos x="TX1366" y="TY1366"/>
                </a:cxn>
                <a:cxn ang="0">
                  <a:pos x="TX1367" y="TY1367"/>
                </a:cxn>
                <a:cxn ang="0">
                  <a:pos x="TX1368" y="TY1368"/>
                </a:cxn>
                <a:cxn ang="0">
                  <a:pos x="TX1369" y="TY1369"/>
                </a:cxn>
                <a:cxn ang="0">
                  <a:pos x="TX1370" y="TY1370"/>
                </a:cxn>
                <a:cxn ang="0">
                  <a:pos x="TX1371" y="TY1371"/>
                </a:cxn>
                <a:cxn ang="0">
                  <a:pos x="TX1372" y="TY1372"/>
                </a:cxn>
                <a:cxn ang="0">
                  <a:pos x="TX1373" y="TY1373"/>
                </a:cxn>
                <a:cxn ang="0">
                  <a:pos x="TX1374" y="TY1374"/>
                </a:cxn>
                <a:cxn ang="0">
                  <a:pos x="TX1375" y="TY1375"/>
                </a:cxn>
                <a:cxn ang="0">
                  <a:pos x="TX1376" y="TY1376"/>
                </a:cxn>
                <a:cxn ang="0">
                  <a:pos x="TX1377" y="TY1377"/>
                </a:cxn>
                <a:cxn ang="0">
                  <a:pos x="TX1378" y="TY1378"/>
                </a:cxn>
                <a:cxn ang="0">
                  <a:pos x="TX1379" y="TY1379"/>
                </a:cxn>
                <a:cxn ang="0">
                  <a:pos x="TX1380" y="TY1380"/>
                </a:cxn>
                <a:cxn ang="0">
                  <a:pos x="TX1381" y="TY1381"/>
                </a:cxn>
                <a:cxn ang="0">
                  <a:pos x="TX1382" y="TY1382"/>
                </a:cxn>
                <a:cxn ang="0">
                  <a:pos x="TX1383" y="TY1383"/>
                </a:cxn>
                <a:cxn ang="0">
                  <a:pos x="TX1384" y="TY1384"/>
                </a:cxn>
                <a:cxn ang="0">
                  <a:pos x="TX1385" y="TY1385"/>
                </a:cxn>
                <a:cxn ang="0">
                  <a:pos x="TX1386" y="TY1386"/>
                </a:cxn>
                <a:cxn ang="0">
                  <a:pos x="TX1387" y="TY1387"/>
                </a:cxn>
                <a:cxn ang="0">
                  <a:pos x="TX1388" y="TY1388"/>
                </a:cxn>
                <a:cxn ang="0">
                  <a:pos x="TX1389" y="TY1389"/>
                </a:cxn>
                <a:cxn ang="0">
                  <a:pos x="TX1390" y="TY1390"/>
                </a:cxn>
                <a:cxn ang="0">
                  <a:pos x="TX1391" y="TY1391"/>
                </a:cxn>
                <a:cxn ang="0">
                  <a:pos x="TX1392" y="TY1392"/>
                </a:cxn>
                <a:cxn ang="0">
                  <a:pos x="TX1393" y="TY1393"/>
                </a:cxn>
                <a:cxn ang="0">
                  <a:pos x="TX1394" y="TY1394"/>
                </a:cxn>
                <a:cxn ang="0">
                  <a:pos x="TX1395" y="TY1395"/>
                </a:cxn>
                <a:cxn ang="0">
                  <a:pos x="TX1396" y="TY1396"/>
                </a:cxn>
                <a:cxn ang="0">
                  <a:pos x="TX1397" y="TY1397"/>
                </a:cxn>
                <a:cxn ang="0">
                  <a:pos x="TX1398" y="TY1398"/>
                </a:cxn>
                <a:cxn ang="0">
                  <a:pos x="TX1399" y="TY1399"/>
                </a:cxn>
                <a:cxn ang="0">
                  <a:pos x="TX1400" y="TY1400"/>
                </a:cxn>
                <a:cxn ang="0">
                  <a:pos x="TX1401" y="TY1401"/>
                </a:cxn>
                <a:cxn ang="0">
                  <a:pos x="TX1402" y="TY1402"/>
                </a:cxn>
                <a:cxn ang="0">
                  <a:pos x="TX1403" y="TY1403"/>
                </a:cxn>
                <a:cxn ang="0">
                  <a:pos x="TX1404" y="TY1404"/>
                </a:cxn>
                <a:cxn ang="0">
                  <a:pos x="TX1405" y="TY1405"/>
                </a:cxn>
                <a:cxn ang="0">
                  <a:pos x="TX1406" y="TY1406"/>
                </a:cxn>
                <a:cxn ang="0">
                  <a:pos x="TX1407" y="TY1407"/>
                </a:cxn>
                <a:cxn ang="0">
                  <a:pos x="TX1408" y="TY1408"/>
                </a:cxn>
                <a:cxn ang="0">
                  <a:pos x="TX1409" y="TY1409"/>
                </a:cxn>
                <a:cxn ang="0">
                  <a:pos x="TX1410" y="TY1410"/>
                </a:cxn>
                <a:cxn ang="0">
                  <a:pos x="TX1411" y="TY1411"/>
                </a:cxn>
                <a:cxn ang="0">
                  <a:pos x="TX1412" y="TY1412"/>
                </a:cxn>
                <a:cxn ang="0">
                  <a:pos x="TX1413" y="TY1413"/>
                </a:cxn>
                <a:cxn ang="0">
                  <a:pos x="TX1414" y="TY1414"/>
                </a:cxn>
                <a:cxn ang="0">
                  <a:pos x="TX1415" y="TY1415"/>
                </a:cxn>
                <a:cxn ang="0">
                  <a:pos x="TX1416" y="TY1416"/>
                </a:cxn>
                <a:cxn ang="0">
                  <a:pos x="TX1417" y="TY1417"/>
                </a:cxn>
                <a:cxn ang="0">
                  <a:pos x="TX1418" y="TY1418"/>
                </a:cxn>
                <a:cxn ang="0">
                  <a:pos x="TX1419" y="TY1419"/>
                </a:cxn>
                <a:cxn ang="0">
                  <a:pos x="TX1420" y="TY1420"/>
                </a:cxn>
                <a:cxn ang="0">
                  <a:pos x="TX1421" y="TY1421"/>
                </a:cxn>
                <a:cxn ang="0">
                  <a:pos x="TX1422" y="TY1422"/>
                </a:cxn>
                <a:cxn ang="0">
                  <a:pos x="TX1423" y="TY1423"/>
                </a:cxn>
                <a:cxn ang="0">
                  <a:pos x="TX1424" y="TY1424"/>
                </a:cxn>
                <a:cxn ang="0">
                  <a:pos x="TX1425" y="TY1425"/>
                </a:cxn>
                <a:cxn ang="0">
                  <a:pos x="TX1426" y="TY1426"/>
                </a:cxn>
                <a:cxn ang="0">
                  <a:pos x="TX1427" y="TY1427"/>
                </a:cxn>
                <a:cxn ang="0">
                  <a:pos x="TX1428" y="TY1428"/>
                </a:cxn>
                <a:cxn ang="0">
                  <a:pos x="TX1429" y="TY1429"/>
                </a:cxn>
                <a:cxn ang="0">
                  <a:pos x="TX1430" y="TY1430"/>
                </a:cxn>
                <a:cxn ang="0">
                  <a:pos x="TX1431" y="TY1431"/>
                </a:cxn>
                <a:cxn ang="0">
                  <a:pos x="TX1432" y="TY1432"/>
                </a:cxn>
                <a:cxn ang="0">
                  <a:pos x="TX1433" y="TY1433"/>
                </a:cxn>
                <a:cxn ang="0">
                  <a:pos x="TX1434" y="TY1434"/>
                </a:cxn>
                <a:cxn ang="0">
                  <a:pos x="TX1435" y="TY1435"/>
                </a:cxn>
                <a:cxn ang="0">
                  <a:pos x="TX1436" y="TY1436"/>
                </a:cxn>
                <a:cxn ang="0">
                  <a:pos x="TX1437" y="TY1437"/>
                </a:cxn>
                <a:cxn ang="0">
                  <a:pos x="TX1438" y="TY1438"/>
                </a:cxn>
                <a:cxn ang="0">
                  <a:pos x="TX1439" y="TY1439"/>
                </a:cxn>
                <a:cxn ang="0">
                  <a:pos x="TX1440" y="TY1440"/>
                </a:cxn>
                <a:cxn ang="0">
                  <a:pos x="TX1441" y="TY1441"/>
                </a:cxn>
                <a:cxn ang="0">
                  <a:pos x="TX1442" y="TY1442"/>
                </a:cxn>
                <a:cxn ang="0">
                  <a:pos x="TX1443" y="TY1443"/>
                </a:cxn>
                <a:cxn ang="0">
                  <a:pos x="TX1444" y="TY1444"/>
                </a:cxn>
                <a:cxn ang="0">
                  <a:pos x="TX1445" y="TY1445"/>
                </a:cxn>
                <a:cxn ang="0">
                  <a:pos x="TX1446" y="TY1446"/>
                </a:cxn>
                <a:cxn ang="0">
                  <a:pos x="TX1447" y="TY1447"/>
                </a:cxn>
                <a:cxn ang="0">
                  <a:pos x="TX1448" y="TY1448"/>
                </a:cxn>
                <a:cxn ang="0">
                  <a:pos x="TX1449" y="TY1449"/>
                </a:cxn>
                <a:cxn ang="0">
                  <a:pos x="TX1451" y="TY1451"/>
                </a:cxn>
                <a:cxn ang="0">
                  <a:pos x="TX1452" y="TY1452"/>
                </a:cxn>
                <a:cxn ang="0">
                  <a:pos x="TX1453" y="TY1453"/>
                </a:cxn>
                <a:cxn ang="0">
                  <a:pos x="TX1454" y="TY1454"/>
                </a:cxn>
                <a:cxn ang="0">
                  <a:pos x="TX1455" y="TY1455"/>
                </a:cxn>
                <a:cxn ang="0">
                  <a:pos x="TX1456" y="TY1456"/>
                </a:cxn>
                <a:cxn ang="0">
                  <a:pos x="TX1457" y="TY1457"/>
                </a:cxn>
                <a:cxn ang="0">
                  <a:pos x="TX1458" y="TY1458"/>
                </a:cxn>
                <a:cxn ang="0">
                  <a:pos x="TX1459" y="TY1459"/>
                </a:cxn>
                <a:cxn ang="0">
                  <a:pos x="TX1460" y="TY1460"/>
                </a:cxn>
                <a:cxn ang="0">
                  <a:pos x="TX1461" y="TY1461"/>
                </a:cxn>
                <a:cxn ang="0">
                  <a:pos x="TX1462" y="TY1462"/>
                </a:cxn>
                <a:cxn ang="0">
                  <a:pos x="TX1463" y="TY1463"/>
                </a:cxn>
                <a:cxn ang="0">
                  <a:pos x="TX1464" y="TY1464"/>
                </a:cxn>
                <a:cxn ang="0">
                  <a:pos x="TX1465" y="TY1465"/>
                </a:cxn>
                <a:cxn ang="0">
                  <a:pos x="TX1466" y="TY1466"/>
                </a:cxn>
                <a:cxn ang="0">
                  <a:pos x="TX1467" y="TY1467"/>
                </a:cxn>
                <a:cxn ang="0">
                  <a:pos x="TX1468" y="TY1468"/>
                </a:cxn>
                <a:cxn ang="0">
                  <a:pos x="TX1469" y="TY1469"/>
                </a:cxn>
                <a:cxn ang="0">
                  <a:pos x="TX1470" y="TY1470"/>
                </a:cxn>
                <a:cxn ang="0">
                  <a:pos x="TX1471" y="TY1471"/>
                </a:cxn>
                <a:cxn ang="0">
                  <a:pos x="TX1472" y="TY1472"/>
                </a:cxn>
                <a:cxn ang="0">
                  <a:pos x="TX1473" y="TY1473"/>
                </a:cxn>
                <a:cxn ang="0">
                  <a:pos x="TX1474" y="TY1474"/>
                </a:cxn>
                <a:cxn ang="0">
                  <a:pos x="TX1475" y="TY1475"/>
                </a:cxn>
                <a:cxn ang="0">
                  <a:pos x="TX1476" y="TY1476"/>
                </a:cxn>
                <a:cxn ang="0">
                  <a:pos x="TX1477" y="TY1477"/>
                </a:cxn>
                <a:cxn ang="0">
                  <a:pos x="TX1478" y="TY1478"/>
                </a:cxn>
                <a:cxn ang="0">
                  <a:pos x="TX1479" y="TY1479"/>
                </a:cxn>
                <a:cxn ang="0">
                  <a:pos x="TX1480" y="TY1480"/>
                </a:cxn>
                <a:cxn ang="0">
                  <a:pos x="TX1482" y="TY1482"/>
                </a:cxn>
                <a:cxn ang="0">
                  <a:pos x="TX1483" y="TY1483"/>
                </a:cxn>
                <a:cxn ang="0">
                  <a:pos x="TX1484" y="TY1484"/>
                </a:cxn>
                <a:cxn ang="0">
                  <a:pos x="TX1485" y="TY1485"/>
                </a:cxn>
                <a:cxn ang="0">
                  <a:pos x="TX1486" y="TY1486"/>
                </a:cxn>
                <a:cxn ang="0">
                  <a:pos x="TX1487" y="TY1487"/>
                </a:cxn>
                <a:cxn ang="0">
                  <a:pos x="TX1488" y="TY1488"/>
                </a:cxn>
                <a:cxn ang="0">
                  <a:pos x="TX1489" y="TY1489"/>
                </a:cxn>
                <a:cxn ang="0">
                  <a:pos x="TX1490" y="TY1490"/>
                </a:cxn>
                <a:cxn ang="0">
                  <a:pos x="TX1491" y="TY1491"/>
                </a:cxn>
                <a:cxn ang="0">
                  <a:pos x="TX1492" y="TY1492"/>
                </a:cxn>
                <a:cxn ang="0">
                  <a:pos x="TX1493" y="TY1493"/>
                </a:cxn>
                <a:cxn ang="0">
                  <a:pos x="TX1494" y="TY1494"/>
                </a:cxn>
                <a:cxn ang="0">
                  <a:pos x="TX1495" y="TY1495"/>
                </a:cxn>
                <a:cxn ang="0">
                  <a:pos x="TX1496" y="TY1496"/>
                </a:cxn>
                <a:cxn ang="0">
                  <a:pos x="TX1497" y="TY1497"/>
                </a:cxn>
                <a:cxn ang="0">
                  <a:pos x="TX1498" y="TY1498"/>
                </a:cxn>
                <a:cxn ang="0">
                  <a:pos x="TX1499" y="TY1499"/>
                </a:cxn>
                <a:cxn ang="0">
                  <a:pos x="TX1500" y="TY1500"/>
                </a:cxn>
                <a:cxn ang="0">
                  <a:pos x="TX1501" y="TY1501"/>
                </a:cxn>
                <a:cxn ang="0">
                  <a:pos x="TX1502" y="TY1502"/>
                </a:cxn>
                <a:cxn ang="0">
                  <a:pos x="TX1503" y="TY1503"/>
                </a:cxn>
                <a:cxn ang="0">
                  <a:pos x="TX1504" y="TY1504"/>
                </a:cxn>
                <a:cxn ang="0">
                  <a:pos x="TX1505" y="TY1505"/>
                </a:cxn>
                <a:cxn ang="0">
                  <a:pos x="TX1506" y="TY1506"/>
                </a:cxn>
                <a:cxn ang="0">
                  <a:pos x="TX1507" y="TY1507"/>
                </a:cxn>
                <a:cxn ang="0">
                  <a:pos x="TX1508" y="TY1508"/>
                </a:cxn>
                <a:cxn ang="0">
                  <a:pos x="TX1509" y="TY1509"/>
                </a:cxn>
                <a:cxn ang="0">
                  <a:pos x="TX1510" y="TY1510"/>
                </a:cxn>
                <a:cxn ang="0">
                  <a:pos x="TX1511" y="TY1511"/>
                </a:cxn>
                <a:cxn ang="0">
                  <a:pos x="TX1512" y="TY1512"/>
                </a:cxn>
                <a:cxn ang="0">
                  <a:pos x="TX1513" y="TY1513"/>
                </a:cxn>
                <a:cxn ang="0">
                  <a:pos x="TX1514" y="TY1514"/>
                </a:cxn>
                <a:cxn ang="0">
                  <a:pos x="TX1515" y="TY1515"/>
                </a:cxn>
                <a:cxn ang="0">
                  <a:pos x="TX1516" y="TY1516"/>
                </a:cxn>
                <a:cxn ang="0">
                  <a:pos x="TX1517" y="TY1517"/>
                </a:cxn>
                <a:cxn ang="0">
                  <a:pos x="TX1518" y="TY1518"/>
                </a:cxn>
                <a:cxn ang="0">
                  <a:pos x="TX1519" y="TY1519"/>
                </a:cxn>
                <a:cxn ang="0">
                  <a:pos x="TX1520" y="TY1520"/>
                </a:cxn>
                <a:cxn ang="0">
                  <a:pos x="TX1521" y="TY1521"/>
                </a:cxn>
                <a:cxn ang="0">
                  <a:pos x="TX1522" y="TY1522"/>
                </a:cxn>
                <a:cxn ang="0">
                  <a:pos x="TX1523" y="TY1523"/>
                </a:cxn>
                <a:cxn ang="0">
                  <a:pos x="TX1524" y="TY1524"/>
                </a:cxn>
                <a:cxn ang="0">
                  <a:pos x="TX1525" y="TY1525"/>
                </a:cxn>
                <a:cxn ang="0">
                  <a:pos x="TX1526" y="TY1526"/>
                </a:cxn>
                <a:cxn ang="0">
                  <a:pos x="TX1527" y="TY1527"/>
                </a:cxn>
                <a:cxn ang="0">
                  <a:pos x="TX1528" y="TY1528"/>
                </a:cxn>
                <a:cxn ang="0">
                  <a:pos x="TX1529" y="TY1529"/>
                </a:cxn>
                <a:cxn ang="0">
                  <a:pos x="TX1530" y="TY1530"/>
                </a:cxn>
                <a:cxn ang="0">
                  <a:pos x="TX1531" y="TY1531"/>
                </a:cxn>
                <a:cxn ang="0">
                  <a:pos x="TX1532" y="TY1532"/>
                </a:cxn>
                <a:cxn ang="0">
                  <a:pos x="TX1533" y="TY1533"/>
                </a:cxn>
                <a:cxn ang="0">
                  <a:pos x="TX1534" y="TY1534"/>
                </a:cxn>
                <a:cxn ang="0">
                  <a:pos x="TX1535" y="TY1535"/>
                </a:cxn>
                <a:cxn ang="0">
                  <a:pos x="TX1536" y="TY1536"/>
                </a:cxn>
                <a:cxn ang="0">
                  <a:pos x="TX1537" y="TY1537"/>
                </a:cxn>
                <a:cxn ang="0">
                  <a:pos x="TX1538" y="TY1538"/>
                </a:cxn>
                <a:cxn ang="0">
                  <a:pos x="TX1539" y="TY1539"/>
                </a:cxn>
                <a:cxn ang="0">
                  <a:pos x="TX1540" y="TY1540"/>
                </a:cxn>
                <a:cxn ang="0">
                  <a:pos x="TX1541" y="TY1541"/>
                </a:cxn>
                <a:cxn ang="0">
                  <a:pos x="TX1542" y="TY1542"/>
                </a:cxn>
                <a:cxn ang="0">
                  <a:pos x="TX1543" y="TY1543"/>
                </a:cxn>
                <a:cxn ang="0">
                  <a:pos x="TX1544" y="TY1544"/>
                </a:cxn>
                <a:cxn ang="0">
                  <a:pos x="TX1545" y="TY1545"/>
                </a:cxn>
                <a:cxn ang="0">
                  <a:pos x="TX1546" y="TY1546"/>
                </a:cxn>
                <a:cxn ang="0">
                  <a:pos x="TX1547" y="TY1547"/>
                </a:cxn>
                <a:cxn ang="0">
                  <a:pos x="TX1548" y="TY1548"/>
                </a:cxn>
                <a:cxn ang="0">
                  <a:pos x="TX1549" y="TY1549"/>
                </a:cxn>
                <a:cxn ang="0">
                  <a:pos x="TX1550" y="TY1550"/>
                </a:cxn>
                <a:cxn ang="0">
                  <a:pos x="TX1551" y="TY1551"/>
                </a:cxn>
                <a:cxn ang="0">
                  <a:pos x="TX1552" y="TY1552"/>
                </a:cxn>
                <a:cxn ang="0">
                  <a:pos x="TX1553" y="TY1553"/>
                </a:cxn>
                <a:cxn ang="0">
                  <a:pos x="TX1554" y="TY1554"/>
                </a:cxn>
                <a:cxn ang="0">
                  <a:pos x="TX1555" y="TY1555"/>
                </a:cxn>
                <a:cxn ang="0">
                  <a:pos x="TX1556" y="TY1556"/>
                </a:cxn>
                <a:cxn ang="0">
                  <a:pos x="TX1557" y="TY1557"/>
                </a:cxn>
                <a:cxn ang="0">
                  <a:pos x="TX1558" y="TY1558"/>
                </a:cxn>
                <a:cxn ang="0">
                  <a:pos x="TX1559" y="TY1559"/>
                </a:cxn>
                <a:cxn ang="0">
                  <a:pos x="TX1560" y="TY1560"/>
                </a:cxn>
                <a:cxn ang="0">
                  <a:pos x="TX1561" y="TY1561"/>
                </a:cxn>
                <a:cxn ang="0">
                  <a:pos x="TX1562" y="TY1562"/>
                </a:cxn>
                <a:cxn ang="0">
                  <a:pos x="TX1563" y="TY1563"/>
                </a:cxn>
                <a:cxn ang="0">
                  <a:pos x="TX1564" y="TY1564"/>
                </a:cxn>
                <a:cxn ang="0">
                  <a:pos x="TX1565" y="TY1565"/>
                </a:cxn>
                <a:cxn ang="0">
                  <a:pos x="TX1566" y="TY1566"/>
                </a:cxn>
                <a:cxn ang="0">
                  <a:pos x="TX1567" y="TY1567"/>
                </a:cxn>
                <a:cxn ang="0">
                  <a:pos x="TX1568" y="TY1568"/>
                </a:cxn>
                <a:cxn ang="0">
                  <a:pos x="TX1569" y="TY1569"/>
                </a:cxn>
                <a:cxn ang="0">
                  <a:pos x="TX1570" y="TY1570"/>
                </a:cxn>
                <a:cxn ang="0">
                  <a:pos x="TX1571" y="TY1571"/>
                </a:cxn>
                <a:cxn ang="0">
                  <a:pos x="TX1572" y="TY1572"/>
                </a:cxn>
                <a:cxn ang="0">
                  <a:pos x="TX1573" y="TY1573"/>
                </a:cxn>
                <a:cxn ang="0">
                  <a:pos x="TX1574" y="TY1574"/>
                </a:cxn>
                <a:cxn ang="0">
                  <a:pos x="TX1575" y="TY1575"/>
                </a:cxn>
                <a:cxn ang="0">
                  <a:pos x="TX1576" y="TY1576"/>
                </a:cxn>
                <a:cxn ang="0">
                  <a:pos x="TX1577" y="TY1577"/>
                </a:cxn>
                <a:cxn ang="0">
                  <a:pos x="TX1578" y="TY1578"/>
                </a:cxn>
                <a:cxn ang="0">
                  <a:pos x="TX1579" y="TY1579"/>
                </a:cxn>
                <a:cxn ang="0">
                  <a:pos x="TX1580" y="TY1580"/>
                </a:cxn>
                <a:cxn ang="0">
                  <a:pos x="TX1581" y="TY1581"/>
                </a:cxn>
                <a:cxn ang="0">
                  <a:pos x="TX1582" y="TY1582"/>
                </a:cxn>
                <a:cxn ang="0">
                  <a:pos x="TX1583" y="TY1583"/>
                </a:cxn>
                <a:cxn ang="0">
                  <a:pos x="TX1584" y="TY1584"/>
                </a:cxn>
                <a:cxn ang="0">
                  <a:pos x="TX1585" y="TY1585"/>
                </a:cxn>
                <a:cxn ang="0">
                  <a:pos x="TX1586" y="TY1586"/>
                </a:cxn>
                <a:cxn ang="0">
                  <a:pos x="TX1587" y="TY1587"/>
                </a:cxn>
                <a:cxn ang="0">
                  <a:pos x="TX1588" y="TY1588"/>
                </a:cxn>
                <a:cxn ang="0">
                  <a:pos x="TX1589" y="TY1589"/>
                </a:cxn>
                <a:cxn ang="0">
                  <a:pos x="TX1590" y="TY1590"/>
                </a:cxn>
                <a:cxn ang="0">
                  <a:pos x="TX1591" y="TY1591"/>
                </a:cxn>
                <a:cxn ang="0">
                  <a:pos x="TX1592" y="TY1592"/>
                </a:cxn>
                <a:cxn ang="0">
                  <a:pos x="TX1593" y="TY1593"/>
                </a:cxn>
                <a:cxn ang="0">
                  <a:pos x="TX1594" y="TY1594"/>
                </a:cxn>
                <a:cxn ang="0">
                  <a:pos x="TX1595" y="TY1595"/>
                </a:cxn>
                <a:cxn ang="0">
                  <a:pos x="TX1596" y="TY1596"/>
                </a:cxn>
                <a:cxn ang="0">
                  <a:pos x="TX1597" y="TY1597"/>
                </a:cxn>
                <a:cxn ang="0">
                  <a:pos x="TX1598" y="TY1598"/>
                </a:cxn>
                <a:cxn ang="0">
                  <a:pos x="TX1599" y="TY1599"/>
                </a:cxn>
                <a:cxn ang="0">
                  <a:pos x="TX1600" y="TY1600"/>
                </a:cxn>
                <a:cxn ang="0">
                  <a:pos x="TX1602" y="TY1602"/>
                </a:cxn>
                <a:cxn ang="0">
                  <a:pos x="TX1603" y="TY1603"/>
                </a:cxn>
                <a:cxn ang="0">
                  <a:pos x="TX1604" y="TY1604"/>
                </a:cxn>
                <a:cxn ang="0">
                  <a:pos x="TX1605" y="TY1605"/>
                </a:cxn>
                <a:cxn ang="0">
                  <a:pos x="TX1606" y="TY1606"/>
                </a:cxn>
                <a:cxn ang="0">
                  <a:pos x="TX1607" y="TY1607"/>
                </a:cxn>
                <a:cxn ang="0">
                  <a:pos x="TX1608" y="TY1608"/>
                </a:cxn>
                <a:cxn ang="0">
                  <a:pos x="TX1609" y="TY1609"/>
                </a:cxn>
                <a:cxn ang="0">
                  <a:pos x="TX1610" y="TY1610"/>
                </a:cxn>
                <a:cxn ang="0">
                  <a:pos x="TX1611" y="TY1611"/>
                </a:cxn>
                <a:cxn ang="0">
                  <a:pos x="TX1612" y="TY1612"/>
                </a:cxn>
                <a:cxn ang="0">
                  <a:pos x="TX1613" y="TY1613"/>
                </a:cxn>
                <a:cxn ang="0">
                  <a:pos x="TX1614" y="TY1614"/>
                </a:cxn>
                <a:cxn ang="0">
                  <a:pos x="TX1615" y="TY1615"/>
                </a:cxn>
                <a:cxn ang="0">
                  <a:pos x="TX1616" y="TY1616"/>
                </a:cxn>
                <a:cxn ang="0">
                  <a:pos x="TX1617" y="TY1617"/>
                </a:cxn>
                <a:cxn ang="0">
                  <a:pos x="TX1618" y="TY1618"/>
                </a:cxn>
                <a:cxn ang="0">
                  <a:pos x="TX1619" y="TY1619"/>
                </a:cxn>
                <a:cxn ang="0">
                  <a:pos x="TX1620" y="TY1620"/>
                </a:cxn>
                <a:cxn ang="0">
                  <a:pos x="TX1621" y="TY1621"/>
                </a:cxn>
                <a:cxn ang="0">
                  <a:pos x="TX1622" y="TY1622"/>
                </a:cxn>
                <a:cxn ang="0">
                  <a:pos x="TX1623" y="TY1623"/>
                </a:cxn>
                <a:cxn ang="0">
                  <a:pos x="TX1624" y="TY1624"/>
                </a:cxn>
                <a:cxn ang="0">
                  <a:pos x="TX1625" y="TY1625"/>
                </a:cxn>
                <a:cxn ang="0">
                  <a:pos x="TX1626" y="TY1626"/>
                </a:cxn>
                <a:cxn ang="0">
                  <a:pos x="TX1627" y="TY1627"/>
                </a:cxn>
                <a:cxn ang="0">
                  <a:pos x="TX1628" y="TY1628"/>
                </a:cxn>
                <a:cxn ang="0">
                  <a:pos x="TX1629" y="TY1629"/>
                </a:cxn>
                <a:cxn ang="0">
                  <a:pos x="TX1630" y="TY1630"/>
                </a:cxn>
                <a:cxn ang="0">
                  <a:pos x="TX1631" y="TY1631"/>
                </a:cxn>
                <a:cxn ang="0">
                  <a:pos x="TX1632" y="TY1632"/>
                </a:cxn>
                <a:cxn ang="0">
                  <a:pos x="TX1633" y="TY1633"/>
                </a:cxn>
                <a:cxn ang="0">
                  <a:pos x="TX1634" y="TY1634"/>
                </a:cxn>
                <a:cxn ang="0">
                  <a:pos x="TX1635" y="TY1635"/>
                </a:cxn>
                <a:cxn ang="0">
                  <a:pos x="TX1636" y="TY1636"/>
                </a:cxn>
                <a:cxn ang="0">
                  <a:pos x="TX1637" y="TY1637"/>
                </a:cxn>
                <a:cxn ang="0">
                  <a:pos x="TX1638" y="TY1638"/>
                </a:cxn>
                <a:cxn ang="0">
                  <a:pos x="TX1639" y="TY1639"/>
                </a:cxn>
                <a:cxn ang="0">
                  <a:pos x="TX1640" y="TY1640"/>
                </a:cxn>
                <a:cxn ang="0">
                  <a:pos x="TX1641" y="TY1641"/>
                </a:cxn>
                <a:cxn ang="0">
                  <a:pos x="TX1642" y="TY1642"/>
                </a:cxn>
                <a:cxn ang="0">
                  <a:pos x="TX1643" y="TY1643"/>
                </a:cxn>
                <a:cxn ang="0">
                  <a:pos x="TX1644" y="TY1644"/>
                </a:cxn>
                <a:cxn ang="0">
                  <a:pos x="TX1645" y="TY1645"/>
                </a:cxn>
                <a:cxn ang="0">
                  <a:pos x="TX1646" y="TY1646"/>
                </a:cxn>
                <a:cxn ang="0">
                  <a:pos x="TX1647" y="TY1647"/>
                </a:cxn>
                <a:cxn ang="0">
                  <a:pos x="TX1648" y="TY1648"/>
                </a:cxn>
                <a:cxn ang="0">
                  <a:pos x="TX1649" y="TY1649"/>
                </a:cxn>
                <a:cxn ang="0">
                  <a:pos x="TX1650" y="TY1650"/>
                </a:cxn>
                <a:cxn ang="0">
                  <a:pos x="TX1651" y="TY1651"/>
                </a:cxn>
                <a:cxn ang="0">
                  <a:pos x="TX1652" y="TY1652"/>
                </a:cxn>
                <a:cxn ang="0">
                  <a:pos x="TX1653" y="TY1653"/>
                </a:cxn>
                <a:cxn ang="0">
                  <a:pos x="TX1654" y="TY1654"/>
                </a:cxn>
                <a:cxn ang="0">
                  <a:pos x="TX1655" y="TY1655"/>
                </a:cxn>
                <a:cxn ang="0">
                  <a:pos x="TX1656" y="TY1656"/>
                </a:cxn>
                <a:cxn ang="0">
                  <a:pos x="TX1657" y="TY1657"/>
                </a:cxn>
                <a:cxn ang="0">
                  <a:pos x="TX1658" y="TY1658"/>
                </a:cxn>
                <a:cxn ang="0">
                  <a:pos x="TX1659" y="TY1659"/>
                </a:cxn>
                <a:cxn ang="0">
                  <a:pos x="TX1660" y="TY1660"/>
                </a:cxn>
                <a:cxn ang="0">
                  <a:pos x="TX1661" y="TY1661"/>
                </a:cxn>
                <a:cxn ang="0">
                  <a:pos x="TX1662" y="TY1662"/>
                </a:cxn>
                <a:cxn ang="0">
                  <a:pos x="TX1663" y="TY1663"/>
                </a:cxn>
                <a:cxn ang="0">
                  <a:pos x="TX1664" y="TY1664"/>
                </a:cxn>
                <a:cxn ang="0">
                  <a:pos x="TX1665" y="TY1665"/>
                </a:cxn>
                <a:cxn ang="0">
                  <a:pos x="TX1666" y="TY1666"/>
                </a:cxn>
                <a:cxn ang="0">
                  <a:pos x="TX1667" y="TY1667"/>
                </a:cxn>
                <a:cxn ang="0">
                  <a:pos x="TX1668" y="TY1668"/>
                </a:cxn>
                <a:cxn ang="0">
                  <a:pos x="TX1669" y="TY1669"/>
                </a:cxn>
                <a:cxn ang="0">
                  <a:pos x="TX1670" y="TY1670"/>
                </a:cxn>
                <a:cxn ang="0">
                  <a:pos x="TX1671" y="TY1671"/>
                </a:cxn>
                <a:cxn ang="0">
                  <a:pos x="TX1672" y="TY1672"/>
                </a:cxn>
                <a:cxn ang="0">
                  <a:pos x="TX1673" y="TY1673"/>
                </a:cxn>
                <a:cxn ang="0">
                  <a:pos x="TX1674" y="TY1674"/>
                </a:cxn>
                <a:cxn ang="0">
                  <a:pos x="TX1675" y="TY1675"/>
                </a:cxn>
                <a:cxn ang="0">
                  <a:pos x="TX1676" y="TY1676"/>
                </a:cxn>
                <a:cxn ang="0">
                  <a:pos x="TX1677" y="TY1677"/>
                </a:cxn>
                <a:cxn ang="0">
                  <a:pos x="TX1678" y="TY1678"/>
                </a:cxn>
                <a:cxn ang="0">
                  <a:pos x="TX1679" y="TY1679"/>
                </a:cxn>
                <a:cxn ang="0">
                  <a:pos x="TX1680" y="TY1680"/>
                </a:cxn>
                <a:cxn ang="0">
                  <a:pos x="TX1681" y="TY1681"/>
                </a:cxn>
                <a:cxn ang="0">
                  <a:pos x="TX1682" y="TY1682"/>
                </a:cxn>
                <a:cxn ang="0">
                  <a:pos x="TX1683" y="TY1683"/>
                </a:cxn>
                <a:cxn ang="0">
                  <a:pos x="TX1684" y="TY1684"/>
                </a:cxn>
                <a:cxn ang="0">
                  <a:pos x="TX1685" y="TY1685"/>
                </a:cxn>
                <a:cxn ang="0">
                  <a:pos x="TX1686" y="TY1686"/>
                </a:cxn>
                <a:cxn ang="0">
                  <a:pos x="TX1687" y="TY1687"/>
                </a:cxn>
                <a:cxn ang="0">
                  <a:pos x="TX1688" y="TY1688"/>
                </a:cxn>
                <a:cxn ang="0">
                  <a:pos x="TX1689" y="TY1689"/>
                </a:cxn>
                <a:cxn ang="0">
                  <a:pos x="TX1690" y="TY1690"/>
                </a:cxn>
                <a:cxn ang="0">
                  <a:pos x="TX1691" y="TY1691"/>
                </a:cxn>
                <a:cxn ang="0">
                  <a:pos x="TX1692" y="TY1692"/>
                </a:cxn>
                <a:cxn ang="0">
                  <a:pos x="TX1693" y="TY1693"/>
                </a:cxn>
                <a:cxn ang="0">
                  <a:pos x="TX1694" y="TY1694"/>
                </a:cxn>
                <a:cxn ang="0">
                  <a:pos x="TX1695" y="TY1695"/>
                </a:cxn>
                <a:cxn ang="0">
                  <a:pos x="TX1696" y="TY1696"/>
                </a:cxn>
                <a:cxn ang="0">
                  <a:pos x="TX1697" y="TY1697"/>
                </a:cxn>
                <a:cxn ang="0">
                  <a:pos x="TX1698" y="TY1698"/>
                </a:cxn>
                <a:cxn ang="0">
                  <a:pos x="TX1699" y="TY1699"/>
                </a:cxn>
                <a:cxn ang="0">
                  <a:pos x="TX1700" y="TY1700"/>
                </a:cxn>
                <a:cxn ang="0">
                  <a:pos x="TX1701" y="TY1701"/>
                </a:cxn>
                <a:cxn ang="0">
                  <a:pos x="TX1702" y="TY1702"/>
                </a:cxn>
                <a:cxn ang="0">
                  <a:pos x="TX1703" y="TY1703"/>
                </a:cxn>
                <a:cxn ang="0">
                  <a:pos x="TX1704" y="TY1704"/>
                </a:cxn>
                <a:cxn ang="0">
                  <a:pos x="TX1705" y="TY1705"/>
                </a:cxn>
                <a:cxn ang="0">
                  <a:pos x="TX1706" y="TY1706"/>
                </a:cxn>
                <a:cxn ang="0">
                  <a:pos x="TX1707" y="TY1707"/>
                </a:cxn>
                <a:cxn ang="0">
                  <a:pos x="TX1708" y="TY1708"/>
                </a:cxn>
                <a:cxn ang="0">
                  <a:pos x="TX1709" y="TY1709"/>
                </a:cxn>
                <a:cxn ang="0">
                  <a:pos x="TX1710" y="TY1710"/>
                </a:cxn>
                <a:cxn ang="0">
                  <a:pos x="TX1711" y="TY1711"/>
                </a:cxn>
                <a:cxn ang="0">
                  <a:pos x="TX1712" y="TY1712"/>
                </a:cxn>
                <a:cxn ang="0">
                  <a:pos x="TX1713" y="TY1713"/>
                </a:cxn>
                <a:cxn ang="0">
                  <a:pos x="TX1714" y="TY1714"/>
                </a:cxn>
                <a:cxn ang="0">
                  <a:pos x="TX1715" y="TY1715"/>
                </a:cxn>
                <a:cxn ang="0">
                  <a:pos x="TX1716" y="TY1716"/>
                </a:cxn>
                <a:cxn ang="0">
                  <a:pos x="TX1717" y="TY1717"/>
                </a:cxn>
                <a:cxn ang="0">
                  <a:pos x="TX1718" y="TY1718"/>
                </a:cxn>
                <a:cxn ang="0">
                  <a:pos x="TX1719" y="TY1719"/>
                </a:cxn>
                <a:cxn ang="0">
                  <a:pos x="TX1720" y="TY1720"/>
                </a:cxn>
                <a:cxn ang="0">
                  <a:pos x="TX1721" y="TY1721"/>
                </a:cxn>
                <a:cxn ang="0">
                  <a:pos x="TX1722" y="TY1722"/>
                </a:cxn>
                <a:cxn ang="0">
                  <a:pos x="TX1723" y="TY1723"/>
                </a:cxn>
                <a:cxn ang="0">
                  <a:pos x="TX1724" y="TY1724"/>
                </a:cxn>
                <a:cxn ang="0">
                  <a:pos x="TX1725" y="TY1725"/>
                </a:cxn>
                <a:cxn ang="0">
                  <a:pos x="TX1726" y="TY1726"/>
                </a:cxn>
                <a:cxn ang="0">
                  <a:pos x="TX1727" y="TY1727"/>
                </a:cxn>
                <a:cxn ang="0">
                  <a:pos x="TX1728" y="TY1728"/>
                </a:cxn>
                <a:cxn ang="0">
                  <a:pos x="TX1729" y="TY1729"/>
                </a:cxn>
                <a:cxn ang="0">
                  <a:pos x="TX1730" y="TY1730"/>
                </a:cxn>
                <a:cxn ang="0">
                  <a:pos x="TX1731" y="TY1731"/>
                </a:cxn>
                <a:cxn ang="0">
                  <a:pos x="TX1732" y="TY1732"/>
                </a:cxn>
                <a:cxn ang="0">
                  <a:pos x="TX1733" y="TY1733"/>
                </a:cxn>
                <a:cxn ang="0">
                  <a:pos x="TX1734" y="TY1734"/>
                </a:cxn>
                <a:cxn ang="0">
                  <a:pos x="TX1735" y="TY1735"/>
                </a:cxn>
                <a:cxn ang="0">
                  <a:pos x="TX1736" y="TY1736"/>
                </a:cxn>
                <a:cxn ang="0">
                  <a:pos x="TX1737" y="TY1737"/>
                </a:cxn>
                <a:cxn ang="0">
                  <a:pos x="TX1738" y="TY1738"/>
                </a:cxn>
                <a:cxn ang="0">
                  <a:pos x="TX1739" y="TY1739"/>
                </a:cxn>
                <a:cxn ang="0">
                  <a:pos x="TX1740" y="TY1740"/>
                </a:cxn>
                <a:cxn ang="0">
                  <a:pos x="TX1741" y="TY1741"/>
                </a:cxn>
                <a:cxn ang="0">
                  <a:pos x="TX1742" y="TY1742"/>
                </a:cxn>
                <a:cxn ang="0">
                  <a:pos x="TX1743" y="TY1743"/>
                </a:cxn>
                <a:cxn ang="0">
                  <a:pos x="TX1744" y="TY1744"/>
                </a:cxn>
                <a:cxn ang="0">
                  <a:pos x="TX1745" y="TY1745"/>
                </a:cxn>
                <a:cxn ang="0">
                  <a:pos x="TX1746" y="TY1746"/>
                </a:cxn>
                <a:cxn ang="0">
                  <a:pos x="TX1747" y="TY1747"/>
                </a:cxn>
                <a:cxn ang="0">
                  <a:pos x="TX1748" y="TY1748"/>
                </a:cxn>
                <a:cxn ang="0">
                  <a:pos x="TX1749" y="TY1749"/>
                </a:cxn>
                <a:cxn ang="0">
                  <a:pos x="TX1750" y="TY1750"/>
                </a:cxn>
                <a:cxn ang="0">
                  <a:pos x="TX1751" y="TY1751"/>
                </a:cxn>
                <a:cxn ang="0">
                  <a:pos x="TX1752" y="TY1752"/>
                </a:cxn>
                <a:cxn ang="0">
                  <a:pos x="TX1753" y="TY1753"/>
                </a:cxn>
                <a:cxn ang="0">
                  <a:pos x="TX1754" y="TY1754"/>
                </a:cxn>
                <a:cxn ang="0">
                  <a:pos x="TX1755" y="TY1755"/>
                </a:cxn>
                <a:cxn ang="0">
                  <a:pos x="TX1756" y="TY1756"/>
                </a:cxn>
                <a:cxn ang="0">
                  <a:pos x="TX1757" y="TY1757"/>
                </a:cxn>
                <a:cxn ang="0">
                  <a:pos x="TX1758" y="TY1758"/>
                </a:cxn>
                <a:cxn ang="0">
                  <a:pos x="TX1759" y="TY1759"/>
                </a:cxn>
                <a:cxn ang="0">
                  <a:pos x="TX1760" y="TY1760"/>
                </a:cxn>
                <a:cxn ang="0">
                  <a:pos x="TX1761" y="TY1761"/>
                </a:cxn>
                <a:cxn ang="0">
                  <a:pos x="TX1762" y="TY1762"/>
                </a:cxn>
                <a:cxn ang="0">
                  <a:pos x="TX1763" y="TY1763"/>
                </a:cxn>
                <a:cxn ang="0">
                  <a:pos x="TX1764" y="TY1764"/>
                </a:cxn>
                <a:cxn ang="0">
                  <a:pos x="TX1765" y="TY1765"/>
                </a:cxn>
                <a:cxn ang="0">
                  <a:pos x="TX1766" y="TY1766"/>
                </a:cxn>
                <a:cxn ang="0">
                  <a:pos x="TX1767" y="TY1767"/>
                </a:cxn>
                <a:cxn ang="0">
                  <a:pos x="TX1768" y="TY1768"/>
                </a:cxn>
                <a:cxn ang="0">
                  <a:pos x="TX1769" y="TY1769"/>
                </a:cxn>
                <a:cxn ang="0">
                  <a:pos x="TX1770" y="TY1770"/>
                </a:cxn>
                <a:cxn ang="0">
                  <a:pos x="TX1771" y="TY1771"/>
                </a:cxn>
                <a:cxn ang="0">
                  <a:pos x="TX1772" y="TY1772"/>
                </a:cxn>
                <a:cxn ang="0">
                  <a:pos x="TX1773" y="TY1773"/>
                </a:cxn>
                <a:cxn ang="0">
                  <a:pos x="TX1774" y="TY1774"/>
                </a:cxn>
                <a:cxn ang="0">
                  <a:pos x="TX1775" y="TY1775"/>
                </a:cxn>
                <a:cxn ang="0">
                  <a:pos x="TX1776" y="TY1776"/>
                </a:cxn>
                <a:cxn ang="0">
                  <a:pos x="TX1777" y="TY1777"/>
                </a:cxn>
                <a:cxn ang="0">
                  <a:pos x="TX1778" y="TY1778"/>
                </a:cxn>
                <a:cxn ang="0">
                  <a:pos x="TX1779" y="TY1779"/>
                </a:cxn>
                <a:cxn ang="0">
                  <a:pos x="TX1780" y="TY1780"/>
                </a:cxn>
                <a:cxn ang="0">
                  <a:pos x="TX1781" y="TY1781"/>
                </a:cxn>
                <a:cxn ang="0">
                  <a:pos x="TX1782" y="TY1782"/>
                </a:cxn>
                <a:cxn ang="0">
                  <a:pos x="TX1783" y="TY1783"/>
                </a:cxn>
                <a:cxn ang="0">
                  <a:pos x="TX1784" y="TY1784"/>
                </a:cxn>
                <a:cxn ang="0">
                  <a:pos x="TX1785" y="TY1785"/>
                </a:cxn>
                <a:cxn ang="0">
                  <a:pos x="TX1786" y="TY1786"/>
                </a:cxn>
                <a:cxn ang="0">
                  <a:pos x="TX1787" y="TY1787"/>
                </a:cxn>
                <a:cxn ang="0">
                  <a:pos x="TX1788" y="TY1788"/>
                </a:cxn>
                <a:cxn ang="0">
                  <a:pos x="TX1789" y="TY1789"/>
                </a:cxn>
                <a:cxn ang="0">
                  <a:pos x="TX1790" y="TY1790"/>
                </a:cxn>
                <a:cxn ang="0">
                  <a:pos x="TX1791" y="TY1791"/>
                </a:cxn>
                <a:cxn ang="0">
                  <a:pos x="TX1792" y="TY1792"/>
                </a:cxn>
                <a:cxn ang="0">
                  <a:pos x="TX1793" y="TY1793"/>
                </a:cxn>
                <a:cxn ang="0">
                  <a:pos x="TX1794" y="TY1794"/>
                </a:cxn>
                <a:cxn ang="0">
                  <a:pos x="TX1795" y="TY1795"/>
                </a:cxn>
                <a:cxn ang="0">
                  <a:pos x="TX1796" y="TY1796"/>
                </a:cxn>
                <a:cxn ang="0">
                  <a:pos x="TX1797" y="TY1797"/>
                </a:cxn>
                <a:cxn ang="0">
                  <a:pos x="TX1798" y="TY1798"/>
                </a:cxn>
                <a:cxn ang="0">
                  <a:pos x="TX1799" y="TY1799"/>
                </a:cxn>
                <a:cxn ang="0">
                  <a:pos x="TX1800" y="TY1800"/>
                </a:cxn>
                <a:cxn ang="0">
                  <a:pos x="TX1801" y="TY1801"/>
                </a:cxn>
                <a:cxn ang="0">
                  <a:pos x="TX1802" y="TY1802"/>
                </a:cxn>
                <a:cxn ang="0">
                  <a:pos x="TX1803" y="TY1803"/>
                </a:cxn>
                <a:cxn ang="0">
                  <a:pos x="TX1804" y="TY1804"/>
                </a:cxn>
                <a:cxn ang="0">
                  <a:pos x="TX1805" y="TY1805"/>
                </a:cxn>
                <a:cxn ang="0">
                  <a:pos x="TX1806" y="TY1806"/>
                </a:cxn>
                <a:cxn ang="0">
                  <a:pos x="TX1807" y="TY1807"/>
                </a:cxn>
                <a:cxn ang="0">
                  <a:pos x="TX1808" y="TY1808"/>
                </a:cxn>
                <a:cxn ang="0">
                  <a:pos x="TX1809" y="TY1809"/>
                </a:cxn>
                <a:cxn ang="0">
                  <a:pos x="TX1810" y="TY1810"/>
                </a:cxn>
                <a:cxn ang="0">
                  <a:pos x="TX1811" y="TY1811"/>
                </a:cxn>
                <a:cxn ang="0">
                  <a:pos x="TX1812" y="TY1812"/>
                </a:cxn>
                <a:cxn ang="0">
                  <a:pos x="TX1813" y="TY1813"/>
                </a:cxn>
                <a:cxn ang="0">
                  <a:pos x="TX1814" y="TY1814"/>
                </a:cxn>
                <a:cxn ang="0">
                  <a:pos x="TX1815" y="TY1815"/>
                </a:cxn>
                <a:cxn ang="0">
                  <a:pos x="TX1816" y="TY1816"/>
                </a:cxn>
                <a:cxn ang="0">
                  <a:pos x="TX1817" y="TY1817"/>
                </a:cxn>
                <a:cxn ang="0">
                  <a:pos x="TX1818" y="TY1818"/>
                </a:cxn>
                <a:cxn ang="0">
                  <a:pos x="TX1819" y="TY1819"/>
                </a:cxn>
                <a:cxn ang="0">
                  <a:pos x="TX1820" y="TY1820"/>
                </a:cxn>
                <a:cxn ang="0">
                  <a:pos x="TX1821" y="TY1821"/>
                </a:cxn>
                <a:cxn ang="0">
                  <a:pos x="TX1822" y="TY1822"/>
                </a:cxn>
                <a:cxn ang="0">
                  <a:pos x="TX1823" y="TY1823"/>
                </a:cxn>
                <a:cxn ang="0">
                  <a:pos x="TX1824" y="TY1824"/>
                </a:cxn>
                <a:cxn ang="0">
                  <a:pos x="TX1825" y="TY1825"/>
                </a:cxn>
                <a:cxn ang="0">
                  <a:pos x="TX1826" y="TY1826"/>
                </a:cxn>
                <a:cxn ang="0">
                  <a:pos x="TX1827" y="TY1827"/>
                </a:cxn>
                <a:cxn ang="0">
                  <a:pos x="TX1828" y="TY1828"/>
                </a:cxn>
                <a:cxn ang="0">
                  <a:pos x="TX1829" y="TY1829"/>
                </a:cxn>
                <a:cxn ang="0">
                  <a:pos x="TX1830" y="TY1830"/>
                </a:cxn>
                <a:cxn ang="0">
                  <a:pos x="TX1831" y="TY1831"/>
                </a:cxn>
                <a:cxn ang="0">
                  <a:pos x="TX1832" y="TY1832"/>
                </a:cxn>
                <a:cxn ang="0">
                  <a:pos x="TX1833" y="TY1833"/>
                </a:cxn>
                <a:cxn ang="0">
                  <a:pos x="TX1834" y="TY1834"/>
                </a:cxn>
                <a:cxn ang="0">
                  <a:pos x="TX1835" y="TY1835"/>
                </a:cxn>
                <a:cxn ang="0">
                  <a:pos x="TX1836" y="TY1836"/>
                </a:cxn>
                <a:cxn ang="0">
                  <a:pos x="TX1837" y="TY1837"/>
                </a:cxn>
                <a:cxn ang="0">
                  <a:pos x="TX1838" y="TY1838"/>
                </a:cxn>
                <a:cxn ang="0">
                  <a:pos x="TX1839" y="TY1839"/>
                </a:cxn>
                <a:cxn ang="0">
                  <a:pos x="TX1840" y="TY1840"/>
                </a:cxn>
                <a:cxn ang="0">
                  <a:pos x="TX1841" y="TY1841"/>
                </a:cxn>
                <a:cxn ang="0">
                  <a:pos x="TX1842" y="TY1842"/>
                </a:cxn>
                <a:cxn ang="0">
                  <a:pos x="TX1843" y="TY1843"/>
                </a:cxn>
                <a:cxn ang="0">
                  <a:pos x="TX1844" y="TY1844"/>
                </a:cxn>
                <a:cxn ang="0">
                  <a:pos x="TX1845" y="TY1845"/>
                </a:cxn>
                <a:cxn ang="0">
                  <a:pos x="TX1846" y="TY1846"/>
                </a:cxn>
                <a:cxn ang="0">
                  <a:pos x="TX1847" y="TY1847"/>
                </a:cxn>
                <a:cxn ang="0">
                  <a:pos x="TX1848" y="TY1848"/>
                </a:cxn>
                <a:cxn ang="0">
                  <a:pos x="TX1849" y="TY1849"/>
                </a:cxn>
                <a:cxn ang="0">
                  <a:pos x="TX1850" y="TY1850"/>
                </a:cxn>
                <a:cxn ang="0">
                  <a:pos x="TX1851" y="TY1851"/>
                </a:cxn>
                <a:cxn ang="0">
                  <a:pos x="TX1852" y="TY1852"/>
                </a:cxn>
                <a:cxn ang="0">
                  <a:pos x="TX1853" y="TY1853"/>
                </a:cxn>
                <a:cxn ang="0">
                  <a:pos x="TX1854" y="TY1854"/>
                </a:cxn>
                <a:cxn ang="0">
                  <a:pos x="TX1855" y="TY1855"/>
                </a:cxn>
                <a:cxn ang="0">
                  <a:pos x="TX1856" y="TY1856"/>
                </a:cxn>
                <a:cxn ang="0">
                  <a:pos x="TX1857" y="TY1857"/>
                </a:cxn>
                <a:cxn ang="0">
                  <a:pos x="TX1858" y="TY1858"/>
                </a:cxn>
                <a:cxn ang="0">
                  <a:pos x="TX1859" y="TY1859"/>
                </a:cxn>
                <a:cxn ang="0">
                  <a:pos x="TX1860" y="TY1860"/>
                </a:cxn>
                <a:cxn ang="0">
                  <a:pos x="TX1861" y="TY1861"/>
                </a:cxn>
                <a:cxn ang="0">
                  <a:pos x="TX1862" y="TY1862"/>
                </a:cxn>
                <a:cxn ang="0">
                  <a:pos x="TX1863" y="TY1863"/>
                </a:cxn>
                <a:cxn ang="0">
                  <a:pos x="TX1864" y="TY1864"/>
                </a:cxn>
                <a:cxn ang="0">
                  <a:pos x="TX1865" y="TY1865"/>
                </a:cxn>
                <a:cxn ang="0">
                  <a:pos x="TX1866" y="TY1866"/>
                </a:cxn>
                <a:cxn ang="0">
                  <a:pos x="TX1867" y="TY1867"/>
                </a:cxn>
                <a:cxn ang="0">
                  <a:pos x="TX1868" y="TY1868"/>
                </a:cxn>
                <a:cxn ang="0">
                  <a:pos x="TX1869" y="TY1869"/>
                </a:cxn>
                <a:cxn ang="0">
                  <a:pos x="TX1870" y="TY1870"/>
                </a:cxn>
                <a:cxn ang="0">
                  <a:pos x="TX1871" y="TY1871"/>
                </a:cxn>
                <a:cxn ang="0">
                  <a:pos x="TX1872" y="TY1872"/>
                </a:cxn>
                <a:cxn ang="0">
                  <a:pos x="TX1873" y="TY1873"/>
                </a:cxn>
                <a:cxn ang="0">
                  <a:pos x="TX1874" y="TY1874"/>
                </a:cxn>
                <a:cxn ang="0">
                  <a:pos x="TX1875" y="TY1875"/>
                </a:cxn>
                <a:cxn ang="0">
                  <a:pos x="TX1876" y="TY1876"/>
                </a:cxn>
                <a:cxn ang="0">
                  <a:pos x="TX1877" y="TY1877"/>
                </a:cxn>
                <a:cxn ang="0">
                  <a:pos x="TX1878" y="TY1878"/>
                </a:cxn>
                <a:cxn ang="0">
                  <a:pos x="TX1879" y="TY1879"/>
                </a:cxn>
                <a:cxn ang="0">
                  <a:pos x="TX1880" y="TY1880"/>
                </a:cxn>
                <a:cxn ang="0">
                  <a:pos x="TX1881" y="TY1881"/>
                </a:cxn>
                <a:cxn ang="0">
                  <a:pos x="TX1882" y="TY1882"/>
                </a:cxn>
                <a:cxn ang="0">
                  <a:pos x="TX1883" y="TY1883"/>
                </a:cxn>
                <a:cxn ang="0">
                  <a:pos x="TX1884" y="TY1884"/>
                </a:cxn>
                <a:cxn ang="0">
                  <a:pos x="TX1885" y="TY1885"/>
                </a:cxn>
                <a:cxn ang="0">
                  <a:pos x="TX1886" y="TY1886"/>
                </a:cxn>
                <a:cxn ang="0">
                  <a:pos x="TX1887" y="TY1887"/>
                </a:cxn>
                <a:cxn ang="0">
                  <a:pos x="TX1888" y="TY1888"/>
                </a:cxn>
                <a:cxn ang="0">
                  <a:pos x="TX1889" y="TY1889"/>
                </a:cxn>
                <a:cxn ang="0">
                  <a:pos x="TX1890" y="TY1890"/>
                </a:cxn>
                <a:cxn ang="0">
                  <a:pos x="TX1891" y="TY1891"/>
                </a:cxn>
                <a:cxn ang="0">
                  <a:pos x="TX1892" y="TY1892"/>
                </a:cxn>
                <a:cxn ang="0">
                  <a:pos x="TX1893" y="TY1893"/>
                </a:cxn>
                <a:cxn ang="0">
                  <a:pos x="TX1894" y="TY1894"/>
                </a:cxn>
                <a:cxn ang="0">
                  <a:pos x="TX1895" y="TY1895"/>
                </a:cxn>
                <a:cxn ang="0">
                  <a:pos x="TX1896" y="TY1896"/>
                </a:cxn>
                <a:cxn ang="0">
                  <a:pos x="TX1897" y="TY1897"/>
                </a:cxn>
                <a:cxn ang="0">
                  <a:pos x="TX1898" y="TY1898"/>
                </a:cxn>
                <a:cxn ang="0">
                  <a:pos x="TX1899" y="TY1899"/>
                </a:cxn>
                <a:cxn ang="0">
                  <a:pos x="TX1900" y="TY1900"/>
                </a:cxn>
                <a:cxn ang="0">
                  <a:pos x="TX1901" y="TY1901"/>
                </a:cxn>
                <a:cxn ang="0">
                  <a:pos x="TX1902" y="TY1902"/>
                </a:cxn>
                <a:cxn ang="0">
                  <a:pos x="TX1903" y="TY1903"/>
                </a:cxn>
                <a:cxn ang="0">
                  <a:pos x="TX1904" y="TY1904"/>
                </a:cxn>
                <a:cxn ang="0">
                  <a:pos x="TX1905" y="TY1905"/>
                </a:cxn>
                <a:cxn ang="0">
                  <a:pos x="TX1906" y="TY1906"/>
                </a:cxn>
              </a:cxnLst>
              <a:rect l="l" t="t" r="r" b="b"/>
              <a:pathLst>
                <a:path w="587" h="837">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grpFill/>
            <a:ln w="0">
              <a:noFill/>
            </a:ln>
          </p:spPr>
          <p:txBody>
            <a:bodyPr vert="horz" wrap="square" lIns="91440" tIns="45720" rIns="91440" bIns="4572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defTabSz="914400" eaLnBrk="0" fontAlgn="auto">
                <a:lnSpc>
                  <a:spcPct val="100000"/>
                </a:lnSpc>
                <a:spcBef>
                  <a:spcPts val="0"/>
                </a:spcBef>
                <a:spcAft>
                  <a:spcPts val="0"/>
                </a:spcAft>
                <a:buFontTx/>
                <a:buNone/>
              </a:pPr>
              <a:endParaRPr lang="ko-KR" altLang="en-US" sz="1800" b="0" cap="none" dirty="0">
                <a:solidFill>
                  <a:srgbClr val="000000"/>
                </a:solidFill>
                <a:latin typeface="宋体" panose="02010600030101010101" pitchFamily="2" charset="-122"/>
                <a:ea typeface="宋体" panose="02010600030101010101" pitchFamily="2" charset="-122"/>
              </a:endParaRPr>
            </a:p>
          </p:txBody>
        </p:sp>
      </p:grpSp>
      <p:grpSp>
        <p:nvGrpSpPr>
          <p:cNvPr id="56" name="组合 55">
            <a:extLst>
              <a:ext uri="{FF2B5EF4-FFF2-40B4-BE49-F238E27FC236}">
                <a16:creationId xmlns:a16="http://schemas.microsoft.com/office/drawing/2014/main" id="{96EF9D78-3EBD-40D3-A37F-A7E8AF9F00AE}"/>
              </a:ext>
            </a:extLst>
          </p:cNvPr>
          <p:cNvGrpSpPr/>
          <p:nvPr/>
        </p:nvGrpSpPr>
        <p:grpSpPr>
          <a:xfrm>
            <a:off x="2040450" y="4124767"/>
            <a:ext cx="1381862" cy="1040014"/>
            <a:chOff x="5541963" y="495300"/>
            <a:chExt cx="1071563" cy="806450"/>
          </a:xfrm>
        </p:grpSpPr>
        <p:sp>
          <p:nvSpPr>
            <p:cNvPr id="57" name="Freeform 28">
              <a:extLst>
                <a:ext uri="{FF2B5EF4-FFF2-40B4-BE49-F238E27FC236}">
                  <a16:creationId xmlns:a16="http://schemas.microsoft.com/office/drawing/2014/main" id="{0DA2B0C2-3B4A-4A59-A098-E7A186A85801}"/>
                </a:ext>
              </a:extLst>
            </p:cNvPr>
            <p:cNvSpPr/>
            <p:nvPr/>
          </p:nvSpPr>
          <p:spPr bwMode="auto">
            <a:xfrm>
              <a:off x="6230938" y="571500"/>
              <a:ext cx="17463" cy="44450"/>
            </a:xfrm>
            <a:custGeom>
              <a:avLst/>
              <a:gdLst>
                <a:gd name="T0" fmla="*/ 2 w 29"/>
                <a:gd name="T1" fmla="*/ 2 h 68"/>
                <a:gd name="T2" fmla="*/ 15 w 29"/>
                <a:gd name="T3" fmla="*/ 6 h 68"/>
                <a:gd name="T4" fmla="*/ 25 w 29"/>
                <a:gd name="T5" fmla="*/ 68 h 68"/>
                <a:gd name="T6" fmla="*/ 0 w 29"/>
                <a:gd name="T7" fmla="*/ 10 h 68"/>
                <a:gd name="T8" fmla="*/ 2 w 29"/>
                <a:gd name="T9" fmla="*/ 2 h 68"/>
              </a:gdLst>
              <a:ahLst/>
              <a:cxnLst>
                <a:cxn ang="0">
                  <a:pos x="T0" y="T1"/>
                </a:cxn>
                <a:cxn ang="0">
                  <a:pos x="T2" y="T3"/>
                </a:cxn>
                <a:cxn ang="0">
                  <a:pos x="T4" y="T5"/>
                </a:cxn>
                <a:cxn ang="0">
                  <a:pos x="T6" y="T7"/>
                </a:cxn>
                <a:cxn ang="0">
                  <a:pos x="T8" y="T9"/>
                </a:cxn>
              </a:cxnLst>
              <a:rect l="0" t="0" r="r" b="b"/>
              <a:pathLst>
                <a:path w="28" h="68">
                  <a:moveTo>
                    <a:pt x="2" y="2"/>
                  </a:moveTo>
                  <a:cubicBezTo>
                    <a:pt x="10" y="0"/>
                    <a:pt x="9" y="6"/>
                    <a:pt x="15" y="6"/>
                  </a:cubicBezTo>
                  <a:cubicBezTo>
                    <a:pt x="15" y="28"/>
                    <a:pt x="29" y="54"/>
                    <a:pt x="25" y="68"/>
                  </a:cubicBezTo>
                  <a:cubicBezTo>
                    <a:pt x="8" y="57"/>
                    <a:pt x="13" y="25"/>
                    <a:pt x="0" y="10"/>
                  </a:cubicBezTo>
                  <a:cubicBezTo>
                    <a:pt x="0" y="6"/>
                    <a:pt x="2" y="6"/>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Freeform 29">
              <a:extLst>
                <a:ext uri="{FF2B5EF4-FFF2-40B4-BE49-F238E27FC236}">
                  <a16:creationId xmlns:a16="http://schemas.microsoft.com/office/drawing/2014/main" id="{443B62FA-B795-4CE5-8497-E406A56B2E7F}"/>
                </a:ext>
              </a:extLst>
            </p:cNvPr>
            <p:cNvSpPr/>
            <p:nvPr/>
          </p:nvSpPr>
          <p:spPr bwMode="auto">
            <a:xfrm>
              <a:off x="6257925" y="573088"/>
              <a:ext cx="14288" cy="34925"/>
            </a:xfrm>
            <a:custGeom>
              <a:avLst/>
              <a:gdLst>
                <a:gd name="T0" fmla="*/ 15 w 22"/>
                <a:gd name="T1" fmla="*/ 6 h 55"/>
                <a:gd name="T2" fmla="*/ 14 w 22"/>
                <a:gd name="T3" fmla="*/ 55 h 55"/>
                <a:gd name="T4" fmla="*/ 0 w 22"/>
                <a:gd name="T5" fmla="*/ 4 h 55"/>
                <a:gd name="T6" fmla="*/ 15 w 22"/>
                <a:gd name="T7" fmla="*/ 6 h 55"/>
              </a:gdLst>
              <a:ahLst/>
              <a:cxnLst>
                <a:cxn ang="0">
                  <a:pos x="T0" y="T1"/>
                </a:cxn>
                <a:cxn ang="0">
                  <a:pos x="T2" y="T3"/>
                </a:cxn>
                <a:cxn ang="0">
                  <a:pos x="T4" y="T5"/>
                </a:cxn>
                <a:cxn ang="0">
                  <a:pos x="T6" y="T7"/>
                </a:cxn>
              </a:cxnLst>
              <a:rect l="0" t="0" r="r" b="b"/>
              <a:pathLst>
                <a:path w="22" h="55">
                  <a:moveTo>
                    <a:pt x="15" y="6"/>
                  </a:moveTo>
                  <a:cubicBezTo>
                    <a:pt x="14" y="26"/>
                    <a:pt x="22" y="41"/>
                    <a:pt x="14" y="55"/>
                  </a:cubicBezTo>
                  <a:cubicBezTo>
                    <a:pt x="1" y="46"/>
                    <a:pt x="7" y="19"/>
                    <a:pt x="0" y="4"/>
                  </a:cubicBezTo>
                  <a:cubicBezTo>
                    <a:pt x="5" y="0"/>
                    <a:pt x="13" y="2"/>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Freeform 30">
              <a:extLst>
                <a:ext uri="{FF2B5EF4-FFF2-40B4-BE49-F238E27FC236}">
                  <a16:creationId xmlns:a16="http://schemas.microsoft.com/office/drawing/2014/main" id="{EA7D94FE-9B5D-4792-A693-B56364F92293}"/>
                </a:ext>
              </a:extLst>
            </p:cNvPr>
            <p:cNvSpPr/>
            <p:nvPr/>
          </p:nvSpPr>
          <p:spPr bwMode="auto">
            <a:xfrm>
              <a:off x="6323013" y="581025"/>
              <a:ext cx="15875" cy="33338"/>
            </a:xfrm>
            <a:custGeom>
              <a:avLst/>
              <a:gdLst>
                <a:gd name="T0" fmla="*/ 12 w 24"/>
                <a:gd name="T1" fmla="*/ 0 h 52"/>
                <a:gd name="T2" fmla="*/ 19 w 24"/>
                <a:gd name="T3" fmla="*/ 0 h 52"/>
                <a:gd name="T4" fmla="*/ 17 w 24"/>
                <a:gd name="T5" fmla="*/ 52 h 52"/>
                <a:gd name="T6" fmla="*/ 12 w 24"/>
                <a:gd name="T7" fmla="*/ 0 h 52"/>
              </a:gdLst>
              <a:ahLst/>
              <a:cxnLst>
                <a:cxn ang="0">
                  <a:pos x="T0" y="T1"/>
                </a:cxn>
                <a:cxn ang="0">
                  <a:pos x="T2" y="T3"/>
                </a:cxn>
                <a:cxn ang="0">
                  <a:pos x="T4" y="T5"/>
                </a:cxn>
                <a:cxn ang="0">
                  <a:pos x="T6" y="T7"/>
                </a:cxn>
              </a:cxnLst>
              <a:rect l="0" t="0" r="r" b="b"/>
              <a:pathLst>
                <a:path w="24" h="52">
                  <a:moveTo>
                    <a:pt x="12" y="0"/>
                  </a:moveTo>
                  <a:cubicBezTo>
                    <a:pt x="14" y="0"/>
                    <a:pt x="17" y="0"/>
                    <a:pt x="19" y="0"/>
                  </a:cubicBezTo>
                  <a:cubicBezTo>
                    <a:pt x="24" y="20"/>
                    <a:pt x="19" y="33"/>
                    <a:pt x="17" y="52"/>
                  </a:cubicBezTo>
                  <a:cubicBezTo>
                    <a:pt x="0" y="50"/>
                    <a:pt x="13" y="15"/>
                    <a:pt x="1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Freeform 31">
              <a:extLst>
                <a:ext uri="{FF2B5EF4-FFF2-40B4-BE49-F238E27FC236}">
                  <a16:creationId xmlns:a16="http://schemas.microsoft.com/office/drawing/2014/main" id="{9DD0622F-D2C0-49E7-91FC-6791D0FC3B77}"/>
                </a:ext>
              </a:extLst>
            </p:cNvPr>
            <p:cNvSpPr/>
            <p:nvPr/>
          </p:nvSpPr>
          <p:spPr bwMode="auto">
            <a:xfrm>
              <a:off x="6208713" y="582613"/>
              <a:ext cx="20638" cy="34925"/>
            </a:xfrm>
            <a:custGeom>
              <a:avLst/>
              <a:gdLst>
                <a:gd name="T0" fmla="*/ 2 w 32"/>
                <a:gd name="T1" fmla="*/ 0 h 53"/>
                <a:gd name="T2" fmla="*/ 10 w 32"/>
                <a:gd name="T3" fmla="*/ 0 h 53"/>
                <a:gd name="T4" fmla="*/ 26 w 32"/>
                <a:gd name="T5" fmla="*/ 53 h 53"/>
                <a:gd name="T6" fmla="*/ 23 w 32"/>
                <a:gd name="T7" fmla="*/ 53 h 53"/>
                <a:gd name="T8" fmla="*/ 2 w 32"/>
                <a:gd name="T9" fmla="*/ 0 h 53"/>
              </a:gdLst>
              <a:ahLst/>
              <a:cxnLst>
                <a:cxn ang="0">
                  <a:pos x="T0" y="T1"/>
                </a:cxn>
                <a:cxn ang="0">
                  <a:pos x="T2" y="T3"/>
                </a:cxn>
                <a:cxn ang="0">
                  <a:pos x="T4" y="T5"/>
                </a:cxn>
                <a:cxn ang="0">
                  <a:pos x="T6" y="T7"/>
                </a:cxn>
                <a:cxn ang="0">
                  <a:pos x="T8" y="T9"/>
                </a:cxn>
              </a:cxnLst>
              <a:rect l="0" t="0" r="r" b="b"/>
              <a:pathLst>
                <a:path w="32" h="52">
                  <a:moveTo>
                    <a:pt x="2" y="0"/>
                  </a:moveTo>
                  <a:cubicBezTo>
                    <a:pt x="5" y="0"/>
                    <a:pt x="7" y="0"/>
                    <a:pt x="10" y="0"/>
                  </a:cubicBezTo>
                  <a:cubicBezTo>
                    <a:pt x="14" y="17"/>
                    <a:pt x="32" y="38"/>
                    <a:pt x="26" y="53"/>
                  </a:cubicBezTo>
                  <a:cubicBezTo>
                    <a:pt x="25" y="52"/>
                    <a:pt x="23" y="51"/>
                    <a:pt x="23" y="53"/>
                  </a:cubicBezTo>
                  <a:cubicBezTo>
                    <a:pt x="15" y="38"/>
                    <a:pt x="0" y="19"/>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Freeform 32">
              <a:extLst>
                <a:ext uri="{FF2B5EF4-FFF2-40B4-BE49-F238E27FC236}">
                  <a16:creationId xmlns:a16="http://schemas.microsoft.com/office/drawing/2014/main" id="{6A983705-47DD-4764-BE1A-930C2410060C}"/>
                </a:ext>
              </a:extLst>
            </p:cNvPr>
            <p:cNvSpPr/>
            <p:nvPr/>
          </p:nvSpPr>
          <p:spPr bwMode="auto">
            <a:xfrm>
              <a:off x="6346825" y="584200"/>
              <a:ext cx="12700" cy="33338"/>
            </a:xfrm>
            <a:custGeom>
              <a:avLst/>
              <a:gdLst>
                <a:gd name="T0" fmla="*/ 11 w 22"/>
                <a:gd name="T1" fmla="*/ 0 h 51"/>
                <a:gd name="T2" fmla="*/ 21 w 22"/>
                <a:gd name="T3" fmla="*/ 0 h 51"/>
                <a:gd name="T4" fmla="*/ 2 w 22"/>
                <a:gd name="T5" fmla="*/ 51 h 51"/>
                <a:gd name="T6" fmla="*/ 11 w 22"/>
                <a:gd name="T7" fmla="*/ 0 h 51"/>
              </a:gdLst>
              <a:ahLst/>
              <a:cxnLst>
                <a:cxn ang="0">
                  <a:pos x="T0" y="T1"/>
                </a:cxn>
                <a:cxn ang="0">
                  <a:pos x="T2" y="T3"/>
                </a:cxn>
                <a:cxn ang="0">
                  <a:pos x="T4" y="T5"/>
                </a:cxn>
                <a:cxn ang="0">
                  <a:pos x="T6" y="T7"/>
                </a:cxn>
              </a:cxnLst>
              <a:rect l="0" t="0" r="r" b="b"/>
              <a:pathLst>
                <a:path w="22" h="51">
                  <a:moveTo>
                    <a:pt x="11" y="0"/>
                  </a:moveTo>
                  <a:cubicBezTo>
                    <a:pt x="14" y="0"/>
                    <a:pt x="18" y="0"/>
                    <a:pt x="21" y="0"/>
                  </a:cubicBezTo>
                  <a:cubicBezTo>
                    <a:pt x="22" y="19"/>
                    <a:pt x="20" y="46"/>
                    <a:pt x="2" y="51"/>
                  </a:cubicBezTo>
                  <a:cubicBezTo>
                    <a:pt x="0" y="36"/>
                    <a:pt x="13" y="21"/>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Freeform 33">
              <a:extLst>
                <a:ext uri="{FF2B5EF4-FFF2-40B4-BE49-F238E27FC236}">
                  <a16:creationId xmlns:a16="http://schemas.microsoft.com/office/drawing/2014/main" id="{70743510-4F2C-4091-A706-2E67952E4C48}"/>
                </a:ext>
              </a:extLst>
            </p:cNvPr>
            <p:cNvSpPr/>
            <p:nvPr/>
          </p:nvSpPr>
          <p:spPr bwMode="auto">
            <a:xfrm>
              <a:off x="6191250" y="590550"/>
              <a:ext cx="23813" cy="26988"/>
            </a:xfrm>
            <a:custGeom>
              <a:avLst/>
              <a:gdLst>
                <a:gd name="T0" fmla="*/ 3 w 37"/>
                <a:gd name="T1" fmla="*/ 0 h 40"/>
                <a:gd name="T2" fmla="*/ 6 w 37"/>
                <a:gd name="T3" fmla="*/ 0 h 40"/>
                <a:gd name="T4" fmla="*/ 18 w 37"/>
                <a:gd name="T5" fmla="*/ 40 h 40"/>
                <a:gd name="T6" fmla="*/ 3 w 37"/>
                <a:gd name="T7" fmla="*/ 0 h 40"/>
              </a:gdLst>
              <a:ahLst/>
              <a:cxnLst>
                <a:cxn ang="0">
                  <a:pos x="T0" y="T1"/>
                </a:cxn>
                <a:cxn ang="0">
                  <a:pos x="T2" y="T3"/>
                </a:cxn>
                <a:cxn ang="0">
                  <a:pos x="T4" y="T5"/>
                </a:cxn>
                <a:cxn ang="0">
                  <a:pos x="T6" y="T7"/>
                </a:cxn>
              </a:cxnLst>
              <a:rect l="0" t="0" r="r" b="b"/>
              <a:pathLst>
                <a:path w="37" h="40">
                  <a:moveTo>
                    <a:pt x="3" y="0"/>
                  </a:moveTo>
                  <a:cubicBezTo>
                    <a:pt x="4" y="0"/>
                    <a:pt x="5" y="0"/>
                    <a:pt x="6" y="0"/>
                  </a:cubicBezTo>
                  <a:cubicBezTo>
                    <a:pt x="15" y="9"/>
                    <a:pt x="37" y="33"/>
                    <a:pt x="18" y="40"/>
                  </a:cubicBezTo>
                  <a:cubicBezTo>
                    <a:pt x="10" y="30"/>
                    <a:pt x="0" y="15"/>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34">
              <a:extLst>
                <a:ext uri="{FF2B5EF4-FFF2-40B4-BE49-F238E27FC236}">
                  <a16:creationId xmlns:a16="http://schemas.microsoft.com/office/drawing/2014/main" id="{54E20408-89B9-4EDA-9F32-8A29607210D1}"/>
                </a:ext>
              </a:extLst>
            </p:cNvPr>
            <p:cNvSpPr/>
            <p:nvPr/>
          </p:nvSpPr>
          <p:spPr bwMode="auto">
            <a:xfrm>
              <a:off x="6367463" y="592138"/>
              <a:ext cx="15875" cy="30163"/>
            </a:xfrm>
            <a:custGeom>
              <a:avLst/>
              <a:gdLst>
                <a:gd name="T0" fmla="*/ 19 w 25"/>
                <a:gd name="T1" fmla="*/ 0 h 47"/>
                <a:gd name="T2" fmla="*/ 0 w 25"/>
                <a:gd name="T3" fmla="*/ 47 h 47"/>
                <a:gd name="T4" fmla="*/ 19 w 25"/>
                <a:gd name="T5" fmla="*/ 0 h 47"/>
              </a:gdLst>
              <a:ahLst/>
              <a:cxnLst>
                <a:cxn ang="0">
                  <a:pos x="T0" y="T1"/>
                </a:cxn>
                <a:cxn ang="0">
                  <a:pos x="T2" y="T3"/>
                </a:cxn>
                <a:cxn ang="0">
                  <a:pos x="T4" y="T5"/>
                </a:cxn>
              </a:cxnLst>
              <a:rect l="0" t="0" r="r" b="b"/>
              <a:pathLst>
                <a:path w="25" h="47">
                  <a:moveTo>
                    <a:pt x="19" y="0"/>
                  </a:moveTo>
                  <a:cubicBezTo>
                    <a:pt x="25" y="14"/>
                    <a:pt x="19" y="46"/>
                    <a:pt x="0" y="47"/>
                  </a:cubicBezTo>
                  <a:cubicBezTo>
                    <a:pt x="8" y="34"/>
                    <a:pt x="8" y="11"/>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35">
              <a:extLst>
                <a:ext uri="{FF2B5EF4-FFF2-40B4-BE49-F238E27FC236}">
                  <a16:creationId xmlns:a16="http://schemas.microsoft.com/office/drawing/2014/main" id="{3970EB1E-69D8-40DC-B5B7-7627F1129D3A}"/>
                </a:ext>
              </a:extLst>
            </p:cNvPr>
            <p:cNvSpPr/>
            <p:nvPr/>
          </p:nvSpPr>
          <p:spPr bwMode="auto">
            <a:xfrm>
              <a:off x="6388100" y="600075"/>
              <a:ext cx="19050" cy="30163"/>
            </a:xfrm>
            <a:custGeom>
              <a:avLst/>
              <a:gdLst>
                <a:gd name="T0" fmla="*/ 30 w 30"/>
                <a:gd name="T1" fmla="*/ 0 h 47"/>
                <a:gd name="T2" fmla="*/ 0 w 30"/>
                <a:gd name="T3" fmla="*/ 47 h 47"/>
                <a:gd name="T4" fmla="*/ 30 w 30"/>
                <a:gd name="T5" fmla="*/ 0 h 47"/>
              </a:gdLst>
              <a:ahLst/>
              <a:cxnLst>
                <a:cxn ang="0">
                  <a:pos x="T0" y="T1"/>
                </a:cxn>
                <a:cxn ang="0">
                  <a:pos x="T2" y="T3"/>
                </a:cxn>
                <a:cxn ang="0">
                  <a:pos x="T4" y="T5"/>
                </a:cxn>
              </a:cxnLst>
              <a:rect l="0" t="0" r="r" b="b"/>
              <a:pathLst>
                <a:path w="30" h="47">
                  <a:moveTo>
                    <a:pt x="30" y="0"/>
                  </a:moveTo>
                  <a:cubicBezTo>
                    <a:pt x="27" y="22"/>
                    <a:pt x="17" y="37"/>
                    <a:pt x="0" y="47"/>
                  </a:cubicBezTo>
                  <a:cubicBezTo>
                    <a:pt x="5" y="28"/>
                    <a:pt x="15" y="3"/>
                    <a:pt x="3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Freeform 36">
              <a:extLst>
                <a:ext uri="{FF2B5EF4-FFF2-40B4-BE49-F238E27FC236}">
                  <a16:creationId xmlns:a16="http://schemas.microsoft.com/office/drawing/2014/main" id="{C9560A59-4361-4F7A-A0AB-2C5DD6B03787}"/>
                </a:ext>
              </a:extLst>
            </p:cNvPr>
            <p:cNvSpPr/>
            <p:nvPr/>
          </p:nvSpPr>
          <p:spPr bwMode="auto">
            <a:xfrm>
              <a:off x="6134100" y="600075"/>
              <a:ext cx="23813" cy="33338"/>
            </a:xfrm>
            <a:custGeom>
              <a:avLst/>
              <a:gdLst>
                <a:gd name="T0" fmla="*/ 13 w 38"/>
                <a:gd name="T1" fmla="*/ 1 h 50"/>
                <a:gd name="T2" fmla="*/ 38 w 38"/>
                <a:gd name="T3" fmla="*/ 50 h 50"/>
                <a:gd name="T4" fmla="*/ 0 w 38"/>
                <a:gd name="T5" fmla="*/ 6 h 50"/>
                <a:gd name="T6" fmla="*/ 13 w 38"/>
                <a:gd name="T7" fmla="*/ 1 h 50"/>
              </a:gdLst>
              <a:ahLst/>
              <a:cxnLst>
                <a:cxn ang="0">
                  <a:pos x="T0" y="T1"/>
                </a:cxn>
                <a:cxn ang="0">
                  <a:pos x="T2" y="T3"/>
                </a:cxn>
                <a:cxn ang="0">
                  <a:pos x="T4" y="T5"/>
                </a:cxn>
                <a:cxn ang="0">
                  <a:pos x="T6" y="T7"/>
                </a:cxn>
              </a:cxnLst>
              <a:rect l="0" t="0" r="r" b="b"/>
              <a:pathLst>
                <a:path w="38" h="50">
                  <a:moveTo>
                    <a:pt x="13" y="1"/>
                  </a:moveTo>
                  <a:cubicBezTo>
                    <a:pt x="21" y="16"/>
                    <a:pt x="37" y="33"/>
                    <a:pt x="38" y="50"/>
                  </a:cubicBezTo>
                  <a:cubicBezTo>
                    <a:pt x="20" y="40"/>
                    <a:pt x="12" y="21"/>
                    <a:pt x="0" y="6"/>
                  </a:cubicBezTo>
                  <a:cubicBezTo>
                    <a:pt x="0" y="0"/>
                    <a:pt x="7" y="1"/>
                    <a:pt x="1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Freeform 37">
              <a:extLst>
                <a:ext uri="{FF2B5EF4-FFF2-40B4-BE49-F238E27FC236}">
                  <a16:creationId xmlns:a16="http://schemas.microsoft.com/office/drawing/2014/main" id="{54A77BF1-0D06-4678-95BE-3B06EC0FAA1E}"/>
                </a:ext>
              </a:extLst>
            </p:cNvPr>
            <p:cNvSpPr/>
            <p:nvPr/>
          </p:nvSpPr>
          <p:spPr bwMode="auto">
            <a:xfrm>
              <a:off x="6116638" y="608013"/>
              <a:ext cx="22225" cy="31750"/>
            </a:xfrm>
            <a:custGeom>
              <a:avLst/>
              <a:gdLst>
                <a:gd name="T0" fmla="*/ 32 w 34"/>
                <a:gd name="T1" fmla="*/ 49 h 49"/>
                <a:gd name="T2" fmla="*/ 0 w 34"/>
                <a:gd name="T3" fmla="*/ 24 h 49"/>
                <a:gd name="T4" fmla="*/ 32 w 34"/>
                <a:gd name="T5" fmla="*/ 49 h 49"/>
              </a:gdLst>
              <a:ahLst/>
              <a:cxnLst>
                <a:cxn ang="0">
                  <a:pos x="T0" y="T1"/>
                </a:cxn>
                <a:cxn ang="0">
                  <a:pos x="T2" y="T3"/>
                </a:cxn>
                <a:cxn ang="0">
                  <a:pos x="T4" y="T5"/>
                </a:cxn>
              </a:cxnLst>
              <a:rect l="0" t="0" r="r" b="b"/>
              <a:pathLst>
                <a:path w="34" h="49">
                  <a:moveTo>
                    <a:pt x="32" y="49"/>
                  </a:moveTo>
                  <a:cubicBezTo>
                    <a:pt x="22" y="49"/>
                    <a:pt x="0" y="33"/>
                    <a:pt x="0" y="24"/>
                  </a:cubicBezTo>
                  <a:cubicBezTo>
                    <a:pt x="0" y="0"/>
                    <a:pt x="34" y="39"/>
                    <a:pt x="32"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Freeform 38">
              <a:extLst>
                <a:ext uri="{FF2B5EF4-FFF2-40B4-BE49-F238E27FC236}">
                  <a16:creationId xmlns:a16="http://schemas.microsoft.com/office/drawing/2014/main" id="{8554C489-961A-44B0-95E7-0E4C1139D3B7}"/>
                </a:ext>
              </a:extLst>
            </p:cNvPr>
            <p:cNvSpPr/>
            <p:nvPr/>
          </p:nvSpPr>
          <p:spPr bwMode="auto">
            <a:xfrm>
              <a:off x="6099175" y="623888"/>
              <a:ext cx="25400" cy="30163"/>
            </a:xfrm>
            <a:custGeom>
              <a:avLst/>
              <a:gdLst>
                <a:gd name="T0" fmla="*/ 39 w 39"/>
                <a:gd name="T1" fmla="*/ 46 h 47"/>
                <a:gd name="T2" fmla="*/ 0 w 39"/>
                <a:gd name="T3" fmla="*/ 15 h 47"/>
                <a:gd name="T4" fmla="*/ 39 w 39"/>
                <a:gd name="T5" fmla="*/ 46 h 47"/>
              </a:gdLst>
              <a:ahLst/>
              <a:cxnLst>
                <a:cxn ang="0">
                  <a:pos x="T0" y="T1"/>
                </a:cxn>
                <a:cxn ang="0">
                  <a:pos x="T2" y="T3"/>
                </a:cxn>
                <a:cxn ang="0">
                  <a:pos x="T4" y="T5"/>
                </a:cxn>
              </a:cxnLst>
              <a:rect l="0" t="0" r="r" b="b"/>
              <a:pathLst>
                <a:path w="39" h="47">
                  <a:moveTo>
                    <a:pt x="39" y="46"/>
                  </a:moveTo>
                  <a:cubicBezTo>
                    <a:pt x="22" y="47"/>
                    <a:pt x="10" y="27"/>
                    <a:pt x="0" y="15"/>
                  </a:cubicBezTo>
                  <a:cubicBezTo>
                    <a:pt x="17" y="0"/>
                    <a:pt x="31" y="32"/>
                    <a:pt x="39" y="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Freeform 39">
              <a:extLst>
                <a:ext uri="{FF2B5EF4-FFF2-40B4-BE49-F238E27FC236}">
                  <a16:creationId xmlns:a16="http://schemas.microsoft.com/office/drawing/2014/main" id="{0609527B-921C-49E3-8EB2-5C828E87C922}"/>
                </a:ext>
              </a:extLst>
            </p:cNvPr>
            <p:cNvSpPr/>
            <p:nvPr/>
          </p:nvSpPr>
          <p:spPr bwMode="auto">
            <a:xfrm>
              <a:off x="6429375" y="631825"/>
              <a:ext cx="25400" cy="30163"/>
            </a:xfrm>
            <a:custGeom>
              <a:avLst/>
              <a:gdLst>
                <a:gd name="T0" fmla="*/ 36 w 40"/>
                <a:gd name="T1" fmla="*/ 0 h 47"/>
                <a:gd name="T2" fmla="*/ 0 w 40"/>
                <a:gd name="T3" fmla="*/ 47 h 47"/>
                <a:gd name="T4" fmla="*/ 36 w 40"/>
                <a:gd name="T5" fmla="*/ 0 h 47"/>
              </a:gdLst>
              <a:ahLst/>
              <a:cxnLst>
                <a:cxn ang="0">
                  <a:pos x="T0" y="T1"/>
                </a:cxn>
                <a:cxn ang="0">
                  <a:pos x="T2" y="T3"/>
                </a:cxn>
                <a:cxn ang="0">
                  <a:pos x="T4" y="T5"/>
                </a:cxn>
              </a:cxnLst>
              <a:rect l="0" t="0" r="r" b="b"/>
              <a:pathLst>
                <a:path w="40" h="47">
                  <a:moveTo>
                    <a:pt x="36" y="0"/>
                  </a:moveTo>
                  <a:cubicBezTo>
                    <a:pt x="40" y="20"/>
                    <a:pt x="16" y="35"/>
                    <a:pt x="0" y="47"/>
                  </a:cubicBezTo>
                  <a:cubicBezTo>
                    <a:pt x="5" y="31"/>
                    <a:pt x="14" y="4"/>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Freeform 40">
              <a:extLst>
                <a:ext uri="{FF2B5EF4-FFF2-40B4-BE49-F238E27FC236}">
                  <a16:creationId xmlns:a16="http://schemas.microsoft.com/office/drawing/2014/main" id="{016FDCF6-463C-48E6-9C57-440C30D82A62}"/>
                </a:ext>
              </a:extLst>
            </p:cNvPr>
            <p:cNvSpPr/>
            <p:nvPr/>
          </p:nvSpPr>
          <p:spPr bwMode="auto">
            <a:xfrm>
              <a:off x="6086475" y="639763"/>
              <a:ext cx="26988" cy="25400"/>
            </a:xfrm>
            <a:custGeom>
              <a:avLst/>
              <a:gdLst>
                <a:gd name="T0" fmla="*/ 41 w 41"/>
                <a:gd name="T1" fmla="*/ 38 h 38"/>
                <a:gd name="T2" fmla="*/ 0 w 41"/>
                <a:gd name="T3" fmla="*/ 4 h 38"/>
                <a:gd name="T4" fmla="*/ 5 w 41"/>
                <a:gd name="T5" fmla="*/ 0 h 38"/>
                <a:gd name="T6" fmla="*/ 41 w 41"/>
                <a:gd name="T7" fmla="*/ 38 h 38"/>
              </a:gdLst>
              <a:ahLst/>
              <a:cxnLst>
                <a:cxn ang="0">
                  <a:pos x="T0" y="T1"/>
                </a:cxn>
                <a:cxn ang="0">
                  <a:pos x="T2" y="T3"/>
                </a:cxn>
                <a:cxn ang="0">
                  <a:pos x="T4" y="T5"/>
                </a:cxn>
                <a:cxn ang="0">
                  <a:pos x="T6" y="T7"/>
                </a:cxn>
              </a:cxnLst>
              <a:rect l="0" t="0" r="r" b="b"/>
              <a:pathLst>
                <a:path w="41" h="38">
                  <a:moveTo>
                    <a:pt x="41" y="38"/>
                  </a:moveTo>
                  <a:cubicBezTo>
                    <a:pt x="26" y="35"/>
                    <a:pt x="8" y="19"/>
                    <a:pt x="0" y="4"/>
                  </a:cubicBezTo>
                  <a:cubicBezTo>
                    <a:pt x="1" y="2"/>
                    <a:pt x="5" y="2"/>
                    <a:pt x="5" y="0"/>
                  </a:cubicBezTo>
                  <a:cubicBezTo>
                    <a:pt x="23" y="5"/>
                    <a:pt x="37" y="24"/>
                    <a:pt x="41" y="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 name="Freeform 41">
              <a:extLst>
                <a:ext uri="{FF2B5EF4-FFF2-40B4-BE49-F238E27FC236}">
                  <a16:creationId xmlns:a16="http://schemas.microsoft.com/office/drawing/2014/main" id="{8077888B-ADB7-45CE-8BA4-940A917F1342}"/>
                </a:ext>
              </a:extLst>
            </p:cNvPr>
            <p:cNvSpPr/>
            <p:nvPr/>
          </p:nvSpPr>
          <p:spPr bwMode="auto">
            <a:xfrm>
              <a:off x="6448425" y="650875"/>
              <a:ext cx="25400" cy="28575"/>
            </a:xfrm>
            <a:custGeom>
              <a:avLst/>
              <a:gdLst>
                <a:gd name="T0" fmla="*/ 40 w 40"/>
                <a:gd name="T1" fmla="*/ 7 h 43"/>
                <a:gd name="T2" fmla="*/ 0 w 40"/>
                <a:gd name="T3" fmla="*/ 43 h 43"/>
                <a:gd name="T4" fmla="*/ 30 w 40"/>
                <a:gd name="T5" fmla="*/ 0 h 43"/>
                <a:gd name="T6" fmla="*/ 40 w 40"/>
                <a:gd name="T7" fmla="*/ 7 h 43"/>
              </a:gdLst>
              <a:ahLst/>
              <a:cxnLst>
                <a:cxn ang="0">
                  <a:pos x="T0" y="T1"/>
                </a:cxn>
                <a:cxn ang="0">
                  <a:pos x="T2" y="T3"/>
                </a:cxn>
                <a:cxn ang="0">
                  <a:pos x="T4" y="T5"/>
                </a:cxn>
                <a:cxn ang="0">
                  <a:pos x="T6" y="T7"/>
                </a:cxn>
              </a:cxnLst>
              <a:rect l="0" t="0" r="r" b="b"/>
              <a:pathLst>
                <a:path w="40" h="43">
                  <a:moveTo>
                    <a:pt x="40" y="7"/>
                  </a:moveTo>
                  <a:cubicBezTo>
                    <a:pt x="32" y="24"/>
                    <a:pt x="18" y="43"/>
                    <a:pt x="0" y="43"/>
                  </a:cubicBezTo>
                  <a:cubicBezTo>
                    <a:pt x="5" y="30"/>
                    <a:pt x="21" y="14"/>
                    <a:pt x="30" y="0"/>
                  </a:cubicBezTo>
                  <a:cubicBezTo>
                    <a:pt x="36" y="0"/>
                    <a:pt x="37" y="4"/>
                    <a:pt x="4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Freeform 42">
              <a:extLst>
                <a:ext uri="{FF2B5EF4-FFF2-40B4-BE49-F238E27FC236}">
                  <a16:creationId xmlns:a16="http://schemas.microsoft.com/office/drawing/2014/main" id="{1578695A-8D27-4DE5-B7F8-3F43692E1313}"/>
                </a:ext>
              </a:extLst>
            </p:cNvPr>
            <p:cNvSpPr>
              <a:spLocks noEditPoints="1"/>
            </p:cNvSpPr>
            <p:nvPr/>
          </p:nvSpPr>
          <p:spPr bwMode="auto">
            <a:xfrm>
              <a:off x="6118225" y="655638"/>
              <a:ext cx="349250" cy="260350"/>
            </a:xfrm>
            <a:custGeom>
              <a:avLst/>
              <a:gdLst>
                <a:gd name="T0" fmla="*/ 484 w 541"/>
                <a:gd name="T1" fmla="*/ 402 h 402"/>
                <a:gd name="T2" fmla="*/ 405 w 541"/>
                <a:gd name="T3" fmla="*/ 362 h 402"/>
                <a:gd name="T4" fmla="*/ 263 w 541"/>
                <a:gd name="T5" fmla="*/ 294 h 402"/>
                <a:gd name="T6" fmla="*/ 165 w 541"/>
                <a:gd name="T7" fmla="*/ 243 h 402"/>
                <a:gd name="T8" fmla="*/ 100 w 541"/>
                <a:gd name="T9" fmla="*/ 209 h 402"/>
                <a:gd name="T10" fmla="*/ 49 w 541"/>
                <a:gd name="T11" fmla="*/ 183 h 402"/>
                <a:gd name="T12" fmla="*/ 20 w 541"/>
                <a:gd name="T13" fmla="*/ 164 h 402"/>
                <a:gd name="T14" fmla="*/ 2 w 541"/>
                <a:gd name="T15" fmla="*/ 164 h 402"/>
                <a:gd name="T16" fmla="*/ 24 w 541"/>
                <a:gd name="T17" fmla="*/ 125 h 402"/>
                <a:gd name="T18" fmla="*/ 237 w 541"/>
                <a:gd name="T19" fmla="*/ 6 h 402"/>
                <a:gd name="T20" fmla="*/ 245 w 541"/>
                <a:gd name="T21" fmla="*/ 0 h 402"/>
                <a:gd name="T22" fmla="*/ 393 w 541"/>
                <a:gd name="T23" fmla="*/ 30 h 402"/>
                <a:gd name="T24" fmla="*/ 399 w 541"/>
                <a:gd name="T25" fmla="*/ 40 h 402"/>
                <a:gd name="T26" fmla="*/ 527 w 541"/>
                <a:gd name="T27" fmla="*/ 266 h 402"/>
                <a:gd name="T28" fmla="*/ 484 w 541"/>
                <a:gd name="T29" fmla="*/ 402 h 402"/>
                <a:gd name="T30" fmla="*/ 499 w 541"/>
                <a:gd name="T31" fmla="*/ 309 h 402"/>
                <a:gd name="T32" fmla="*/ 508 w 541"/>
                <a:gd name="T33" fmla="*/ 200 h 402"/>
                <a:gd name="T34" fmla="*/ 499 w 541"/>
                <a:gd name="T35" fmla="*/ 185 h 402"/>
                <a:gd name="T36" fmla="*/ 490 w 541"/>
                <a:gd name="T37" fmla="*/ 155 h 402"/>
                <a:gd name="T38" fmla="*/ 426 w 541"/>
                <a:gd name="T39" fmla="*/ 79 h 402"/>
                <a:gd name="T40" fmla="*/ 388 w 541"/>
                <a:gd name="T41" fmla="*/ 61 h 402"/>
                <a:gd name="T42" fmla="*/ 354 w 541"/>
                <a:gd name="T43" fmla="*/ 38 h 402"/>
                <a:gd name="T44" fmla="*/ 230 w 541"/>
                <a:gd name="T45" fmla="*/ 25 h 402"/>
                <a:gd name="T46" fmla="*/ 83 w 541"/>
                <a:gd name="T47" fmla="*/ 78 h 402"/>
                <a:gd name="T48" fmla="*/ 24 w 541"/>
                <a:gd name="T49" fmla="*/ 155 h 402"/>
                <a:gd name="T50" fmla="*/ 173 w 541"/>
                <a:gd name="T51" fmla="*/ 223 h 402"/>
                <a:gd name="T52" fmla="*/ 241 w 541"/>
                <a:gd name="T53" fmla="*/ 258 h 402"/>
                <a:gd name="T54" fmla="*/ 294 w 541"/>
                <a:gd name="T55" fmla="*/ 290 h 402"/>
                <a:gd name="T56" fmla="*/ 352 w 541"/>
                <a:gd name="T57" fmla="*/ 317 h 402"/>
                <a:gd name="T58" fmla="*/ 365 w 541"/>
                <a:gd name="T59" fmla="*/ 328 h 402"/>
                <a:gd name="T60" fmla="*/ 392 w 541"/>
                <a:gd name="T61" fmla="*/ 336 h 402"/>
                <a:gd name="T62" fmla="*/ 410 w 541"/>
                <a:gd name="T63" fmla="*/ 351 h 402"/>
                <a:gd name="T64" fmla="*/ 426 w 541"/>
                <a:gd name="T65" fmla="*/ 355 h 402"/>
                <a:gd name="T66" fmla="*/ 478 w 541"/>
                <a:gd name="T67" fmla="*/ 383 h 402"/>
                <a:gd name="T68" fmla="*/ 499 w 541"/>
                <a:gd name="T69" fmla="*/ 309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402">
                  <a:moveTo>
                    <a:pt x="484" y="402"/>
                  </a:moveTo>
                  <a:cubicBezTo>
                    <a:pt x="453" y="396"/>
                    <a:pt x="431" y="376"/>
                    <a:pt x="405" y="362"/>
                  </a:cubicBezTo>
                  <a:cubicBezTo>
                    <a:pt x="359" y="339"/>
                    <a:pt x="310" y="319"/>
                    <a:pt x="263" y="294"/>
                  </a:cubicBezTo>
                  <a:cubicBezTo>
                    <a:pt x="231" y="277"/>
                    <a:pt x="202" y="252"/>
                    <a:pt x="165" y="243"/>
                  </a:cubicBezTo>
                  <a:cubicBezTo>
                    <a:pt x="151" y="224"/>
                    <a:pt x="121" y="222"/>
                    <a:pt x="100" y="209"/>
                  </a:cubicBezTo>
                  <a:cubicBezTo>
                    <a:pt x="83" y="200"/>
                    <a:pt x="70" y="184"/>
                    <a:pt x="49" y="183"/>
                  </a:cubicBezTo>
                  <a:cubicBezTo>
                    <a:pt x="43" y="174"/>
                    <a:pt x="28" y="172"/>
                    <a:pt x="20" y="164"/>
                  </a:cubicBezTo>
                  <a:cubicBezTo>
                    <a:pt x="12" y="163"/>
                    <a:pt x="8" y="168"/>
                    <a:pt x="2" y="164"/>
                  </a:cubicBezTo>
                  <a:cubicBezTo>
                    <a:pt x="0" y="148"/>
                    <a:pt x="14" y="134"/>
                    <a:pt x="24" y="125"/>
                  </a:cubicBezTo>
                  <a:cubicBezTo>
                    <a:pt x="67" y="56"/>
                    <a:pt x="140" y="4"/>
                    <a:pt x="237" y="6"/>
                  </a:cubicBezTo>
                  <a:cubicBezTo>
                    <a:pt x="241" y="5"/>
                    <a:pt x="241" y="1"/>
                    <a:pt x="245" y="0"/>
                  </a:cubicBezTo>
                  <a:cubicBezTo>
                    <a:pt x="303" y="2"/>
                    <a:pt x="346" y="9"/>
                    <a:pt x="393" y="30"/>
                  </a:cubicBezTo>
                  <a:cubicBezTo>
                    <a:pt x="396" y="33"/>
                    <a:pt x="396" y="38"/>
                    <a:pt x="399" y="40"/>
                  </a:cubicBezTo>
                  <a:cubicBezTo>
                    <a:pt x="473" y="83"/>
                    <a:pt x="541" y="171"/>
                    <a:pt x="527" y="266"/>
                  </a:cubicBezTo>
                  <a:cubicBezTo>
                    <a:pt x="521" y="310"/>
                    <a:pt x="507" y="361"/>
                    <a:pt x="484" y="402"/>
                  </a:cubicBezTo>
                  <a:close/>
                  <a:moveTo>
                    <a:pt x="499" y="309"/>
                  </a:moveTo>
                  <a:cubicBezTo>
                    <a:pt x="510" y="278"/>
                    <a:pt x="520" y="236"/>
                    <a:pt x="508" y="200"/>
                  </a:cubicBezTo>
                  <a:cubicBezTo>
                    <a:pt x="507" y="195"/>
                    <a:pt x="501" y="190"/>
                    <a:pt x="499" y="185"/>
                  </a:cubicBezTo>
                  <a:cubicBezTo>
                    <a:pt x="495" y="175"/>
                    <a:pt x="494" y="164"/>
                    <a:pt x="490" y="155"/>
                  </a:cubicBezTo>
                  <a:cubicBezTo>
                    <a:pt x="476" y="128"/>
                    <a:pt x="449" y="96"/>
                    <a:pt x="426" y="79"/>
                  </a:cubicBezTo>
                  <a:cubicBezTo>
                    <a:pt x="415" y="72"/>
                    <a:pt x="400" y="68"/>
                    <a:pt x="388" y="61"/>
                  </a:cubicBezTo>
                  <a:cubicBezTo>
                    <a:pt x="376" y="54"/>
                    <a:pt x="365" y="43"/>
                    <a:pt x="354" y="38"/>
                  </a:cubicBezTo>
                  <a:cubicBezTo>
                    <a:pt x="325" y="26"/>
                    <a:pt x="268" y="22"/>
                    <a:pt x="230" y="25"/>
                  </a:cubicBezTo>
                  <a:cubicBezTo>
                    <a:pt x="173" y="29"/>
                    <a:pt x="129" y="59"/>
                    <a:pt x="83" y="78"/>
                  </a:cubicBezTo>
                  <a:cubicBezTo>
                    <a:pt x="59" y="100"/>
                    <a:pt x="40" y="125"/>
                    <a:pt x="24" y="155"/>
                  </a:cubicBezTo>
                  <a:cubicBezTo>
                    <a:pt x="77" y="173"/>
                    <a:pt x="122" y="208"/>
                    <a:pt x="173" y="223"/>
                  </a:cubicBezTo>
                  <a:cubicBezTo>
                    <a:pt x="190" y="243"/>
                    <a:pt x="217" y="247"/>
                    <a:pt x="241" y="258"/>
                  </a:cubicBezTo>
                  <a:cubicBezTo>
                    <a:pt x="258" y="267"/>
                    <a:pt x="275" y="280"/>
                    <a:pt x="294" y="290"/>
                  </a:cubicBezTo>
                  <a:cubicBezTo>
                    <a:pt x="313" y="301"/>
                    <a:pt x="334" y="307"/>
                    <a:pt x="352" y="317"/>
                  </a:cubicBezTo>
                  <a:cubicBezTo>
                    <a:pt x="357" y="319"/>
                    <a:pt x="360" y="326"/>
                    <a:pt x="365" y="328"/>
                  </a:cubicBezTo>
                  <a:cubicBezTo>
                    <a:pt x="374" y="332"/>
                    <a:pt x="383" y="331"/>
                    <a:pt x="392" y="336"/>
                  </a:cubicBezTo>
                  <a:cubicBezTo>
                    <a:pt x="399" y="339"/>
                    <a:pt x="403" y="347"/>
                    <a:pt x="410" y="351"/>
                  </a:cubicBezTo>
                  <a:cubicBezTo>
                    <a:pt x="415" y="353"/>
                    <a:pt x="421" y="353"/>
                    <a:pt x="426" y="355"/>
                  </a:cubicBezTo>
                  <a:cubicBezTo>
                    <a:pt x="444" y="363"/>
                    <a:pt x="459" y="377"/>
                    <a:pt x="478" y="383"/>
                  </a:cubicBezTo>
                  <a:cubicBezTo>
                    <a:pt x="487" y="360"/>
                    <a:pt x="503" y="337"/>
                    <a:pt x="499" y="30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Freeform 43">
              <a:extLst>
                <a:ext uri="{FF2B5EF4-FFF2-40B4-BE49-F238E27FC236}">
                  <a16:creationId xmlns:a16="http://schemas.microsoft.com/office/drawing/2014/main" id="{17067D9D-5EF4-4EB5-BB4E-A954CF88BF0E}"/>
                </a:ext>
              </a:extLst>
            </p:cNvPr>
            <p:cNvSpPr/>
            <p:nvPr/>
          </p:nvSpPr>
          <p:spPr bwMode="auto">
            <a:xfrm>
              <a:off x="6049963" y="669925"/>
              <a:ext cx="25400" cy="19050"/>
            </a:xfrm>
            <a:custGeom>
              <a:avLst/>
              <a:gdLst>
                <a:gd name="T0" fmla="*/ 0 w 38"/>
                <a:gd name="T1" fmla="*/ 0 h 30"/>
                <a:gd name="T2" fmla="*/ 38 w 38"/>
                <a:gd name="T3" fmla="*/ 23 h 30"/>
                <a:gd name="T4" fmla="*/ 0 w 38"/>
                <a:gd name="T5" fmla="*/ 0 h 30"/>
              </a:gdLst>
              <a:ahLst/>
              <a:cxnLst>
                <a:cxn ang="0">
                  <a:pos x="T0" y="T1"/>
                </a:cxn>
                <a:cxn ang="0">
                  <a:pos x="T2" y="T3"/>
                </a:cxn>
                <a:cxn ang="0">
                  <a:pos x="T4" y="T5"/>
                </a:cxn>
              </a:cxnLst>
              <a:rect l="0" t="0" r="r" b="b"/>
              <a:pathLst>
                <a:path w="38" h="30">
                  <a:moveTo>
                    <a:pt x="0" y="0"/>
                  </a:moveTo>
                  <a:cubicBezTo>
                    <a:pt x="18" y="2"/>
                    <a:pt x="28" y="13"/>
                    <a:pt x="38" y="23"/>
                  </a:cubicBezTo>
                  <a:cubicBezTo>
                    <a:pt x="25" y="30"/>
                    <a:pt x="8" y="1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Freeform 44">
              <a:extLst>
                <a:ext uri="{FF2B5EF4-FFF2-40B4-BE49-F238E27FC236}">
                  <a16:creationId xmlns:a16="http://schemas.microsoft.com/office/drawing/2014/main" id="{DD058F47-D73F-4383-BD31-D0D9A497D32D}"/>
                </a:ext>
              </a:extLst>
            </p:cNvPr>
            <p:cNvSpPr/>
            <p:nvPr/>
          </p:nvSpPr>
          <p:spPr bwMode="auto">
            <a:xfrm>
              <a:off x="6467475" y="669925"/>
              <a:ext cx="22225" cy="23813"/>
            </a:xfrm>
            <a:custGeom>
              <a:avLst/>
              <a:gdLst>
                <a:gd name="T0" fmla="*/ 35 w 35"/>
                <a:gd name="T1" fmla="*/ 6 h 39"/>
                <a:gd name="T2" fmla="*/ 0 w 35"/>
                <a:gd name="T3" fmla="*/ 38 h 39"/>
                <a:gd name="T4" fmla="*/ 26 w 35"/>
                <a:gd name="T5" fmla="*/ 2 h 39"/>
                <a:gd name="T6" fmla="*/ 35 w 35"/>
                <a:gd name="T7" fmla="*/ 6 h 39"/>
              </a:gdLst>
              <a:ahLst/>
              <a:cxnLst>
                <a:cxn ang="0">
                  <a:pos x="T0" y="T1"/>
                </a:cxn>
                <a:cxn ang="0">
                  <a:pos x="T2" y="T3"/>
                </a:cxn>
                <a:cxn ang="0">
                  <a:pos x="T4" y="T5"/>
                </a:cxn>
                <a:cxn ang="0">
                  <a:pos x="T6" y="T7"/>
                </a:cxn>
              </a:cxnLst>
              <a:rect l="0" t="0" r="r" b="b"/>
              <a:pathLst>
                <a:path w="35" h="39">
                  <a:moveTo>
                    <a:pt x="35" y="6"/>
                  </a:moveTo>
                  <a:cubicBezTo>
                    <a:pt x="32" y="24"/>
                    <a:pt x="16" y="39"/>
                    <a:pt x="0" y="38"/>
                  </a:cubicBezTo>
                  <a:cubicBezTo>
                    <a:pt x="5" y="23"/>
                    <a:pt x="17" y="14"/>
                    <a:pt x="26" y="2"/>
                  </a:cubicBezTo>
                  <a:cubicBezTo>
                    <a:pt x="32" y="0"/>
                    <a:pt x="32" y="5"/>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Freeform 45">
              <a:extLst>
                <a:ext uri="{FF2B5EF4-FFF2-40B4-BE49-F238E27FC236}">
                  <a16:creationId xmlns:a16="http://schemas.microsoft.com/office/drawing/2014/main" id="{F8C62017-9801-4AC4-8B23-F7C09C214989}"/>
                </a:ext>
              </a:extLst>
            </p:cNvPr>
            <p:cNvSpPr/>
            <p:nvPr/>
          </p:nvSpPr>
          <p:spPr bwMode="auto">
            <a:xfrm>
              <a:off x="6045200" y="684213"/>
              <a:ext cx="23813" cy="14288"/>
            </a:xfrm>
            <a:custGeom>
              <a:avLst/>
              <a:gdLst>
                <a:gd name="T0" fmla="*/ 0 w 35"/>
                <a:gd name="T1" fmla="*/ 0 h 22"/>
                <a:gd name="T2" fmla="*/ 35 w 35"/>
                <a:gd name="T3" fmla="*/ 20 h 22"/>
                <a:gd name="T4" fmla="*/ 0 w 35"/>
                <a:gd name="T5" fmla="*/ 0 h 22"/>
              </a:gdLst>
              <a:ahLst/>
              <a:cxnLst>
                <a:cxn ang="0">
                  <a:pos x="T0" y="T1"/>
                </a:cxn>
                <a:cxn ang="0">
                  <a:pos x="T2" y="T3"/>
                </a:cxn>
                <a:cxn ang="0">
                  <a:pos x="T4" y="T5"/>
                </a:cxn>
              </a:cxnLst>
              <a:rect l="0" t="0" r="r" b="b"/>
              <a:pathLst>
                <a:path w="35" h="22">
                  <a:moveTo>
                    <a:pt x="0" y="0"/>
                  </a:moveTo>
                  <a:cubicBezTo>
                    <a:pt x="16" y="2"/>
                    <a:pt x="30" y="7"/>
                    <a:pt x="35" y="20"/>
                  </a:cubicBezTo>
                  <a:cubicBezTo>
                    <a:pt x="22" y="22"/>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Freeform 46">
              <a:extLst>
                <a:ext uri="{FF2B5EF4-FFF2-40B4-BE49-F238E27FC236}">
                  <a16:creationId xmlns:a16="http://schemas.microsoft.com/office/drawing/2014/main" id="{3360FCCF-3CE4-43B6-A5D7-40BF02C92413}"/>
                </a:ext>
              </a:extLst>
            </p:cNvPr>
            <p:cNvSpPr/>
            <p:nvPr/>
          </p:nvSpPr>
          <p:spPr bwMode="auto">
            <a:xfrm>
              <a:off x="6043613" y="690563"/>
              <a:ext cx="20638" cy="17463"/>
            </a:xfrm>
            <a:custGeom>
              <a:avLst/>
              <a:gdLst>
                <a:gd name="T0" fmla="*/ 32 w 33"/>
                <a:gd name="T1" fmla="*/ 26 h 26"/>
                <a:gd name="T2" fmla="*/ 0 w 33"/>
                <a:gd name="T3" fmla="*/ 9 h 26"/>
                <a:gd name="T4" fmla="*/ 32 w 33"/>
                <a:gd name="T5" fmla="*/ 26 h 26"/>
              </a:gdLst>
              <a:ahLst/>
              <a:cxnLst>
                <a:cxn ang="0">
                  <a:pos x="T0" y="T1"/>
                </a:cxn>
                <a:cxn ang="0">
                  <a:pos x="T2" y="T3"/>
                </a:cxn>
                <a:cxn ang="0">
                  <a:pos x="T4" y="T5"/>
                </a:cxn>
              </a:cxnLst>
              <a:rect l="0" t="0" r="r" b="b"/>
              <a:pathLst>
                <a:path w="33" h="26">
                  <a:moveTo>
                    <a:pt x="32" y="26"/>
                  </a:moveTo>
                  <a:cubicBezTo>
                    <a:pt x="16" y="26"/>
                    <a:pt x="12" y="14"/>
                    <a:pt x="0" y="9"/>
                  </a:cubicBezTo>
                  <a:cubicBezTo>
                    <a:pt x="7" y="0"/>
                    <a:pt x="33" y="10"/>
                    <a:pt x="32"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6" name="Freeform 47">
              <a:extLst>
                <a:ext uri="{FF2B5EF4-FFF2-40B4-BE49-F238E27FC236}">
                  <a16:creationId xmlns:a16="http://schemas.microsoft.com/office/drawing/2014/main" id="{7349EB11-F113-4CD8-9F01-6C4C5CCDFAE9}"/>
                </a:ext>
              </a:extLst>
            </p:cNvPr>
            <p:cNvSpPr/>
            <p:nvPr/>
          </p:nvSpPr>
          <p:spPr bwMode="auto">
            <a:xfrm>
              <a:off x="6500813" y="725488"/>
              <a:ext cx="25400" cy="22225"/>
            </a:xfrm>
            <a:custGeom>
              <a:avLst/>
              <a:gdLst>
                <a:gd name="T0" fmla="*/ 40 w 40"/>
                <a:gd name="T1" fmla="*/ 16 h 35"/>
                <a:gd name="T2" fmla="*/ 0 w 40"/>
                <a:gd name="T3" fmla="*/ 35 h 35"/>
                <a:gd name="T4" fmla="*/ 40 w 40"/>
                <a:gd name="T5" fmla="*/ 16 h 35"/>
              </a:gdLst>
              <a:ahLst/>
              <a:cxnLst>
                <a:cxn ang="0">
                  <a:pos x="T0" y="T1"/>
                </a:cxn>
                <a:cxn ang="0">
                  <a:pos x="T2" y="T3"/>
                </a:cxn>
                <a:cxn ang="0">
                  <a:pos x="T4" y="T5"/>
                </a:cxn>
              </a:cxnLst>
              <a:rect l="0" t="0" r="r" b="b"/>
              <a:pathLst>
                <a:path w="40" h="35">
                  <a:moveTo>
                    <a:pt x="40" y="16"/>
                  </a:moveTo>
                  <a:cubicBezTo>
                    <a:pt x="34" y="30"/>
                    <a:pt x="17" y="32"/>
                    <a:pt x="0" y="35"/>
                  </a:cubicBezTo>
                  <a:cubicBezTo>
                    <a:pt x="7" y="24"/>
                    <a:pt x="30" y="0"/>
                    <a:pt x="4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Freeform 48">
              <a:extLst>
                <a:ext uri="{FF2B5EF4-FFF2-40B4-BE49-F238E27FC236}">
                  <a16:creationId xmlns:a16="http://schemas.microsoft.com/office/drawing/2014/main" id="{CBE18947-B54F-4BCE-BD4B-193251512A8F}"/>
                </a:ext>
              </a:extLst>
            </p:cNvPr>
            <p:cNvSpPr/>
            <p:nvPr/>
          </p:nvSpPr>
          <p:spPr bwMode="auto">
            <a:xfrm>
              <a:off x="6507163" y="739775"/>
              <a:ext cx="25400" cy="26988"/>
            </a:xfrm>
            <a:custGeom>
              <a:avLst/>
              <a:gdLst>
                <a:gd name="T0" fmla="*/ 39 w 39"/>
                <a:gd name="T1" fmla="*/ 25 h 41"/>
                <a:gd name="T2" fmla="*/ 0 w 39"/>
                <a:gd name="T3" fmla="*/ 32 h 41"/>
                <a:gd name="T4" fmla="*/ 39 w 39"/>
                <a:gd name="T5" fmla="*/ 25 h 41"/>
              </a:gdLst>
              <a:ahLst/>
              <a:cxnLst>
                <a:cxn ang="0">
                  <a:pos x="T0" y="T1"/>
                </a:cxn>
                <a:cxn ang="0">
                  <a:pos x="T2" y="T3"/>
                </a:cxn>
                <a:cxn ang="0">
                  <a:pos x="T4" y="T5"/>
                </a:cxn>
              </a:cxnLst>
              <a:rect l="0" t="0" r="r" b="b"/>
              <a:pathLst>
                <a:path w="39" h="41">
                  <a:moveTo>
                    <a:pt x="39" y="25"/>
                  </a:moveTo>
                  <a:cubicBezTo>
                    <a:pt x="29" y="28"/>
                    <a:pt x="10" y="41"/>
                    <a:pt x="0" y="32"/>
                  </a:cubicBezTo>
                  <a:cubicBezTo>
                    <a:pt x="10" y="26"/>
                    <a:pt x="33" y="0"/>
                    <a:pt x="39"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8" name="Freeform 49">
              <a:extLst>
                <a:ext uri="{FF2B5EF4-FFF2-40B4-BE49-F238E27FC236}">
                  <a16:creationId xmlns:a16="http://schemas.microsoft.com/office/drawing/2014/main" id="{348241F9-75A6-4A3A-AC76-0B218802E87A}"/>
                </a:ext>
              </a:extLst>
            </p:cNvPr>
            <p:cNvSpPr/>
            <p:nvPr/>
          </p:nvSpPr>
          <p:spPr bwMode="auto">
            <a:xfrm>
              <a:off x="6510338" y="765175"/>
              <a:ext cx="26988" cy="19050"/>
            </a:xfrm>
            <a:custGeom>
              <a:avLst/>
              <a:gdLst>
                <a:gd name="T0" fmla="*/ 42 w 42"/>
                <a:gd name="T1" fmla="*/ 4 h 28"/>
                <a:gd name="T2" fmla="*/ 0 w 42"/>
                <a:gd name="T3" fmla="*/ 28 h 28"/>
                <a:gd name="T4" fmla="*/ 42 w 42"/>
                <a:gd name="T5" fmla="*/ 4 h 28"/>
              </a:gdLst>
              <a:ahLst/>
              <a:cxnLst>
                <a:cxn ang="0">
                  <a:pos x="T0" y="T1"/>
                </a:cxn>
                <a:cxn ang="0">
                  <a:pos x="T2" y="T3"/>
                </a:cxn>
                <a:cxn ang="0">
                  <a:pos x="T4" y="T5"/>
                </a:cxn>
              </a:cxnLst>
              <a:rect l="0" t="0" r="r" b="b"/>
              <a:pathLst>
                <a:path w="42" h="28">
                  <a:moveTo>
                    <a:pt x="42" y="4"/>
                  </a:moveTo>
                  <a:cubicBezTo>
                    <a:pt x="41" y="25"/>
                    <a:pt x="14" y="20"/>
                    <a:pt x="0" y="28"/>
                  </a:cubicBezTo>
                  <a:cubicBezTo>
                    <a:pt x="8" y="15"/>
                    <a:pt x="24" y="0"/>
                    <a:pt x="42"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Freeform 50">
              <a:extLst>
                <a:ext uri="{FF2B5EF4-FFF2-40B4-BE49-F238E27FC236}">
                  <a16:creationId xmlns:a16="http://schemas.microsoft.com/office/drawing/2014/main" id="{39C25BC8-A050-442E-A627-4B46C8D8418D}"/>
                </a:ext>
              </a:extLst>
            </p:cNvPr>
            <p:cNvSpPr/>
            <p:nvPr/>
          </p:nvSpPr>
          <p:spPr bwMode="auto">
            <a:xfrm>
              <a:off x="5970588" y="771525"/>
              <a:ext cx="38100" cy="71438"/>
            </a:xfrm>
            <a:custGeom>
              <a:avLst/>
              <a:gdLst>
                <a:gd name="T0" fmla="*/ 53 w 59"/>
                <a:gd name="T1" fmla="*/ 0 h 110"/>
                <a:gd name="T2" fmla="*/ 48 w 59"/>
                <a:gd name="T3" fmla="*/ 40 h 110"/>
                <a:gd name="T4" fmla="*/ 5 w 59"/>
                <a:gd name="T5" fmla="*/ 110 h 110"/>
                <a:gd name="T6" fmla="*/ 18 w 59"/>
                <a:gd name="T7" fmla="*/ 79 h 110"/>
                <a:gd name="T8" fmla="*/ 46 w 59"/>
                <a:gd name="T9" fmla="*/ 0 h 110"/>
                <a:gd name="T10" fmla="*/ 53 w 59"/>
                <a:gd name="T11" fmla="*/ 0 h 110"/>
              </a:gdLst>
              <a:ahLst/>
              <a:cxnLst>
                <a:cxn ang="0">
                  <a:pos x="T0" y="T1"/>
                </a:cxn>
                <a:cxn ang="0">
                  <a:pos x="T2" y="T3"/>
                </a:cxn>
                <a:cxn ang="0">
                  <a:pos x="T4" y="T5"/>
                </a:cxn>
                <a:cxn ang="0">
                  <a:pos x="T6" y="T7"/>
                </a:cxn>
                <a:cxn ang="0">
                  <a:pos x="T8" y="T9"/>
                </a:cxn>
                <a:cxn ang="0">
                  <a:pos x="T10" y="T11"/>
                </a:cxn>
              </a:cxnLst>
              <a:rect l="0" t="0" r="r" b="b"/>
              <a:pathLst>
                <a:path w="59" h="110">
                  <a:moveTo>
                    <a:pt x="53" y="0"/>
                  </a:moveTo>
                  <a:cubicBezTo>
                    <a:pt x="59" y="13"/>
                    <a:pt x="41" y="26"/>
                    <a:pt x="48" y="40"/>
                  </a:cubicBezTo>
                  <a:cubicBezTo>
                    <a:pt x="30" y="63"/>
                    <a:pt x="36" y="104"/>
                    <a:pt x="5" y="110"/>
                  </a:cubicBezTo>
                  <a:cubicBezTo>
                    <a:pt x="0" y="97"/>
                    <a:pt x="11" y="86"/>
                    <a:pt x="18" y="79"/>
                  </a:cubicBezTo>
                  <a:cubicBezTo>
                    <a:pt x="27" y="53"/>
                    <a:pt x="39" y="29"/>
                    <a:pt x="46" y="0"/>
                  </a:cubicBezTo>
                  <a:cubicBezTo>
                    <a:pt x="48" y="0"/>
                    <a:pt x="51" y="0"/>
                    <a:pt x="5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Freeform 51">
              <a:extLst>
                <a:ext uri="{FF2B5EF4-FFF2-40B4-BE49-F238E27FC236}">
                  <a16:creationId xmlns:a16="http://schemas.microsoft.com/office/drawing/2014/main" id="{AB5BF442-DEAB-40A0-A79E-CA6A046D14F6}"/>
                </a:ext>
              </a:extLst>
            </p:cNvPr>
            <p:cNvSpPr/>
            <p:nvPr/>
          </p:nvSpPr>
          <p:spPr bwMode="auto">
            <a:xfrm>
              <a:off x="6516688" y="779463"/>
              <a:ext cx="26988" cy="19050"/>
            </a:xfrm>
            <a:custGeom>
              <a:avLst/>
              <a:gdLst>
                <a:gd name="T0" fmla="*/ 43 w 43"/>
                <a:gd name="T1" fmla="*/ 20 h 31"/>
                <a:gd name="T2" fmla="*/ 0 w 43"/>
                <a:gd name="T3" fmla="*/ 28 h 31"/>
                <a:gd name="T4" fmla="*/ 43 w 43"/>
                <a:gd name="T5" fmla="*/ 20 h 31"/>
              </a:gdLst>
              <a:ahLst/>
              <a:cxnLst>
                <a:cxn ang="0">
                  <a:pos x="T0" y="T1"/>
                </a:cxn>
                <a:cxn ang="0">
                  <a:pos x="T2" y="T3"/>
                </a:cxn>
                <a:cxn ang="0">
                  <a:pos x="T4" y="T5"/>
                </a:cxn>
              </a:cxnLst>
              <a:rect l="0" t="0" r="r" b="b"/>
              <a:pathLst>
                <a:path w="43" h="31">
                  <a:moveTo>
                    <a:pt x="43" y="20"/>
                  </a:moveTo>
                  <a:cubicBezTo>
                    <a:pt x="36" y="28"/>
                    <a:pt x="15" y="31"/>
                    <a:pt x="0" y="28"/>
                  </a:cubicBezTo>
                  <a:cubicBezTo>
                    <a:pt x="8" y="18"/>
                    <a:pt x="37" y="0"/>
                    <a:pt x="4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Freeform 52">
              <a:extLst>
                <a:ext uri="{FF2B5EF4-FFF2-40B4-BE49-F238E27FC236}">
                  <a16:creationId xmlns:a16="http://schemas.microsoft.com/office/drawing/2014/main" id="{646CDC01-F4BD-4903-AAC5-48CC306B9D05}"/>
                </a:ext>
              </a:extLst>
            </p:cNvPr>
            <p:cNvSpPr/>
            <p:nvPr/>
          </p:nvSpPr>
          <p:spPr bwMode="auto">
            <a:xfrm>
              <a:off x="5951538" y="804863"/>
              <a:ext cx="20638" cy="25400"/>
            </a:xfrm>
            <a:custGeom>
              <a:avLst/>
              <a:gdLst>
                <a:gd name="T0" fmla="*/ 15 w 32"/>
                <a:gd name="T1" fmla="*/ 0 h 40"/>
                <a:gd name="T2" fmla="*/ 24 w 32"/>
                <a:gd name="T3" fmla="*/ 0 h 40"/>
                <a:gd name="T4" fmla="*/ 0 w 32"/>
                <a:gd name="T5" fmla="*/ 28 h 40"/>
                <a:gd name="T6" fmla="*/ 15 w 32"/>
                <a:gd name="T7" fmla="*/ 0 h 40"/>
              </a:gdLst>
              <a:ahLst/>
              <a:cxnLst>
                <a:cxn ang="0">
                  <a:pos x="T0" y="T1"/>
                </a:cxn>
                <a:cxn ang="0">
                  <a:pos x="T2" y="T3"/>
                </a:cxn>
                <a:cxn ang="0">
                  <a:pos x="T4" y="T5"/>
                </a:cxn>
                <a:cxn ang="0">
                  <a:pos x="T6" y="T7"/>
                </a:cxn>
              </a:cxnLst>
              <a:rect l="0" t="0" r="r" b="b"/>
              <a:pathLst>
                <a:path w="32" h="40">
                  <a:moveTo>
                    <a:pt x="15" y="0"/>
                  </a:moveTo>
                  <a:cubicBezTo>
                    <a:pt x="18" y="0"/>
                    <a:pt x="21" y="0"/>
                    <a:pt x="24" y="0"/>
                  </a:cubicBezTo>
                  <a:cubicBezTo>
                    <a:pt x="32" y="8"/>
                    <a:pt x="16" y="40"/>
                    <a:pt x="0" y="28"/>
                  </a:cubicBezTo>
                  <a:cubicBezTo>
                    <a:pt x="6" y="20"/>
                    <a:pt x="11" y="1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Freeform 53">
              <a:extLst>
                <a:ext uri="{FF2B5EF4-FFF2-40B4-BE49-F238E27FC236}">
                  <a16:creationId xmlns:a16="http://schemas.microsoft.com/office/drawing/2014/main" id="{535FB8EE-E5ED-4B6E-B87D-B53EFDC776A4}"/>
                </a:ext>
              </a:extLst>
            </p:cNvPr>
            <p:cNvSpPr/>
            <p:nvPr/>
          </p:nvSpPr>
          <p:spPr bwMode="auto">
            <a:xfrm>
              <a:off x="6072188" y="828675"/>
              <a:ext cx="34925" cy="68263"/>
            </a:xfrm>
            <a:custGeom>
              <a:avLst/>
              <a:gdLst>
                <a:gd name="T0" fmla="*/ 53 w 53"/>
                <a:gd name="T1" fmla="*/ 0 h 105"/>
                <a:gd name="T2" fmla="*/ 17 w 53"/>
                <a:gd name="T3" fmla="*/ 102 h 105"/>
                <a:gd name="T4" fmla="*/ 0 w 53"/>
                <a:gd name="T5" fmla="*/ 98 h 105"/>
                <a:gd name="T6" fmla="*/ 53 w 53"/>
                <a:gd name="T7" fmla="*/ 0 h 105"/>
              </a:gdLst>
              <a:ahLst/>
              <a:cxnLst>
                <a:cxn ang="0">
                  <a:pos x="T0" y="T1"/>
                </a:cxn>
                <a:cxn ang="0">
                  <a:pos x="T2" y="T3"/>
                </a:cxn>
                <a:cxn ang="0">
                  <a:pos x="T4" y="T5"/>
                </a:cxn>
                <a:cxn ang="0">
                  <a:pos x="T6" y="T7"/>
                </a:cxn>
              </a:cxnLst>
              <a:rect l="0" t="0" r="r" b="b"/>
              <a:pathLst>
                <a:path w="52" h="105">
                  <a:moveTo>
                    <a:pt x="53" y="0"/>
                  </a:moveTo>
                  <a:cubicBezTo>
                    <a:pt x="42" y="33"/>
                    <a:pt x="32" y="70"/>
                    <a:pt x="17" y="102"/>
                  </a:cubicBezTo>
                  <a:cubicBezTo>
                    <a:pt x="11" y="105"/>
                    <a:pt x="2" y="104"/>
                    <a:pt x="0" y="98"/>
                  </a:cubicBezTo>
                  <a:cubicBezTo>
                    <a:pt x="27" y="75"/>
                    <a:pt x="18" y="4"/>
                    <a:pt x="5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Freeform 54">
              <a:extLst>
                <a:ext uri="{FF2B5EF4-FFF2-40B4-BE49-F238E27FC236}">
                  <a16:creationId xmlns:a16="http://schemas.microsoft.com/office/drawing/2014/main" id="{BC85CD72-9204-4FB9-9D81-D31298EDD704}"/>
                </a:ext>
              </a:extLst>
            </p:cNvPr>
            <p:cNvSpPr/>
            <p:nvPr/>
          </p:nvSpPr>
          <p:spPr bwMode="auto">
            <a:xfrm>
              <a:off x="5997575" y="833438"/>
              <a:ext cx="15875" cy="23813"/>
            </a:xfrm>
            <a:custGeom>
              <a:avLst/>
              <a:gdLst>
                <a:gd name="T0" fmla="*/ 25 w 25"/>
                <a:gd name="T1" fmla="*/ 0 h 36"/>
                <a:gd name="T2" fmla="*/ 13 w 25"/>
                <a:gd name="T3" fmla="*/ 34 h 36"/>
                <a:gd name="T4" fmla="*/ 0 w 25"/>
                <a:gd name="T5" fmla="*/ 36 h 36"/>
                <a:gd name="T6" fmla="*/ 25 w 25"/>
                <a:gd name="T7" fmla="*/ 0 h 36"/>
              </a:gdLst>
              <a:ahLst/>
              <a:cxnLst>
                <a:cxn ang="0">
                  <a:pos x="T0" y="T1"/>
                </a:cxn>
                <a:cxn ang="0">
                  <a:pos x="T2" y="T3"/>
                </a:cxn>
                <a:cxn ang="0">
                  <a:pos x="T4" y="T5"/>
                </a:cxn>
                <a:cxn ang="0">
                  <a:pos x="T6" y="T7"/>
                </a:cxn>
              </a:cxnLst>
              <a:rect l="0" t="0" r="r" b="b"/>
              <a:pathLst>
                <a:path w="25" h="36">
                  <a:moveTo>
                    <a:pt x="25" y="0"/>
                  </a:moveTo>
                  <a:cubicBezTo>
                    <a:pt x="25" y="16"/>
                    <a:pt x="18" y="24"/>
                    <a:pt x="13" y="34"/>
                  </a:cubicBezTo>
                  <a:cubicBezTo>
                    <a:pt x="7" y="33"/>
                    <a:pt x="5" y="36"/>
                    <a:pt x="0" y="36"/>
                  </a:cubicBezTo>
                  <a:cubicBezTo>
                    <a:pt x="2" y="25"/>
                    <a:pt x="10" y="5"/>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Freeform 55">
              <a:extLst>
                <a:ext uri="{FF2B5EF4-FFF2-40B4-BE49-F238E27FC236}">
                  <a16:creationId xmlns:a16="http://schemas.microsoft.com/office/drawing/2014/main" id="{08E47124-7843-4708-AD3B-7EBB1F533511}"/>
                </a:ext>
              </a:extLst>
            </p:cNvPr>
            <p:cNvSpPr/>
            <p:nvPr/>
          </p:nvSpPr>
          <p:spPr bwMode="auto">
            <a:xfrm>
              <a:off x="6508750" y="838200"/>
              <a:ext cx="36513" cy="15875"/>
            </a:xfrm>
            <a:custGeom>
              <a:avLst/>
              <a:gdLst>
                <a:gd name="T0" fmla="*/ 57 w 57"/>
                <a:gd name="T1" fmla="*/ 11 h 23"/>
                <a:gd name="T2" fmla="*/ 0 w 57"/>
                <a:gd name="T3" fmla="*/ 15 h 23"/>
                <a:gd name="T4" fmla="*/ 57 w 57"/>
                <a:gd name="T5" fmla="*/ 11 h 23"/>
              </a:gdLst>
              <a:ahLst/>
              <a:cxnLst>
                <a:cxn ang="0">
                  <a:pos x="T0" y="T1"/>
                </a:cxn>
                <a:cxn ang="0">
                  <a:pos x="T2" y="T3"/>
                </a:cxn>
                <a:cxn ang="0">
                  <a:pos x="T4" y="T5"/>
                </a:cxn>
              </a:cxnLst>
              <a:rect l="0" t="0" r="r" b="b"/>
              <a:pathLst>
                <a:path w="57" h="23">
                  <a:moveTo>
                    <a:pt x="57" y="11"/>
                  </a:moveTo>
                  <a:cubicBezTo>
                    <a:pt x="46" y="23"/>
                    <a:pt x="16" y="12"/>
                    <a:pt x="0" y="15"/>
                  </a:cubicBezTo>
                  <a:cubicBezTo>
                    <a:pt x="13" y="5"/>
                    <a:pt x="43" y="0"/>
                    <a:pt x="57"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Freeform 56">
              <a:extLst>
                <a:ext uri="{FF2B5EF4-FFF2-40B4-BE49-F238E27FC236}">
                  <a16:creationId xmlns:a16="http://schemas.microsoft.com/office/drawing/2014/main" id="{67A67C36-6BB6-41C5-8907-AF2DD5996F45}"/>
                </a:ext>
              </a:extLst>
            </p:cNvPr>
            <p:cNvSpPr/>
            <p:nvPr/>
          </p:nvSpPr>
          <p:spPr bwMode="auto">
            <a:xfrm>
              <a:off x="6016625" y="836613"/>
              <a:ext cx="19050" cy="30163"/>
            </a:xfrm>
            <a:custGeom>
              <a:avLst/>
              <a:gdLst>
                <a:gd name="T0" fmla="*/ 31 w 31"/>
                <a:gd name="T1" fmla="*/ 16 h 46"/>
                <a:gd name="T2" fmla="*/ 0 w 31"/>
                <a:gd name="T3" fmla="*/ 46 h 46"/>
                <a:gd name="T4" fmla="*/ 31 w 31"/>
                <a:gd name="T5" fmla="*/ 16 h 46"/>
              </a:gdLst>
              <a:ahLst/>
              <a:cxnLst>
                <a:cxn ang="0">
                  <a:pos x="T0" y="T1"/>
                </a:cxn>
                <a:cxn ang="0">
                  <a:pos x="T2" y="T3"/>
                </a:cxn>
                <a:cxn ang="0">
                  <a:pos x="T4" y="T5"/>
                </a:cxn>
              </a:cxnLst>
              <a:rect l="0" t="0" r="r" b="b"/>
              <a:pathLst>
                <a:path w="31" h="46">
                  <a:moveTo>
                    <a:pt x="31" y="16"/>
                  </a:moveTo>
                  <a:cubicBezTo>
                    <a:pt x="23" y="29"/>
                    <a:pt x="20" y="45"/>
                    <a:pt x="0" y="46"/>
                  </a:cubicBezTo>
                  <a:cubicBezTo>
                    <a:pt x="6" y="33"/>
                    <a:pt x="13" y="0"/>
                    <a:pt x="3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Freeform 57">
              <a:extLst>
                <a:ext uri="{FF2B5EF4-FFF2-40B4-BE49-F238E27FC236}">
                  <a16:creationId xmlns:a16="http://schemas.microsoft.com/office/drawing/2014/main" id="{50918B20-1211-42DA-9F8C-E05E3A0CB89E}"/>
                </a:ext>
              </a:extLst>
            </p:cNvPr>
            <p:cNvSpPr/>
            <p:nvPr/>
          </p:nvSpPr>
          <p:spPr bwMode="auto">
            <a:xfrm>
              <a:off x="6032500" y="847725"/>
              <a:ext cx="17463" cy="26988"/>
            </a:xfrm>
            <a:custGeom>
              <a:avLst/>
              <a:gdLst>
                <a:gd name="T0" fmla="*/ 23 w 26"/>
                <a:gd name="T1" fmla="*/ 6 h 41"/>
                <a:gd name="T2" fmla="*/ 5 w 26"/>
                <a:gd name="T3" fmla="*/ 41 h 41"/>
                <a:gd name="T4" fmla="*/ 23 w 26"/>
                <a:gd name="T5" fmla="*/ 6 h 41"/>
              </a:gdLst>
              <a:ahLst/>
              <a:cxnLst>
                <a:cxn ang="0">
                  <a:pos x="T0" y="T1"/>
                </a:cxn>
                <a:cxn ang="0">
                  <a:pos x="T2" y="T3"/>
                </a:cxn>
                <a:cxn ang="0">
                  <a:pos x="T4" y="T5"/>
                </a:cxn>
              </a:cxnLst>
              <a:rect l="0" t="0" r="r" b="b"/>
              <a:pathLst>
                <a:path w="26" h="41">
                  <a:moveTo>
                    <a:pt x="23" y="6"/>
                  </a:moveTo>
                  <a:cubicBezTo>
                    <a:pt x="26" y="22"/>
                    <a:pt x="18" y="36"/>
                    <a:pt x="5" y="41"/>
                  </a:cubicBezTo>
                  <a:cubicBezTo>
                    <a:pt x="0" y="32"/>
                    <a:pt x="8" y="0"/>
                    <a:pt x="23"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Freeform 58">
              <a:extLst>
                <a:ext uri="{FF2B5EF4-FFF2-40B4-BE49-F238E27FC236}">
                  <a16:creationId xmlns:a16="http://schemas.microsoft.com/office/drawing/2014/main" id="{C56B620E-ABC9-4DC1-855C-7F770BFF68A6}"/>
                </a:ext>
              </a:extLst>
            </p:cNvPr>
            <p:cNvSpPr/>
            <p:nvPr/>
          </p:nvSpPr>
          <p:spPr bwMode="auto">
            <a:xfrm>
              <a:off x="6507163" y="855663"/>
              <a:ext cx="31750" cy="17463"/>
            </a:xfrm>
            <a:custGeom>
              <a:avLst/>
              <a:gdLst>
                <a:gd name="T0" fmla="*/ 49 w 49"/>
                <a:gd name="T1" fmla="*/ 14 h 27"/>
                <a:gd name="T2" fmla="*/ 0 w 49"/>
                <a:gd name="T3" fmla="*/ 15 h 27"/>
                <a:gd name="T4" fmla="*/ 49 w 49"/>
                <a:gd name="T5" fmla="*/ 14 h 27"/>
              </a:gdLst>
              <a:ahLst/>
              <a:cxnLst>
                <a:cxn ang="0">
                  <a:pos x="T0" y="T1"/>
                </a:cxn>
                <a:cxn ang="0">
                  <a:pos x="T2" y="T3"/>
                </a:cxn>
                <a:cxn ang="0">
                  <a:pos x="T4" y="T5"/>
                </a:cxn>
              </a:cxnLst>
              <a:rect l="0" t="0" r="r" b="b"/>
              <a:pathLst>
                <a:path w="49" h="27">
                  <a:moveTo>
                    <a:pt x="49" y="14"/>
                  </a:moveTo>
                  <a:cubicBezTo>
                    <a:pt x="40" y="27"/>
                    <a:pt x="16" y="16"/>
                    <a:pt x="0" y="15"/>
                  </a:cubicBezTo>
                  <a:cubicBezTo>
                    <a:pt x="11" y="5"/>
                    <a:pt x="39" y="0"/>
                    <a:pt x="49"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Freeform 59">
              <a:extLst>
                <a:ext uri="{FF2B5EF4-FFF2-40B4-BE49-F238E27FC236}">
                  <a16:creationId xmlns:a16="http://schemas.microsoft.com/office/drawing/2014/main" id="{00255C15-660C-4074-8FC8-527FF197DDD8}"/>
                </a:ext>
              </a:extLst>
            </p:cNvPr>
            <p:cNvSpPr/>
            <p:nvPr/>
          </p:nvSpPr>
          <p:spPr bwMode="auto">
            <a:xfrm>
              <a:off x="6051550" y="857250"/>
              <a:ext cx="15875" cy="28575"/>
            </a:xfrm>
            <a:custGeom>
              <a:avLst/>
              <a:gdLst>
                <a:gd name="T0" fmla="*/ 25 w 25"/>
                <a:gd name="T1" fmla="*/ 5 h 43"/>
                <a:gd name="T2" fmla="*/ 0 w 25"/>
                <a:gd name="T3" fmla="*/ 39 h 43"/>
                <a:gd name="T4" fmla="*/ 25 w 25"/>
                <a:gd name="T5" fmla="*/ 5 h 43"/>
              </a:gdLst>
              <a:ahLst/>
              <a:cxnLst>
                <a:cxn ang="0">
                  <a:pos x="T0" y="T1"/>
                </a:cxn>
                <a:cxn ang="0">
                  <a:pos x="T2" y="T3"/>
                </a:cxn>
                <a:cxn ang="0">
                  <a:pos x="T4" y="T5"/>
                </a:cxn>
              </a:cxnLst>
              <a:rect l="0" t="0" r="r" b="b"/>
              <a:pathLst>
                <a:path w="25" h="43">
                  <a:moveTo>
                    <a:pt x="25" y="5"/>
                  </a:moveTo>
                  <a:cubicBezTo>
                    <a:pt x="22" y="20"/>
                    <a:pt x="21" y="43"/>
                    <a:pt x="0" y="39"/>
                  </a:cubicBezTo>
                  <a:cubicBezTo>
                    <a:pt x="8" y="28"/>
                    <a:pt x="7" y="0"/>
                    <a:pt x="25"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Freeform 60">
              <a:extLst>
                <a:ext uri="{FF2B5EF4-FFF2-40B4-BE49-F238E27FC236}">
                  <a16:creationId xmlns:a16="http://schemas.microsoft.com/office/drawing/2014/main" id="{972A979A-6609-4095-8C1A-A1D6C28B1D45}"/>
                </a:ext>
              </a:extLst>
            </p:cNvPr>
            <p:cNvSpPr/>
            <p:nvPr/>
          </p:nvSpPr>
          <p:spPr bwMode="auto">
            <a:xfrm>
              <a:off x="6173788" y="874713"/>
              <a:ext cx="30163" cy="65088"/>
            </a:xfrm>
            <a:custGeom>
              <a:avLst/>
              <a:gdLst>
                <a:gd name="T0" fmla="*/ 48 w 48"/>
                <a:gd name="T1" fmla="*/ 6 h 101"/>
                <a:gd name="T2" fmla="*/ 13 w 48"/>
                <a:gd name="T3" fmla="*/ 100 h 101"/>
                <a:gd name="T4" fmla="*/ 0 w 48"/>
                <a:gd name="T5" fmla="*/ 95 h 101"/>
                <a:gd name="T6" fmla="*/ 32 w 48"/>
                <a:gd name="T7" fmla="*/ 6 h 101"/>
                <a:gd name="T8" fmla="*/ 48 w 48"/>
                <a:gd name="T9" fmla="*/ 6 h 101"/>
              </a:gdLst>
              <a:ahLst/>
              <a:cxnLst>
                <a:cxn ang="0">
                  <a:pos x="T0" y="T1"/>
                </a:cxn>
                <a:cxn ang="0">
                  <a:pos x="T2" y="T3"/>
                </a:cxn>
                <a:cxn ang="0">
                  <a:pos x="T4" y="T5"/>
                </a:cxn>
                <a:cxn ang="0">
                  <a:pos x="T6" y="T7"/>
                </a:cxn>
                <a:cxn ang="0">
                  <a:pos x="T8" y="T9"/>
                </a:cxn>
              </a:cxnLst>
              <a:rect l="0" t="0" r="r" b="b"/>
              <a:pathLst>
                <a:path w="48" h="100">
                  <a:moveTo>
                    <a:pt x="48" y="6"/>
                  </a:moveTo>
                  <a:cubicBezTo>
                    <a:pt x="33" y="38"/>
                    <a:pt x="33" y="74"/>
                    <a:pt x="13" y="100"/>
                  </a:cubicBezTo>
                  <a:cubicBezTo>
                    <a:pt x="6" y="101"/>
                    <a:pt x="4" y="97"/>
                    <a:pt x="0" y="95"/>
                  </a:cubicBezTo>
                  <a:cubicBezTo>
                    <a:pt x="16" y="72"/>
                    <a:pt x="25" y="32"/>
                    <a:pt x="32" y="6"/>
                  </a:cubicBezTo>
                  <a:cubicBezTo>
                    <a:pt x="37" y="3"/>
                    <a:pt x="44" y="0"/>
                    <a:pt x="48"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Freeform 61">
              <a:extLst>
                <a:ext uri="{FF2B5EF4-FFF2-40B4-BE49-F238E27FC236}">
                  <a16:creationId xmlns:a16="http://schemas.microsoft.com/office/drawing/2014/main" id="{449B58AA-B848-49EC-9E9A-D58424BC4D46}"/>
                </a:ext>
              </a:extLst>
            </p:cNvPr>
            <p:cNvSpPr/>
            <p:nvPr/>
          </p:nvSpPr>
          <p:spPr bwMode="auto">
            <a:xfrm>
              <a:off x="6099175" y="877888"/>
              <a:ext cx="17463" cy="26988"/>
            </a:xfrm>
            <a:custGeom>
              <a:avLst/>
              <a:gdLst>
                <a:gd name="T0" fmla="*/ 24 w 28"/>
                <a:gd name="T1" fmla="*/ 0 h 42"/>
                <a:gd name="T2" fmla="*/ 0 w 28"/>
                <a:gd name="T3" fmla="*/ 42 h 42"/>
                <a:gd name="T4" fmla="*/ 24 w 28"/>
                <a:gd name="T5" fmla="*/ 0 h 42"/>
              </a:gdLst>
              <a:ahLst/>
              <a:cxnLst>
                <a:cxn ang="0">
                  <a:pos x="T0" y="T1"/>
                </a:cxn>
                <a:cxn ang="0">
                  <a:pos x="T2" y="T3"/>
                </a:cxn>
                <a:cxn ang="0">
                  <a:pos x="T4" y="T5"/>
                </a:cxn>
              </a:cxnLst>
              <a:rect l="0" t="0" r="r" b="b"/>
              <a:pathLst>
                <a:path w="28" h="42">
                  <a:moveTo>
                    <a:pt x="24" y="0"/>
                  </a:moveTo>
                  <a:cubicBezTo>
                    <a:pt x="28" y="18"/>
                    <a:pt x="20" y="35"/>
                    <a:pt x="0" y="42"/>
                  </a:cubicBezTo>
                  <a:cubicBezTo>
                    <a:pt x="0" y="27"/>
                    <a:pt x="7" y="5"/>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1" name="Freeform 62">
              <a:extLst>
                <a:ext uri="{FF2B5EF4-FFF2-40B4-BE49-F238E27FC236}">
                  <a16:creationId xmlns:a16="http://schemas.microsoft.com/office/drawing/2014/main" id="{D5093A2E-158F-4089-A22B-59E588C16C6A}"/>
                </a:ext>
              </a:extLst>
            </p:cNvPr>
            <p:cNvSpPr/>
            <p:nvPr/>
          </p:nvSpPr>
          <p:spPr bwMode="auto">
            <a:xfrm>
              <a:off x="6499225" y="874713"/>
              <a:ext cx="34925" cy="15875"/>
            </a:xfrm>
            <a:custGeom>
              <a:avLst/>
              <a:gdLst>
                <a:gd name="T0" fmla="*/ 49 w 54"/>
                <a:gd name="T1" fmla="*/ 7 h 26"/>
                <a:gd name="T2" fmla="*/ 53 w 54"/>
                <a:gd name="T3" fmla="*/ 22 h 26"/>
                <a:gd name="T4" fmla="*/ 0 w 54"/>
                <a:gd name="T5" fmla="*/ 11 h 26"/>
                <a:gd name="T6" fmla="*/ 49 w 54"/>
                <a:gd name="T7" fmla="*/ 7 h 26"/>
              </a:gdLst>
              <a:ahLst/>
              <a:cxnLst>
                <a:cxn ang="0">
                  <a:pos x="T0" y="T1"/>
                </a:cxn>
                <a:cxn ang="0">
                  <a:pos x="T2" y="T3"/>
                </a:cxn>
                <a:cxn ang="0">
                  <a:pos x="T4" y="T5"/>
                </a:cxn>
                <a:cxn ang="0">
                  <a:pos x="T6" y="T7"/>
                </a:cxn>
              </a:cxnLst>
              <a:rect l="0" t="0" r="r" b="b"/>
              <a:pathLst>
                <a:path w="54" h="26">
                  <a:moveTo>
                    <a:pt x="49" y="7"/>
                  </a:moveTo>
                  <a:cubicBezTo>
                    <a:pt x="53" y="10"/>
                    <a:pt x="54" y="15"/>
                    <a:pt x="53" y="22"/>
                  </a:cubicBezTo>
                  <a:cubicBezTo>
                    <a:pt x="34" y="26"/>
                    <a:pt x="19" y="13"/>
                    <a:pt x="0" y="11"/>
                  </a:cubicBezTo>
                  <a:cubicBezTo>
                    <a:pt x="12" y="0"/>
                    <a:pt x="31" y="13"/>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Freeform 63">
              <a:extLst>
                <a:ext uri="{FF2B5EF4-FFF2-40B4-BE49-F238E27FC236}">
                  <a16:creationId xmlns:a16="http://schemas.microsoft.com/office/drawing/2014/main" id="{47FA4AFC-0850-4E46-AA62-02ADBC639F16}"/>
                </a:ext>
              </a:extLst>
            </p:cNvPr>
            <p:cNvSpPr/>
            <p:nvPr/>
          </p:nvSpPr>
          <p:spPr bwMode="auto">
            <a:xfrm>
              <a:off x="6115050" y="890588"/>
              <a:ext cx="26988" cy="26988"/>
            </a:xfrm>
            <a:custGeom>
              <a:avLst/>
              <a:gdLst>
                <a:gd name="T0" fmla="*/ 18 w 41"/>
                <a:gd name="T1" fmla="*/ 0 h 41"/>
                <a:gd name="T2" fmla="*/ 1 w 41"/>
                <a:gd name="T3" fmla="*/ 41 h 41"/>
                <a:gd name="T4" fmla="*/ 18 w 41"/>
                <a:gd name="T5" fmla="*/ 0 h 41"/>
              </a:gdLst>
              <a:ahLst/>
              <a:cxnLst>
                <a:cxn ang="0">
                  <a:pos x="T0" y="T1"/>
                </a:cxn>
                <a:cxn ang="0">
                  <a:pos x="T2" y="T3"/>
                </a:cxn>
                <a:cxn ang="0">
                  <a:pos x="T4" y="T5"/>
                </a:cxn>
              </a:cxnLst>
              <a:rect l="0" t="0" r="r" b="b"/>
              <a:pathLst>
                <a:path w="41" h="41">
                  <a:moveTo>
                    <a:pt x="18" y="0"/>
                  </a:moveTo>
                  <a:cubicBezTo>
                    <a:pt x="41" y="9"/>
                    <a:pt x="19" y="39"/>
                    <a:pt x="1" y="41"/>
                  </a:cubicBezTo>
                  <a:cubicBezTo>
                    <a:pt x="0" y="29"/>
                    <a:pt x="16" y="17"/>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Freeform 64">
              <a:extLst>
                <a:ext uri="{FF2B5EF4-FFF2-40B4-BE49-F238E27FC236}">
                  <a16:creationId xmlns:a16="http://schemas.microsoft.com/office/drawing/2014/main" id="{176A6B74-4590-46C3-8F9D-3131ADEAC79D}"/>
                </a:ext>
              </a:extLst>
            </p:cNvPr>
            <p:cNvSpPr/>
            <p:nvPr/>
          </p:nvSpPr>
          <p:spPr bwMode="auto">
            <a:xfrm>
              <a:off x="6132513" y="895350"/>
              <a:ext cx="19050" cy="26988"/>
            </a:xfrm>
            <a:custGeom>
              <a:avLst/>
              <a:gdLst>
                <a:gd name="T0" fmla="*/ 17 w 30"/>
                <a:gd name="T1" fmla="*/ 0 h 41"/>
                <a:gd name="T2" fmla="*/ 14 w 30"/>
                <a:gd name="T3" fmla="*/ 40 h 41"/>
                <a:gd name="T4" fmla="*/ 0 w 30"/>
                <a:gd name="T5" fmla="*/ 33 h 41"/>
                <a:gd name="T6" fmla="*/ 17 w 30"/>
                <a:gd name="T7" fmla="*/ 0 h 41"/>
              </a:gdLst>
              <a:ahLst/>
              <a:cxnLst>
                <a:cxn ang="0">
                  <a:pos x="T0" y="T1"/>
                </a:cxn>
                <a:cxn ang="0">
                  <a:pos x="T2" y="T3"/>
                </a:cxn>
                <a:cxn ang="0">
                  <a:pos x="T4" y="T5"/>
                </a:cxn>
                <a:cxn ang="0">
                  <a:pos x="T6" y="T7"/>
                </a:cxn>
              </a:cxnLst>
              <a:rect l="0" t="0" r="r" b="b"/>
              <a:pathLst>
                <a:path w="30" h="41">
                  <a:moveTo>
                    <a:pt x="17" y="0"/>
                  </a:moveTo>
                  <a:cubicBezTo>
                    <a:pt x="30" y="11"/>
                    <a:pt x="24" y="31"/>
                    <a:pt x="14" y="40"/>
                  </a:cubicBezTo>
                  <a:cubicBezTo>
                    <a:pt x="6" y="41"/>
                    <a:pt x="4" y="36"/>
                    <a:pt x="0" y="33"/>
                  </a:cubicBezTo>
                  <a:cubicBezTo>
                    <a:pt x="14" y="30"/>
                    <a:pt x="8" y="7"/>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Freeform 65">
              <a:extLst>
                <a:ext uri="{FF2B5EF4-FFF2-40B4-BE49-F238E27FC236}">
                  <a16:creationId xmlns:a16="http://schemas.microsoft.com/office/drawing/2014/main" id="{8FB68298-F5C0-4A81-AB86-9F1D1F927911}"/>
                </a:ext>
              </a:extLst>
            </p:cNvPr>
            <p:cNvSpPr/>
            <p:nvPr/>
          </p:nvSpPr>
          <p:spPr bwMode="auto">
            <a:xfrm>
              <a:off x="6497638" y="895350"/>
              <a:ext cx="31750" cy="22225"/>
            </a:xfrm>
            <a:custGeom>
              <a:avLst/>
              <a:gdLst>
                <a:gd name="T0" fmla="*/ 49 w 49"/>
                <a:gd name="T1" fmla="*/ 13 h 36"/>
                <a:gd name="T2" fmla="*/ 0 w 49"/>
                <a:gd name="T3" fmla="*/ 3 h 36"/>
                <a:gd name="T4" fmla="*/ 49 w 49"/>
                <a:gd name="T5" fmla="*/ 13 h 36"/>
              </a:gdLst>
              <a:ahLst/>
              <a:cxnLst>
                <a:cxn ang="0">
                  <a:pos x="T0" y="T1"/>
                </a:cxn>
                <a:cxn ang="0">
                  <a:pos x="T2" y="T3"/>
                </a:cxn>
                <a:cxn ang="0">
                  <a:pos x="T4" y="T5"/>
                </a:cxn>
              </a:cxnLst>
              <a:rect l="0" t="0" r="r" b="b"/>
              <a:pathLst>
                <a:path w="49" h="36">
                  <a:moveTo>
                    <a:pt x="49" y="13"/>
                  </a:moveTo>
                  <a:cubicBezTo>
                    <a:pt x="40" y="36"/>
                    <a:pt x="12" y="11"/>
                    <a:pt x="0" y="3"/>
                  </a:cubicBezTo>
                  <a:cubicBezTo>
                    <a:pt x="15" y="0"/>
                    <a:pt x="36" y="7"/>
                    <a:pt x="49"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Freeform 66">
              <a:extLst>
                <a:ext uri="{FF2B5EF4-FFF2-40B4-BE49-F238E27FC236}">
                  <a16:creationId xmlns:a16="http://schemas.microsoft.com/office/drawing/2014/main" id="{1FED05C8-22E4-4C33-A909-0382229F80DB}"/>
                </a:ext>
              </a:extLst>
            </p:cNvPr>
            <p:cNvSpPr/>
            <p:nvPr/>
          </p:nvSpPr>
          <p:spPr bwMode="auto">
            <a:xfrm>
              <a:off x="6153150" y="908050"/>
              <a:ext cx="14288" cy="22225"/>
            </a:xfrm>
            <a:custGeom>
              <a:avLst/>
              <a:gdLst>
                <a:gd name="T0" fmla="*/ 21 w 21"/>
                <a:gd name="T1" fmla="*/ 4 h 36"/>
                <a:gd name="T2" fmla="*/ 0 w 21"/>
                <a:gd name="T3" fmla="*/ 29 h 36"/>
                <a:gd name="T4" fmla="*/ 21 w 21"/>
                <a:gd name="T5" fmla="*/ 4 h 36"/>
              </a:gdLst>
              <a:ahLst/>
              <a:cxnLst>
                <a:cxn ang="0">
                  <a:pos x="T0" y="T1"/>
                </a:cxn>
                <a:cxn ang="0">
                  <a:pos x="T2" y="T3"/>
                </a:cxn>
                <a:cxn ang="0">
                  <a:pos x="T4" y="T5"/>
                </a:cxn>
              </a:cxnLst>
              <a:rect l="0" t="0" r="r" b="b"/>
              <a:pathLst>
                <a:path w="21" h="36">
                  <a:moveTo>
                    <a:pt x="21" y="4"/>
                  </a:moveTo>
                  <a:cubicBezTo>
                    <a:pt x="19" y="16"/>
                    <a:pt x="16" y="36"/>
                    <a:pt x="0" y="29"/>
                  </a:cubicBezTo>
                  <a:cubicBezTo>
                    <a:pt x="6" y="20"/>
                    <a:pt x="9" y="0"/>
                    <a:pt x="2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Freeform 67">
              <a:extLst>
                <a:ext uri="{FF2B5EF4-FFF2-40B4-BE49-F238E27FC236}">
                  <a16:creationId xmlns:a16="http://schemas.microsoft.com/office/drawing/2014/main" id="{A8372DDD-2222-4615-9805-04C49F77E25D}"/>
                </a:ext>
              </a:extLst>
            </p:cNvPr>
            <p:cNvSpPr/>
            <p:nvPr/>
          </p:nvSpPr>
          <p:spPr bwMode="auto">
            <a:xfrm>
              <a:off x="6276975" y="920750"/>
              <a:ext cx="31750" cy="68263"/>
            </a:xfrm>
            <a:custGeom>
              <a:avLst/>
              <a:gdLst>
                <a:gd name="T0" fmla="*/ 51 w 51"/>
                <a:gd name="T1" fmla="*/ 8 h 104"/>
                <a:gd name="T2" fmla="*/ 42 w 51"/>
                <a:gd name="T3" fmla="*/ 26 h 104"/>
                <a:gd name="T4" fmla="*/ 44 w 51"/>
                <a:gd name="T5" fmla="*/ 38 h 104"/>
                <a:gd name="T6" fmla="*/ 35 w 51"/>
                <a:gd name="T7" fmla="*/ 70 h 104"/>
                <a:gd name="T8" fmla="*/ 6 w 51"/>
                <a:gd name="T9" fmla="*/ 104 h 104"/>
                <a:gd name="T10" fmla="*/ 35 w 51"/>
                <a:gd name="T11" fmla="*/ 2 h 104"/>
                <a:gd name="T12" fmla="*/ 51 w 51"/>
                <a:gd name="T13" fmla="*/ 8 h 104"/>
              </a:gdLst>
              <a:ahLst/>
              <a:cxnLst>
                <a:cxn ang="0">
                  <a:pos x="T0" y="T1"/>
                </a:cxn>
                <a:cxn ang="0">
                  <a:pos x="T2" y="T3"/>
                </a:cxn>
                <a:cxn ang="0">
                  <a:pos x="T4" y="T5"/>
                </a:cxn>
                <a:cxn ang="0">
                  <a:pos x="T6" y="T7"/>
                </a:cxn>
                <a:cxn ang="0">
                  <a:pos x="T8" y="T9"/>
                </a:cxn>
                <a:cxn ang="0">
                  <a:pos x="T10" y="T11"/>
                </a:cxn>
                <a:cxn ang="0">
                  <a:pos x="T12" y="T13"/>
                </a:cxn>
              </a:cxnLst>
              <a:rect l="0" t="0" r="r" b="b"/>
              <a:pathLst>
                <a:path w="51" h="104">
                  <a:moveTo>
                    <a:pt x="51" y="8"/>
                  </a:moveTo>
                  <a:cubicBezTo>
                    <a:pt x="50" y="15"/>
                    <a:pt x="45" y="20"/>
                    <a:pt x="42" y="26"/>
                  </a:cubicBezTo>
                  <a:cubicBezTo>
                    <a:pt x="41" y="32"/>
                    <a:pt x="44" y="33"/>
                    <a:pt x="44" y="38"/>
                  </a:cubicBezTo>
                  <a:cubicBezTo>
                    <a:pt x="41" y="47"/>
                    <a:pt x="36" y="54"/>
                    <a:pt x="35" y="70"/>
                  </a:cubicBezTo>
                  <a:cubicBezTo>
                    <a:pt x="22" y="78"/>
                    <a:pt x="24" y="100"/>
                    <a:pt x="6" y="104"/>
                  </a:cubicBezTo>
                  <a:cubicBezTo>
                    <a:pt x="0" y="69"/>
                    <a:pt x="34" y="43"/>
                    <a:pt x="35" y="2"/>
                  </a:cubicBezTo>
                  <a:cubicBezTo>
                    <a:pt x="44" y="0"/>
                    <a:pt x="46" y="6"/>
                    <a:pt x="51"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7" name="Freeform 68">
              <a:extLst>
                <a:ext uri="{FF2B5EF4-FFF2-40B4-BE49-F238E27FC236}">
                  <a16:creationId xmlns:a16="http://schemas.microsoft.com/office/drawing/2014/main" id="{DE6ADF99-F789-43BE-A956-041F849982A7}"/>
                </a:ext>
              </a:extLst>
            </p:cNvPr>
            <p:cNvSpPr/>
            <p:nvPr/>
          </p:nvSpPr>
          <p:spPr bwMode="auto">
            <a:xfrm>
              <a:off x="6191250" y="927100"/>
              <a:ext cx="22225" cy="22225"/>
            </a:xfrm>
            <a:custGeom>
              <a:avLst/>
              <a:gdLst>
                <a:gd name="T0" fmla="*/ 19 w 35"/>
                <a:gd name="T1" fmla="*/ 0 h 35"/>
                <a:gd name="T2" fmla="*/ 7 w 35"/>
                <a:gd name="T3" fmla="*/ 35 h 35"/>
                <a:gd name="T4" fmla="*/ 19 w 35"/>
                <a:gd name="T5" fmla="*/ 0 h 35"/>
              </a:gdLst>
              <a:ahLst/>
              <a:cxnLst>
                <a:cxn ang="0">
                  <a:pos x="T0" y="T1"/>
                </a:cxn>
                <a:cxn ang="0">
                  <a:pos x="T2" y="T3"/>
                </a:cxn>
                <a:cxn ang="0">
                  <a:pos x="T4" y="T5"/>
                </a:cxn>
              </a:cxnLst>
              <a:rect l="0" t="0" r="r" b="b"/>
              <a:pathLst>
                <a:path w="35" h="35">
                  <a:moveTo>
                    <a:pt x="19" y="0"/>
                  </a:moveTo>
                  <a:cubicBezTo>
                    <a:pt x="35" y="8"/>
                    <a:pt x="26" y="33"/>
                    <a:pt x="7" y="35"/>
                  </a:cubicBezTo>
                  <a:cubicBezTo>
                    <a:pt x="0" y="24"/>
                    <a:pt x="15" y="11"/>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8" name="Freeform 69">
              <a:extLst>
                <a:ext uri="{FF2B5EF4-FFF2-40B4-BE49-F238E27FC236}">
                  <a16:creationId xmlns:a16="http://schemas.microsoft.com/office/drawing/2014/main" id="{6FEE1BBF-AAD1-47EB-9DC5-5260CEE117D0}"/>
                </a:ext>
              </a:extLst>
            </p:cNvPr>
            <p:cNvSpPr/>
            <p:nvPr/>
          </p:nvSpPr>
          <p:spPr bwMode="auto">
            <a:xfrm>
              <a:off x="6211888" y="935038"/>
              <a:ext cx="17463" cy="23813"/>
            </a:xfrm>
            <a:custGeom>
              <a:avLst/>
              <a:gdLst>
                <a:gd name="T0" fmla="*/ 15 w 27"/>
                <a:gd name="T1" fmla="*/ 0 h 36"/>
                <a:gd name="T2" fmla="*/ 5 w 27"/>
                <a:gd name="T3" fmla="*/ 36 h 36"/>
                <a:gd name="T4" fmla="*/ 15 w 27"/>
                <a:gd name="T5" fmla="*/ 0 h 36"/>
              </a:gdLst>
              <a:ahLst/>
              <a:cxnLst>
                <a:cxn ang="0">
                  <a:pos x="T0" y="T1"/>
                </a:cxn>
                <a:cxn ang="0">
                  <a:pos x="T2" y="T3"/>
                </a:cxn>
                <a:cxn ang="0">
                  <a:pos x="T4" y="T5"/>
                </a:cxn>
              </a:cxnLst>
              <a:rect l="0" t="0" r="r" b="b"/>
              <a:pathLst>
                <a:path w="27" h="36">
                  <a:moveTo>
                    <a:pt x="15" y="0"/>
                  </a:moveTo>
                  <a:cubicBezTo>
                    <a:pt x="27" y="8"/>
                    <a:pt x="25" y="33"/>
                    <a:pt x="5" y="36"/>
                  </a:cubicBezTo>
                  <a:cubicBezTo>
                    <a:pt x="0" y="27"/>
                    <a:pt x="11" y="1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Freeform 70">
              <a:extLst>
                <a:ext uri="{FF2B5EF4-FFF2-40B4-BE49-F238E27FC236}">
                  <a16:creationId xmlns:a16="http://schemas.microsoft.com/office/drawing/2014/main" id="{497995F5-77F7-4CCA-BFDC-FC4C652A4F47}"/>
                </a:ext>
              </a:extLst>
            </p:cNvPr>
            <p:cNvSpPr/>
            <p:nvPr/>
          </p:nvSpPr>
          <p:spPr bwMode="auto">
            <a:xfrm>
              <a:off x="6489700" y="938213"/>
              <a:ext cx="33338" cy="20638"/>
            </a:xfrm>
            <a:custGeom>
              <a:avLst/>
              <a:gdLst>
                <a:gd name="T0" fmla="*/ 51 w 51"/>
                <a:gd name="T1" fmla="*/ 29 h 33"/>
                <a:gd name="T2" fmla="*/ 0 w 51"/>
                <a:gd name="T3" fmla="*/ 0 h 33"/>
                <a:gd name="T4" fmla="*/ 51 w 51"/>
                <a:gd name="T5" fmla="*/ 29 h 33"/>
              </a:gdLst>
              <a:ahLst/>
              <a:cxnLst>
                <a:cxn ang="0">
                  <a:pos x="T0" y="T1"/>
                </a:cxn>
                <a:cxn ang="0">
                  <a:pos x="T2" y="T3"/>
                </a:cxn>
                <a:cxn ang="0">
                  <a:pos x="T4" y="T5"/>
                </a:cxn>
              </a:cxnLst>
              <a:rect l="0" t="0" r="r" b="b"/>
              <a:pathLst>
                <a:path w="51" h="33">
                  <a:moveTo>
                    <a:pt x="51" y="29"/>
                  </a:moveTo>
                  <a:cubicBezTo>
                    <a:pt x="34" y="33"/>
                    <a:pt x="16" y="10"/>
                    <a:pt x="0" y="0"/>
                  </a:cubicBezTo>
                  <a:cubicBezTo>
                    <a:pt x="18" y="2"/>
                    <a:pt x="44" y="10"/>
                    <a:pt x="51" y="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0" name="Freeform 71">
              <a:extLst>
                <a:ext uri="{FF2B5EF4-FFF2-40B4-BE49-F238E27FC236}">
                  <a16:creationId xmlns:a16="http://schemas.microsoft.com/office/drawing/2014/main" id="{D1FB3C40-5F84-4F93-B499-E0266B873C6D}"/>
                </a:ext>
              </a:extLst>
            </p:cNvPr>
            <p:cNvSpPr/>
            <p:nvPr/>
          </p:nvSpPr>
          <p:spPr bwMode="auto">
            <a:xfrm>
              <a:off x="6229350" y="942975"/>
              <a:ext cx="17463" cy="26988"/>
            </a:xfrm>
            <a:custGeom>
              <a:avLst/>
              <a:gdLst>
                <a:gd name="T0" fmla="*/ 27 w 27"/>
                <a:gd name="T1" fmla="*/ 4 h 41"/>
                <a:gd name="T2" fmla="*/ 8 w 27"/>
                <a:gd name="T3" fmla="*/ 41 h 41"/>
                <a:gd name="T4" fmla="*/ 0 w 27"/>
                <a:gd name="T5" fmla="*/ 38 h 41"/>
                <a:gd name="T6" fmla="*/ 27 w 27"/>
                <a:gd name="T7" fmla="*/ 4 h 41"/>
              </a:gdLst>
              <a:ahLst/>
              <a:cxnLst>
                <a:cxn ang="0">
                  <a:pos x="T0" y="T1"/>
                </a:cxn>
                <a:cxn ang="0">
                  <a:pos x="T2" y="T3"/>
                </a:cxn>
                <a:cxn ang="0">
                  <a:pos x="T4" y="T5"/>
                </a:cxn>
                <a:cxn ang="0">
                  <a:pos x="T6" y="T7"/>
                </a:cxn>
              </a:cxnLst>
              <a:rect l="0" t="0" r="r" b="b"/>
              <a:pathLst>
                <a:path w="27" h="41">
                  <a:moveTo>
                    <a:pt x="27" y="4"/>
                  </a:moveTo>
                  <a:cubicBezTo>
                    <a:pt x="25" y="21"/>
                    <a:pt x="18" y="33"/>
                    <a:pt x="8" y="41"/>
                  </a:cubicBezTo>
                  <a:cubicBezTo>
                    <a:pt x="5" y="40"/>
                    <a:pt x="3" y="39"/>
                    <a:pt x="0" y="38"/>
                  </a:cubicBezTo>
                  <a:cubicBezTo>
                    <a:pt x="7" y="25"/>
                    <a:pt x="10" y="0"/>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1" name="Freeform 72">
              <a:extLst>
                <a:ext uri="{FF2B5EF4-FFF2-40B4-BE49-F238E27FC236}">
                  <a16:creationId xmlns:a16="http://schemas.microsoft.com/office/drawing/2014/main" id="{82B8CD10-955A-4B21-9C9A-696E29E8E00C}"/>
                </a:ext>
              </a:extLst>
            </p:cNvPr>
            <p:cNvSpPr/>
            <p:nvPr/>
          </p:nvSpPr>
          <p:spPr bwMode="auto">
            <a:xfrm>
              <a:off x="6248400" y="949325"/>
              <a:ext cx="19050" cy="34925"/>
            </a:xfrm>
            <a:custGeom>
              <a:avLst/>
              <a:gdLst>
                <a:gd name="T0" fmla="*/ 29 w 29"/>
                <a:gd name="T1" fmla="*/ 6 h 55"/>
                <a:gd name="T2" fmla="*/ 0 w 29"/>
                <a:gd name="T3" fmla="*/ 42 h 55"/>
                <a:gd name="T4" fmla="*/ 29 w 29"/>
                <a:gd name="T5" fmla="*/ 6 h 55"/>
              </a:gdLst>
              <a:ahLst/>
              <a:cxnLst>
                <a:cxn ang="0">
                  <a:pos x="T0" y="T1"/>
                </a:cxn>
                <a:cxn ang="0">
                  <a:pos x="T2" y="T3"/>
                </a:cxn>
                <a:cxn ang="0">
                  <a:pos x="T4" y="T5"/>
                </a:cxn>
              </a:cxnLst>
              <a:rect l="0" t="0" r="r" b="b"/>
              <a:pathLst>
                <a:path w="28" h="55">
                  <a:moveTo>
                    <a:pt x="29" y="6"/>
                  </a:moveTo>
                  <a:cubicBezTo>
                    <a:pt x="21" y="18"/>
                    <a:pt x="21" y="55"/>
                    <a:pt x="0" y="42"/>
                  </a:cubicBezTo>
                  <a:cubicBezTo>
                    <a:pt x="10" y="31"/>
                    <a:pt x="9" y="0"/>
                    <a:pt x="2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Freeform 73">
              <a:extLst>
                <a:ext uri="{FF2B5EF4-FFF2-40B4-BE49-F238E27FC236}">
                  <a16:creationId xmlns:a16="http://schemas.microsoft.com/office/drawing/2014/main" id="{751558B9-C76C-45CF-A737-73607EEF0FC8}"/>
                </a:ext>
              </a:extLst>
            </p:cNvPr>
            <p:cNvSpPr/>
            <p:nvPr/>
          </p:nvSpPr>
          <p:spPr bwMode="auto">
            <a:xfrm>
              <a:off x="6302375" y="981075"/>
              <a:ext cx="15875" cy="28575"/>
            </a:xfrm>
            <a:custGeom>
              <a:avLst/>
              <a:gdLst>
                <a:gd name="T0" fmla="*/ 25 w 25"/>
                <a:gd name="T1" fmla="*/ 4 h 44"/>
                <a:gd name="T2" fmla="*/ 0 w 25"/>
                <a:gd name="T3" fmla="*/ 40 h 44"/>
                <a:gd name="T4" fmla="*/ 10 w 25"/>
                <a:gd name="T5" fmla="*/ 2 h 44"/>
                <a:gd name="T6" fmla="*/ 25 w 25"/>
                <a:gd name="T7" fmla="*/ 4 h 44"/>
              </a:gdLst>
              <a:ahLst/>
              <a:cxnLst>
                <a:cxn ang="0">
                  <a:pos x="T0" y="T1"/>
                </a:cxn>
                <a:cxn ang="0">
                  <a:pos x="T2" y="T3"/>
                </a:cxn>
                <a:cxn ang="0">
                  <a:pos x="T4" y="T5"/>
                </a:cxn>
                <a:cxn ang="0">
                  <a:pos x="T6" y="T7"/>
                </a:cxn>
              </a:cxnLst>
              <a:rect l="0" t="0" r="r" b="b"/>
              <a:pathLst>
                <a:path w="25" h="44">
                  <a:moveTo>
                    <a:pt x="25" y="4"/>
                  </a:moveTo>
                  <a:cubicBezTo>
                    <a:pt x="15" y="14"/>
                    <a:pt x="18" y="44"/>
                    <a:pt x="0" y="40"/>
                  </a:cubicBezTo>
                  <a:cubicBezTo>
                    <a:pt x="5" y="29"/>
                    <a:pt x="4" y="13"/>
                    <a:pt x="10" y="2"/>
                  </a:cubicBezTo>
                  <a:cubicBezTo>
                    <a:pt x="17" y="1"/>
                    <a:pt x="19" y="0"/>
                    <a:pt x="2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Freeform 74">
              <a:extLst>
                <a:ext uri="{FF2B5EF4-FFF2-40B4-BE49-F238E27FC236}">
                  <a16:creationId xmlns:a16="http://schemas.microsoft.com/office/drawing/2014/main" id="{E2E71205-C135-4872-B8DA-9DFF58709A3F}"/>
                </a:ext>
              </a:extLst>
            </p:cNvPr>
            <p:cNvSpPr/>
            <p:nvPr/>
          </p:nvSpPr>
          <p:spPr bwMode="auto">
            <a:xfrm>
              <a:off x="6319838" y="982663"/>
              <a:ext cx="15875" cy="28575"/>
            </a:xfrm>
            <a:custGeom>
              <a:avLst/>
              <a:gdLst>
                <a:gd name="T0" fmla="*/ 25 w 25"/>
                <a:gd name="T1" fmla="*/ 8 h 44"/>
                <a:gd name="T2" fmla="*/ 0 w 25"/>
                <a:gd name="T3" fmla="*/ 42 h 44"/>
                <a:gd name="T4" fmla="*/ 25 w 25"/>
                <a:gd name="T5" fmla="*/ 8 h 44"/>
              </a:gdLst>
              <a:ahLst/>
              <a:cxnLst>
                <a:cxn ang="0">
                  <a:pos x="T0" y="T1"/>
                </a:cxn>
                <a:cxn ang="0">
                  <a:pos x="T2" y="T3"/>
                </a:cxn>
                <a:cxn ang="0">
                  <a:pos x="T4" y="T5"/>
                </a:cxn>
              </a:cxnLst>
              <a:rect l="0" t="0" r="r" b="b"/>
              <a:pathLst>
                <a:path w="25" h="44">
                  <a:moveTo>
                    <a:pt x="25" y="8"/>
                  </a:moveTo>
                  <a:cubicBezTo>
                    <a:pt x="22" y="23"/>
                    <a:pt x="15" y="44"/>
                    <a:pt x="0" y="42"/>
                  </a:cubicBezTo>
                  <a:cubicBezTo>
                    <a:pt x="2" y="32"/>
                    <a:pt x="6" y="0"/>
                    <a:pt x="25"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Freeform 75">
              <a:extLst>
                <a:ext uri="{FF2B5EF4-FFF2-40B4-BE49-F238E27FC236}">
                  <a16:creationId xmlns:a16="http://schemas.microsoft.com/office/drawing/2014/main" id="{4D9051FD-BA52-4CAA-8D26-28C3FB540D79}"/>
                </a:ext>
              </a:extLst>
            </p:cNvPr>
            <p:cNvSpPr/>
            <p:nvPr/>
          </p:nvSpPr>
          <p:spPr bwMode="auto">
            <a:xfrm>
              <a:off x="6338888" y="989013"/>
              <a:ext cx="14288" cy="31750"/>
            </a:xfrm>
            <a:custGeom>
              <a:avLst/>
              <a:gdLst>
                <a:gd name="T0" fmla="*/ 22 w 22"/>
                <a:gd name="T1" fmla="*/ 12 h 50"/>
                <a:gd name="T2" fmla="*/ 2 w 22"/>
                <a:gd name="T3" fmla="*/ 50 h 50"/>
                <a:gd name="T4" fmla="*/ 22 w 22"/>
                <a:gd name="T5" fmla="*/ 12 h 50"/>
              </a:gdLst>
              <a:ahLst/>
              <a:cxnLst>
                <a:cxn ang="0">
                  <a:pos x="T0" y="T1"/>
                </a:cxn>
                <a:cxn ang="0">
                  <a:pos x="T2" y="T3"/>
                </a:cxn>
                <a:cxn ang="0">
                  <a:pos x="T4" y="T5"/>
                </a:cxn>
              </a:cxnLst>
              <a:rect l="0" t="0" r="r" b="b"/>
              <a:pathLst>
                <a:path w="22" h="50">
                  <a:moveTo>
                    <a:pt x="22" y="12"/>
                  </a:moveTo>
                  <a:cubicBezTo>
                    <a:pt x="20" y="29"/>
                    <a:pt x="15" y="44"/>
                    <a:pt x="2" y="50"/>
                  </a:cubicBezTo>
                  <a:cubicBezTo>
                    <a:pt x="0" y="37"/>
                    <a:pt x="6" y="0"/>
                    <a:pt x="22"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Freeform 76">
              <a:extLst>
                <a:ext uri="{FF2B5EF4-FFF2-40B4-BE49-F238E27FC236}">
                  <a16:creationId xmlns:a16="http://schemas.microsoft.com/office/drawing/2014/main" id="{0B3696F1-5510-4B2C-80CE-35B3202E00B8}"/>
                </a:ext>
              </a:extLst>
            </p:cNvPr>
            <p:cNvSpPr/>
            <p:nvPr/>
          </p:nvSpPr>
          <p:spPr bwMode="auto">
            <a:xfrm>
              <a:off x="6359525" y="1003300"/>
              <a:ext cx="17463" cy="28575"/>
            </a:xfrm>
            <a:custGeom>
              <a:avLst/>
              <a:gdLst>
                <a:gd name="T0" fmla="*/ 26 w 26"/>
                <a:gd name="T1" fmla="*/ 10 h 46"/>
                <a:gd name="T2" fmla="*/ 0 w 26"/>
                <a:gd name="T3" fmla="*/ 46 h 46"/>
                <a:gd name="T4" fmla="*/ 26 w 26"/>
                <a:gd name="T5" fmla="*/ 10 h 46"/>
              </a:gdLst>
              <a:ahLst/>
              <a:cxnLst>
                <a:cxn ang="0">
                  <a:pos x="T0" y="T1"/>
                </a:cxn>
                <a:cxn ang="0">
                  <a:pos x="T2" y="T3"/>
                </a:cxn>
                <a:cxn ang="0">
                  <a:pos x="T4" y="T5"/>
                </a:cxn>
              </a:cxnLst>
              <a:rect l="0" t="0" r="r" b="b"/>
              <a:pathLst>
                <a:path w="26" h="46">
                  <a:moveTo>
                    <a:pt x="26" y="10"/>
                  </a:moveTo>
                  <a:cubicBezTo>
                    <a:pt x="20" y="25"/>
                    <a:pt x="20" y="45"/>
                    <a:pt x="0" y="46"/>
                  </a:cubicBezTo>
                  <a:cubicBezTo>
                    <a:pt x="6" y="31"/>
                    <a:pt x="8" y="0"/>
                    <a:pt x="26"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Freeform 77">
              <a:extLst>
                <a:ext uri="{FF2B5EF4-FFF2-40B4-BE49-F238E27FC236}">
                  <a16:creationId xmlns:a16="http://schemas.microsoft.com/office/drawing/2014/main" id="{35A70FA4-1F28-44BF-A1E6-95E27CC75C43}"/>
                </a:ext>
              </a:extLst>
            </p:cNvPr>
            <p:cNvSpPr/>
            <p:nvPr/>
          </p:nvSpPr>
          <p:spPr bwMode="auto">
            <a:xfrm>
              <a:off x="6478588" y="1027113"/>
              <a:ext cx="31750" cy="66675"/>
            </a:xfrm>
            <a:custGeom>
              <a:avLst/>
              <a:gdLst>
                <a:gd name="T0" fmla="*/ 48 w 50"/>
                <a:gd name="T1" fmla="*/ 3 h 102"/>
                <a:gd name="T2" fmla="*/ 26 w 50"/>
                <a:gd name="T3" fmla="*/ 74 h 102"/>
                <a:gd name="T4" fmla="*/ 0 w 50"/>
                <a:gd name="T5" fmla="*/ 101 h 102"/>
                <a:gd name="T6" fmla="*/ 43 w 50"/>
                <a:gd name="T7" fmla="*/ 1 h 102"/>
                <a:gd name="T8" fmla="*/ 48 w 50"/>
                <a:gd name="T9" fmla="*/ 3 h 102"/>
              </a:gdLst>
              <a:ahLst/>
              <a:cxnLst>
                <a:cxn ang="0">
                  <a:pos x="T0" y="T1"/>
                </a:cxn>
                <a:cxn ang="0">
                  <a:pos x="T2" y="T3"/>
                </a:cxn>
                <a:cxn ang="0">
                  <a:pos x="T4" y="T5"/>
                </a:cxn>
                <a:cxn ang="0">
                  <a:pos x="T6" y="T7"/>
                </a:cxn>
                <a:cxn ang="0">
                  <a:pos x="T8" y="T9"/>
                </a:cxn>
              </a:cxnLst>
              <a:rect l="0" t="0" r="r" b="b"/>
              <a:pathLst>
                <a:path w="50" h="102">
                  <a:moveTo>
                    <a:pt x="48" y="3"/>
                  </a:moveTo>
                  <a:cubicBezTo>
                    <a:pt x="50" y="28"/>
                    <a:pt x="25" y="49"/>
                    <a:pt x="26" y="74"/>
                  </a:cubicBezTo>
                  <a:cubicBezTo>
                    <a:pt x="13" y="79"/>
                    <a:pt x="19" y="102"/>
                    <a:pt x="0" y="101"/>
                  </a:cubicBezTo>
                  <a:cubicBezTo>
                    <a:pt x="13" y="67"/>
                    <a:pt x="25" y="31"/>
                    <a:pt x="43" y="1"/>
                  </a:cubicBezTo>
                  <a:cubicBezTo>
                    <a:pt x="46" y="0"/>
                    <a:pt x="46" y="3"/>
                    <a:pt x="4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Freeform 78">
              <a:extLst>
                <a:ext uri="{FF2B5EF4-FFF2-40B4-BE49-F238E27FC236}">
                  <a16:creationId xmlns:a16="http://schemas.microsoft.com/office/drawing/2014/main" id="{A04B31F2-42B9-4EEE-8E6B-75A162C09175}"/>
                </a:ext>
              </a:extLst>
            </p:cNvPr>
            <p:cNvSpPr/>
            <p:nvPr/>
          </p:nvSpPr>
          <p:spPr bwMode="auto">
            <a:xfrm>
              <a:off x="6413500" y="1031875"/>
              <a:ext cx="15875" cy="23813"/>
            </a:xfrm>
            <a:custGeom>
              <a:avLst/>
              <a:gdLst>
                <a:gd name="T0" fmla="*/ 25 w 25"/>
                <a:gd name="T1" fmla="*/ 4 h 36"/>
                <a:gd name="T2" fmla="*/ 1 w 25"/>
                <a:gd name="T3" fmla="*/ 36 h 36"/>
                <a:gd name="T4" fmla="*/ 25 w 25"/>
                <a:gd name="T5" fmla="*/ 4 h 36"/>
              </a:gdLst>
              <a:ahLst/>
              <a:cxnLst>
                <a:cxn ang="0">
                  <a:pos x="T0" y="T1"/>
                </a:cxn>
                <a:cxn ang="0">
                  <a:pos x="T2" y="T3"/>
                </a:cxn>
                <a:cxn ang="0">
                  <a:pos x="T4" y="T5"/>
                </a:cxn>
              </a:cxnLst>
              <a:rect l="0" t="0" r="r" b="b"/>
              <a:pathLst>
                <a:path w="25" h="36">
                  <a:moveTo>
                    <a:pt x="25" y="4"/>
                  </a:moveTo>
                  <a:cubicBezTo>
                    <a:pt x="22" y="20"/>
                    <a:pt x="16" y="33"/>
                    <a:pt x="1" y="36"/>
                  </a:cubicBezTo>
                  <a:cubicBezTo>
                    <a:pt x="0" y="27"/>
                    <a:pt x="7" y="0"/>
                    <a:pt x="2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79">
              <a:extLst>
                <a:ext uri="{FF2B5EF4-FFF2-40B4-BE49-F238E27FC236}">
                  <a16:creationId xmlns:a16="http://schemas.microsoft.com/office/drawing/2014/main" id="{D42B2FF5-3787-4F9B-B75F-EB0BD3C9EF5C}"/>
                </a:ext>
              </a:extLst>
            </p:cNvPr>
            <p:cNvSpPr/>
            <p:nvPr/>
          </p:nvSpPr>
          <p:spPr bwMode="auto">
            <a:xfrm>
              <a:off x="6427788" y="1041400"/>
              <a:ext cx="17463" cy="23813"/>
            </a:xfrm>
            <a:custGeom>
              <a:avLst/>
              <a:gdLst>
                <a:gd name="T0" fmla="*/ 26 w 26"/>
                <a:gd name="T1" fmla="*/ 11 h 37"/>
                <a:gd name="T2" fmla="*/ 3 w 26"/>
                <a:gd name="T3" fmla="*/ 37 h 37"/>
                <a:gd name="T4" fmla="*/ 26 w 26"/>
                <a:gd name="T5" fmla="*/ 11 h 37"/>
              </a:gdLst>
              <a:ahLst/>
              <a:cxnLst>
                <a:cxn ang="0">
                  <a:pos x="T0" y="T1"/>
                </a:cxn>
                <a:cxn ang="0">
                  <a:pos x="T2" y="T3"/>
                </a:cxn>
                <a:cxn ang="0">
                  <a:pos x="T4" y="T5"/>
                </a:cxn>
              </a:cxnLst>
              <a:rect l="0" t="0" r="r" b="b"/>
              <a:pathLst>
                <a:path w="26" h="37">
                  <a:moveTo>
                    <a:pt x="26" y="11"/>
                  </a:moveTo>
                  <a:cubicBezTo>
                    <a:pt x="24" y="25"/>
                    <a:pt x="19" y="37"/>
                    <a:pt x="3" y="37"/>
                  </a:cubicBezTo>
                  <a:cubicBezTo>
                    <a:pt x="0" y="26"/>
                    <a:pt x="12" y="0"/>
                    <a:pt x="26"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Freeform 80">
              <a:extLst>
                <a:ext uri="{FF2B5EF4-FFF2-40B4-BE49-F238E27FC236}">
                  <a16:creationId xmlns:a16="http://schemas.microsoft.com/office/drawing/2014/main" id="{1B3BDD40-3DEE-46A8-8026-28F30E26D270}"/>
                </a:ext>
              </a:extLst>
            </p:cNvPr>
            <p:cNvSpPr/>
            <p:nvPr/>
          </p:nvSpPr>
          <p:spPr bwMode="auto">
            <a:xfrm>
              <a:off x="6440488" y="1050925"/>
              <a:ext cx="19050" cy="22225"/>
            </a:xfrm>
            <a:custGeom>
              <a:avLst/>
              <a:gdLst>
                <a:gd name="T0" fmla="*/ 19 w 28"/>
                <a:gd name="T1" fmla="*/ 2 h 34"/>
                <a:gd name="T2" fmla="*/ 28 w 28"/>
                <a:gd name="T3" fmla="*/ 4 h 34"/>
                <a:gd name="T4" fmla="*/ 6 w 28"/>
                <a:gd name="T5" fmla="*/ 34 h 34"/>
                <a:gd name="T6" fmla="*/ 19 w 28"/>
                <a:gd name="T7" fmla="*/ 2 h 34"/>
              </a:gdLst>
              <a:ahLst/>
              <a:cxnLst>
                <a:cxn ang="0">
                  <a:pos x="T0" y="T1"/>
                </a:cxn>
                <a:cxn ang="0">
                  <a:pos x="T2" y="T3"/>
                </a:cxn>
                <a:cxn ang="0">
                  <a:pos x="T4" y="T5"/>
                </a:cxn>
                <a:cxn ang="0">
                  <a:pos x="T6" y="T7"/>
                </a:cxn>
              </a:cxnLst>
              <a:rect l="0" t="0" r="r" b="b"/>
              <a:pathLst>
                <a:path w="28" h="34">
                  <a:moveTo>
                    <a:pt x="19" y="2"/>
                  </a:moveTo>
                  <a:cubicBezTo>
                    <a:pt x="24" y="0"/>
                    <a:pt x="24" y="4"/>
                    <a:pt x="28" y="4"/>
                  </a:cubicBezTo>
                  <a:cubicBezTo>
                    <a:pt x="24" y="16"/>
                    <a:pt x="23" y="34"/>
                    <a:pt x="6" y="34"/>
                  </a:cubicBezTo>
                  <a:cubicBezTo>
                    <a:pt x="0" y="20"/>
                    <a:pt x="17" y="14"/>
                    <a:pt x="1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Freeform 81">
              <a:extLst>
                <a:ext uri="{FF2B5EF4-FFF2-40B4-BE49-F238E27FC236}">
                  <a16:creationId xmlns:a16="http://schemas.microsoft.com/office/drawing/2014/main" id="{4C4DEB44-E549-4E8A-96E1-8C3A95B66B27}"/>
                </a:ext>
              </a:extLst>
            </p:cNvPr>
            <p:cNvSpPr/>
            <p:nvPr/>
          </p:nvSpPr>
          <p:spPr bwMode="auto">
            <a:xfrm>
              <a:off x="6454775" y="1050925"/>
              <a:ext cx="22225" cy="31750"/>
            </a:xfrm>
            <a:custGeom>
              <a:avLst/>
              <a:gdLst>
                <a:gd name="T0" fmla="*/ 33 w 33"/>
                <a:gd name="T1" fmla="*/ 12 h 48"/>
                <a:gd name="T2" fmla="*/ 10 w 33"/>
                <a:gd name="T3" fmla="*/ 48 h 48"/>
                <a:gd name="T4" fmla="*/ 33 w 33"/>
                <a:gd name="T5" fmla="*/ 12 h 48"/>
              </a:gdLst>
              <a:ahLst/>
              <a:cxnLst>
                <a:cxn ang="0">
                  <a:pos x="T0" y="T1"/>
                </a:cxn>
                <a:cxn ang="0">
                  <a:pos x="T2" y="T3"/>
                </a:cxn>
                <a:cxn ang="0">
                  <a:pos x="T4" y="T5"/>
                </a:cxn>
              </a:cxnLst>
              <a:rect l="0" t="0" r="r" b="b"/>
              <a:pathLst>
                <a:path w="33" h="48">
                  <a:moveTo>
                    <a:pt x="33" y="12"/>
                  </a:moveTo>
                  <a:cubicBezTo>
                    <a:pt x="27" y="25"/>
                    <a:pt x="19" y="37"/>
                    <a:pt x="10" y="48"/>
                  </a:cubicBezTo>
                  <a:cubicBezTo>
                    <a:pt x="0" y="40"/>
                    <a:pt x="17" y="0"/>
                    <a:pt x="33"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1" name="Freeform 82">
              <a:extLst>
                <a:ext uri="{FF2B5EF4-FFF2-40B4-BE49-F238E27FC236}">
                  <a16:creationId xmlns:a16="http://schemas.microsoft.com/office/drawing/2014/main" id="{6A2E0A69-33E6-4B1E-A951-DA4A73D6E550}"/>
                </a:ext>
              </a:extLst>
            </p:cNvPr>
            <p:cNvSpPr/>
            <p:nvPr/>
          </p:nvSpPr>
          <p:spPr bwMode="auto">
            <a:xfrm>
              <a:off x="6496050" y="1065213"/>
              <a:ext cx="20638" cy="39688"/>
            </a:xfrm>
            <a:custGeom>
              <a:avLst/>
              <a:gdLst>
                <a:gd name="T0" fmla="*/ 18 w 33"/>
                <a:gd name="T1" fmla="*/ 33 h 62"/>
                <a:gd name="T2" fmla="*/ 5 w 33"/>
                <a:gd name="T3" fmla="*/ 46 h 62"/>
                <a:gd name="T4" fmla="*/ 14 w 33"/>
                <a:gd name="T5" fmla="*/ 1 h 62"/>
                <a:gd name="T6" fmla="*/ 23 w 33"/>
                <a:gd name="T7" fmla="*/ 5 h 62"/>
                <a:gd name="T8" fmla="*/ 20 w 33"/>
                <a:gd name="T9" fmla="*/ 26 h 62"/>
                <a:gd name="T10" fmla="*/ 29 w 33"/>
                <a:gd name="T11" fmla="*/ 18 h 62"/>
                <a:gd name="T12" fmla="*/ 12 w 33"/>
                <a:gd name="T13" fmla="*/ 62 h 62"/>
                <a:gd name="T14" fmla="*/ 18 w 33"/>
                <a:gd name="T15" fmla="*/ 3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62">
                  <a:moveTo>
                    <a:pt x="18" y="33"/>
                  </a:moveTo>
                  <a:cubicBezTo>
                    <a:pt x="11" y="35"/>
                    <a:pt x="14" y="47"/>
                    <a:pt x="5" y="46"/>
                  </a:cubicBezTo>
                  <a:cubicBezTo>
                    <a:pt x="0" y="36"/>
                    <a:pt x="11" y="16"/>
                    <a:pt x="14" y="1"/>
                  </a:cubicBezTo>
                  <a:cubicBezTo>
                    <a:pt x="20" y="0"/>
                    <a:pt x="20" y="4"/>
                    <a:pt x="23" y="5"/>
                  </a:cubicBezTo>
                  <a:cubicBezTo>
                    <a:pt x="23" y="13"/>
                    <a:pt x="17" y="15"/>
                    <a:pt x="20" y="26"/>
                  </a:cubicBezTo>
                  <a:cubicBezTo>
                    <a:pt x="23" y="24"/>
                    <a:pt x="23" y="17"/>
                    <a:pt x="29" y="18"/>
                  </a:cubicBezTo>
                  <a:cubicBezTo>
                    <a:pt x="33" y="30"/>
                    <a:pt x="31" y="58"/>
                    <a:pt x="12" y="62"/>
                  </a:cubicBezTo>
                  <a:cubicBezTo>
                    <a:pt x="7" y="52"/>
                    <a:pt x="17" y="43"/>
                    <a:pt x="18"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2" name="Freeform 83">
              <a:extLst>
                <a:ext uri="{FF2B5EF4-FFF2-40B4-BE49-F238E27FC236}">
                  <a16:creationId xmlns:a16="http://schemas.microsoft.com/office/drawing/2014/main" id="{A69B7894-C26D-487A-A594-FA1C46AC6F84}"/>
                </a:ext>
              </a:extLst>
            </p:cNvPr>
            <p:cNvSpPr/>
            <p:nvPr/>
          </p:nvSpPr>
          <p:spPr bwMode="auto">
            <a:xfrm>
              <a:off x="6518275" y="1085850"/>
              <a:ext cx="12700" cy="20638"/>
            </a:xfrm>
            <a:custGeom>
              <a:avLst/>
              <a:gdLst>
                <a:gd name="T0" fmla="*/ 13 w 19"/>
                <a:gd name="T1" fmla="*/ 0 h 32"/>
                <a:gd name="T2" fmla="*/ 19 w 19"/>
                <a:gd name="T3" fmla="*/ 2 h 32"/>
                <a:gd name="T4" fmla="*/ 11 w 19"/>
                <a:gd name="T5" fmla="*/ 32 h 32"/>
                <a:gd name="T6" fmla="*/ 0 w 19"/>
                <a:gd name="T7" fmla="*/ 32 h 32"/>
                <a:gd name="T8" fmla="*/ 13 w 19"/>
                <a:gd name="T9" fmla="*/ 0 h 32"/>
              </a:gdLst>
              <a:ahLst/>
              <a:cxnLst>
                <a:cxn ang="0">
                  <a:pos x="T0" y="T1"/>
                </a:cxn>
                <a:cxn ang="0">
                  <a:pos x="T2" y="T3"/>
                </a:cxn>
                <a:cxn ang="0">
                  <a:pos x="T4" y="T5"/>
                </a:cxn>
                <a:cxn ang="0">
                  <a:pos x="T6" y="T7"/>
                </a:cxn>
                <a:cxn ang="0">
                  <a:pos x="T8" y="T9"/>
                </a:cxn>
              </a:cxnLst>
              <a:rect l="0" t="0" r="r" b="b"/>
              <a:pathLst>
                <a:path w="19" h="32">
                  <a:moveTo>
                    <a:pt x="13" y="0"/>
                  </a:moveTo>
                  <a:cubicBezTo>
                    <a:pt x="16" y="0"/>
                    <a:pt x="16" y="2"/>
                    <a:pt x="19" y="2"/>
                  </a:cubicBezTo>
                  <a:cubicBezTo>
                    <a:pt x="18" y="14"/>
                    <a:pt x="17" y="23"/>
                    <a:pt x="11" y="32"/>
                  </a:cubicBezTo>
                  <a:cubicBezTo>
                    <a:pt x="7" y="32"/>
                    <a:pt x="3" y="32"/>
                    <a:pt x="0" y="32"/>
                  </a:cubicBezTo>
                  <a:cubicBezTo>
                    <a:pt x="3" y="20"/>
                    <a:pt x="8" y="11"/>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3" name="Freeform 84">
              <a:extLst>
                <a:ext uri="{FF2B5EF4-FFF2-40B4-BE49-F238E27FC236}">
                  <a16:creationId xmlns:a16="http://schemas.microsoft.com/office/drawing/2014/main" id="{B3759E28-9045-473A-A526-01055E0F797A}"/>
                </a:ext>
              </a:extLst>
            </p:cNvPr>
            <p:cNvSpPr/>
            <p:nvPr/>
          </p:nvSpPr>
          <p:spPr bwMode="auto">
            <a:xfrm>
              <a:off x="5786438" y="1116013"/>
              <a:ext cx="239713" cy="71438"/>
            </a:xfrm>
            <a:custGeom>
              <a:avLst/>
              <a:gdLst>
                <a:gd name="T0" fmla="*/ 373 w 373"/>
                <a:gd name="T1" fmla="*/ 21 h 112"/>
                <a:gd name="T2" fmla="*/ 373 w 373"/>
                <a:gd name="T3" fmla="*/ 25 h 112"/>
                <a:gd name="T4" fmla="*/ 332 w 373"/>
                <a:gd name="T5" fmla="*/ 57 h 112"/>
                <a:gd name="T6" fmla="*/ 145 w 373"/>
                <a:gd name="T7" fmla="*/ 110 h 112"/>
                <a:gd name="T8" fmla="*/ 53 w 373"/>
                <a:gd name="T9" fmla="*/ 98 h 112"/>
                <a:gd name="T10" fmla="*/ 0 w 373"/>
                <a:gd name="T11" fmla="*/ 82 h 112"/>
                <a:gd name="T12" fmla="*/ 206 w 373"/>
                <a:gd name="T13" fmla="*/ 91 h 112"/>
                <a:gd name="T14" fmla="*/ 232 w 373"/>
                <a:gd name="T15" fmla="*/ 85 h 112"/>
                <a:gd name="T16" fmla="*/ 258 w 373"/>
                <a:gd name="T17" fmla="*/ 70 h 112"/>
                <a:gd name="T18" fmla="*/ 289 w 373"/>
                <a:gd name="T19" fmla="*/ 65 h 112"/>
                <a:gd name="T20" fmla="*/ 353 w 373"/>
                <a:gd name="T21" fmla="*/ 31 h 112"/>
                <a:gd name="T22" fmla="*/ 309 w 373"/>
                <a:gd name="T23" fmla="*/ 6 h 112"/>
                <a:gd name="T24" fmla="*/ 311 w 373"/>
                <a:gd name="T25" fmla="*/ 4 h 112"/>
                <a:gd name="T26" fmla="*/ 373 w 373"/>
                <a:gd name="T2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12">
                  <a:moveTo>
                    <a:pt x="373" y="21"/>
                  </a:moveTo>
                  <a:cubicBezTo>
                    <a:pt x="372" y="23"/>
                    <a:pt x="371" y="25"/>
                    <a:pt x="373" y="25"/>
                  </a:cubicBezTo>
                  <a:cubicBezTo>
                    <a:pt x="367" y="39"/>
                    <a:pt x="348" y="49"/>
                    <a:pt x="332" y="57"/>
                  </a:cubicBezTo>
                  <a:cubicBezTo>
                    <a:pt x="279" y="85"/>
                    <a:pt x="214" y="105"/>
                    <a:pt x="145" y="110"/>
                  </a:cubicBezTo>
                  <a:cubicBezTo>
                    <a:pt x="111" y="112"/>
                    <a:pt x="83" y="104"/>
                    <a:pt x="53" y="98"/>
                  </a:cubicBezTo>
                  <a:cubicBezTo>
                    <a:pt x="35" y="95"/>
                    <a:pt x="15" y="92"/>
                    <a:pt x="0" y="82"/>
                  </a:cubicBezTo>
                  <a:cubicBezTo>
                    <a:pt x="73" y="92"/>
                    <a:pt x="142" y="100"/>
                    <a:pt x="206" y="91"/>
                  </a:cubicBezTo>
                  <a:cubicBezTo>
                    <a:pt x="214" y="90"/>
                    <a:pt x="225" y="88"/>
                    <a:pt x="232" y="85"/>
                  </a:cubicBezTo>
                  <a:cubicBezTo>
                    <a:pt x="242" y="82"/>
                    <a:pt x="249" y="74"/>
                    <a:pt x="258" y="70"/>
                  </a:cubicBezTo>
                  <a:cubicBezTo>
                    <a:pt x="268" y="67"/>
                    <a:pt x="278" y="68"/>
                    <a:pt x="289" y="65"/>
                  </a:cubicBezTo>
                  <a:cubicBezTo>
                    <a:pt x="312" y="58"/>
                    <a:pt x="332" y="40"/>
                    <a:pt x="353" y="31"/>
                  </a:cubicBezTo>
                  <a:cubicBezTo>
                    <a:pt x="345" y="15"/>
                    <a:pt x="327" y="12"/>
                    <a:pt x="309" y="6"/>
                  </a:cubicBezTo>
                  <a:cubicBezTo>
                    <a:pt x="309" y="5"/>
                    <a:pt x="310" y="4"/>
                    <a:pt x="311" y="4"/>
                  </a:cubicBezTo>
                  <a:cubicBezTo>
                    <a:pt x="334" y="0"/>
                    <a:pt x="354" y="15"/>
                    <a:pt x="373"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4" name="Freeform 85">
              <a:extLst>
                <a:ext uri="{FF2B5EF4-FFF2-40B4-BE49-F238E27FC236}">
                  <a16:creationId xmlns:a16="http://schemas.microsoft.com/office/drawing/2014/main" id="{1DB118AF-8D7C-49B4-8559-07C384276C29}"/>
                </a:ext>
              </a:extLst>
            </p:cNvPr>
            <p:cNvSpPr/>
            <p:nvPr/>
          </p:nvSpPr>
          <p:spPr bwMode="auto">
            <a:xfrm>
              <a:off x="5740400" y="1149350"/>
              <a:ext cx="33338" cy="30163"/>
            </a:xfrm>
            <a:custGeom>
              <a:avLst/>
              <a:gdLst>
                <a:gd name="T0" fmla="*/ 51 w 51"/>
                <a:gd name="T1" fmla="*/ 19 h 46"/>
                <a:gd name="T2" fmla="*/ 0 w 51"/>
                <a:gd name="T3" fmla="*/ 13 h 46"/>
                <a:gd name="T4" fmla="*/ 51 w 51"/>
                <a:gd name="T5" fmla="*/ 19 h 46"/>
              </a:gdLst>
              <a:ahLst/>
              <a:cxnLst>
                <a:cxn ang="0">
                  <a:pos x="T0" y="T1"/>
                </a:cxn>
                <a:cxn ang="0">
                  <a:pos x="T2" y="T3"/>
                </a:cxn>
                <a:cxn ang="0">
                  <a:pos x="T4" y="T5"/>
                </a:cxn>
              </a:cxnLst>
              <a:rect l="0" t="0" r="r" b="b"/>
              <a:pathLst>
                <a:path w="51" h="46">
                  <a:moveTo>
                    <a:pt x="51" y="19"/>
                  </a:moveTo>
                  <a:cubicBezTo>
                    <a:pt x="43" y="46"/>
                    <a:pt x="18" y="11"/>
                    <a:pt x="0" y="13"/>
                  </a:cubicBezTo>
                  <a:cubicBezTo>
                    <a:pt x="11" y="0"/>
                    <a:pt x="39" y="14"/>
                    <a:pt x="51"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5" name="Freeform 86">
              <a:extLst>
                <a:ext uri="{FF2B5EF4-FFF2-40B4-BE49-F238E27FC236}">
                  <a16:creationId xmlns:a16="http://schemas.microsoft.com/office/drawing/2014/main" id="{8B1DE601-39F5-47C2-9735-F9D8FDB3B3B9}"/>
                </a:ext>
              </a:extLst>
            </p:cNvPr>
            <p:cNvSpPr/>
            <p:nvPr/>
          </p:nvSpPr>
          <p:spPr bwMode="auto">
            <a:xfrm>
              <a:off x="6338888" y="1235075"/>
              <a:ext cx="14288" cy="14288"/>
            </a:xfrm>
            <a:custGeom>
              <a:avLst/>
              <a:gdLst>
                <a:gd name="T0" fmla="*/ 20 w 21"/>
                <a:gd name="T1" fmla="*/ 9 h 23"/>
                <a:gd name="T2" fmla="*/ 19 w 21"/>
                <a:gd name="T3" fmla="*/ 20 h 23"/>
                <a:gd name="T4" fmla="*/ 20 w 21"/>
                <a:gd name="T5" fmla="*/ 9 h 23"/>
              </a:gdLst>
              <a:ahLst/>
              <a:cxnLst>
                <a:cxn ang="0">
                  <a:pos x="T0" y="T1"/>
                </a:cxn>
                <a:cxn ang="0">
                  <a:pos x="T2" y="T3"/>
                </a:cxn>
                <a:cxn ang="0">
                  <a:pos x="T4" y="T5"/>
                </a:cxn>
              </a:cxnLst>
              <a:rect l="0" t="0" r="r" b="b"/>
              <a:pathLst>
                <a:path w="21" h="23">
                  <a:moveTo>
                    <a:pt x="20" y="9"/>
                  </a:moveTo>
                  <a:cubicBezTo>
                    <a:pt x="21" y="13"/>
                    <a:pt x="21" y="18"/>
                    <a:pt x="19" y="20"/>
                  </a:cubicBezTo>
                  <a:cubicBezTo>
                    <a:pt x="0" y="23"/>
                    <a:pt x="5" y="0"/>
                    <a:pt x="2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6" name="Freeform 87">
              <a:extLst>
                <a:ext uri="{FF2B5EF4-FFF2-40B4-BE49-F238E27FC236}">
                  <a16:creationId xmlns:a16="http://schemas.microsoft.com/office/drawing/2014/main" id="{815E43B6-F222-4F3F-B6FD-BAD5F7676AFC}"/>
                </a:ext>
              </a:extLst>
            </p:cNvPr>
            <p:cNvSpPr/>
            <p:nvPr/>
          </p:nvSpPr>
          <p:spPr bwMode="auto">
            <a:xfrm>
              <a:off x="6323013" y="1247775"/>
              <a:ext cx="12700" cy="12700"/>
            </a:xfrm>
            <a:custGeom>
              <a:avLst/>
              <a:gdLst>
                <a:gd name="T0" fmla="*/ 20 w 20"/>
                <a:gd name="T1" fmla="*/ 6 h 19"/>
                <a:gd name="T2" fmla="*/ 5 w 20"/>
                <a:gd name="T3" fmla="*/ 17 h 19"/>
                <a:gd name="T4" fmla="*/ 1 w 20"/>
                <a:gd name="T5" fmla="*/ 4 h 19"/>
                <a:gd name="T6" fmla="*/ 20 w 20"/>
                <a:gd name="T7" fmla="*/ 6 h 19"/>
              </a:gdLst>
              <a:ahLst/>
              <a:cxnLst>
                <a:cxn ang="0">
                  <a:pos x="T0" y="T1"/>
                </a:cxn>
                <a:cxn ang="0">
                  <a:pos x="T2" y="T3"/>
                </a:cxn>
                <a:cxn ang="0">
                  <a:pos x="T4" y="T5"/>
                </a:cxn>
                <a:cxn ang="0">
                  <a:pos x="T6" y="T7"/>
                </a:cxn>
              </a:cxnLst>
              <a:rect l="0" t="0" r="r" b="b"/>
              <a:pathLst>
                <a:path w="20" h="19">
                  <a:moveTo>
                    <a:pt x="20" y="6"/>
                  </a:moveTo>
                  <a:cubicBezTo>
                    <a:pt x="19" y="13"/>
                    <a:pt x="15" y="19"/>
                    <a:pt x="5" y="17"/>
                  </a:cubicBezTo>
                  <a:cubicBezTo>
                    <a:pt x="2" y="14"/>
                    <a:pt x="0" y="11"/>
                    <a:pt x="1" y="4"/>
                  </a:cubicBezTo>
                  <a:cubicBezTo>
                    <a:pt x="6" y="0"/>
                    <a:pt x="17" y="1"/>
                    <a:pt x="2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7" name="Freeform 88">
              <a:extLst>
                <a:ext uri="{FF2B5EF4-FFF2-40B4-BE49-F238E27FC236}">
                  <a16:creationId xmlns:a16="http://schemas.microsoft.com/office/drawing/2014/main" id="{CA83180A-A9B4-4299-B567-0203D45F256A}"/>
                </a:ext>
              </a:extLst>
            </p:cNvPr>
            <p:cNvSpPr/>
            <p:nvPr/>
          </p:nvSpPr>
          <p:spPr bwMode="auto">
            <a:xfrm>
              <a:off x="6340475" y="1254125"/>
              <a:ext cx="12700" cy="11113"/>
            </a:xfrm>
            <a:custGeom>
              <a:avLst/>
              <a:gdLst>
                <a:gd name="T0" fmla="*/ 19 w 19"/>
                <a:gd name="T1" fmla="*/ 8 h 19"/>
                <a:gd name="T2" fmla="*/ 17 w 19"/>
                <a:gd name="T3" fmla="*/ 17 h 19"/>
                <a:gd name="T4" fmla="*/ 6 w 19"/>
                <a:gd name="T5" fmla="*/ 19 h 19"/>
                <a:gd name="T6" fmla="*/ 0 w 19"/>
                <a:gd name="T7" fmla="*/ 12 h 19"/>
                <a:gd name="T8" fmla="*/ 19 w 19"/>
                <a:gd name="T9" fmla="*/ 8 h 19"/>
              </a:gdLst>
              <a:ahLst/>
              <a:cxnLst>
                <a:cxn ang="0">
                  <a:pos x="T0" y="T1"/>
                </a:cxn>
                <a:cxn ang="0">
                  <a:pos x="T2" y="T3"/>
                </a:cxn>
                <a:cxn ang="0">
                  <a:pos x="T4" y="T5"/>
                </a:cxn>
                <a:cxn ang="0">
                  <a:pos x="T6" y="T7"/>
                </a:cxn>
                <a:cxn ang="0">
                  <a:pos x="T8" y="T9"/>
                </a:cxn>
              </a:cxnLst>
              <a:rect l="0" t="0" r="r" b="b"/>
              <a:pathLst>
                <a:path w="19" h="19">
                  <a:moveTo>
                    <a:pt x="19" y="8"/>
                  </a:moveTo>
                  <a:cubicBezTo>
                    <a:pt x="18" y="10"/>
                    <a:pt x="17" y="13"/>
                    <a:pt x="17" y="17"/>
                  </a:cubicBezTo>
                  <a:cubicBezTo>
                    <a:pt x="13" y="19"/>
                    <a:pt x="13" y="18"/>
                    <a:pt x="6" y="19"/>
                  </a:cubicBezTo>
                  <a:cubicBezTo>
                    <a:pt x="4" y="17"/>
                    <a:pt x="3" y="14"/>
                    <a:pt x="0" y="12"/>
                  </a:cubicBezTo>
                  <a:cubicBezTo>
                    <a:pt x="1" y="0"/>
                    <a:pt x="14" y="1"/>
                    <a:pt x="19"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Freeform 89">
              <a:extLst>
                <a:ext uri="{FF2B5EF4-FFF2-40B4-BE49-F238E27FC236}">
                  <a16:creationId xmlns:a16="http://schemas.microsoft.com/office/drawing/2014/main" id="{E0208A85-0778-4DAF-A4C7-7A7795ECD05E}"/>
                </a:ext>
              </a:extLst>
            </p:cNvPr>
            <p:cNvSpPr>
              <a:spLocks noEditPoints="1"/>
            </p:cNvSpPr>
            <p:nvPr/>
          </p:nvSpPr>
          <p:spPr bwMode="auto">
            <a:xfrm>
              <a:off x="5541963" y="495300"/>
              <a:ext cx="1071563" cy="806450"/>
            </a:xfrm>
            <a:custGeom>
              <a:avLst/>
              <a:gdLst>
                <a:gd name="T0" fmla="*/ 235 w 1658"/>
                <a:gd name="T1" fmla="*/ 146 h 1248"/>
                <a:gd name="T2" fmla="*/ 597 w 1658"/>
                <a:gd name="T3" fmla="*/ 246 h 1248"/>
                <a:gd name="T4" fmla="*/ 944 w 1658"/>
                <a:gd name="T5" fmla="*/ 121 h 1248"/>
                <a:gd name="T6" fmla="*/ 1077 w 1658"/>
                <a:gd name="T7" fmla="*/ 93 h 1248"/>
                <a:gd name="T8" fmla="*/ 1401 w 1658"/>
                <a:gd name="T9" fmla="*/ 174 h 1248"/>
                <a:gd name="T10" fmla="*/ 1577 w 1658"/>
                <a:gd name="T11" fmla="*/ 434 h 1248"/>
                <a:gd name="T12" fmla="*/ 1658 w 1658"/>
                <a:gd name="T13" fmla="*/ 786 h 1248"/>
                <a:gd name="T14" fmla="*/ 1332 w 1658"/>
                <a:gd name="T15" fmla="*/ 907 h 1248"/>
                <a:gd name="T16" fmla="*/ 962 w 1658"/>
                <a:gd name="T17" fmla="*/ 720 h 1248"/>
                <a:gd name="T18" fmla="*/ 814 w 1658"/>
                <a:gd name="T19" fmla="*/ 641 h 1248"/>
                <a:gd name="T20" fmla="*/ 955 w 1658"/>
                <a:gd name="T21" fmla="*/ 815 h 1248"/>
                <a:gd name="T22" fmla="*/ 1196 w 1658"/>
                <a:gd name="T23" fmla="*/ 1046 h 1248"/>
                <a:gd name="T24" fmla="*/ 1156 w 1658"/>
                <a:gd name="T25" fmla="*/ 1188 h 1248"/>
                <a:gd name="T26" fmla="*/ 1023 w 1658"/>
                <a:gd name="T27" fmla="*/ 1052 h 1248"/>
                <a:gd name="T28" fmla="*/ 435 w 1658"/>
                <a:gd name="T29" fmla="*/ 506 h 1248"/>
                <a:gd name="T30" fmla="*/ 297 w 1658"/>
                <a:gd name="T31" fmla="*/ 379 h 1248"/>
                <a:gd name="T32" fmla="*/ 54 w 1658"/>
                <a:gd name="T33" fmla="*/ 89 h 1248"/>
                <a:gd name="T34" fmla="*/ 697 w 1658"/>
                <a:gd name="T35" fmla="*/ 575 h 1248"/>
                <a:gd name="T36" fmla="*/ 1010 w 1658"/>
                <a:gd name="T37" fmla="*/ 724 h 1248"/>
                <a:gd name="T38" fmla="*/ 1543 w 1658"/>
                <a:gd name="T39" fmla="*/ 984 h 1248"/>
                <a:gd name="T40" fmla="*/ 1441 w 1658"/>
                <a:gd name="T41" fmla="*/ 637 h 1248"/>
                <a:gd name="T42" fmla="*/ 1558 w 1658"/>
                <a:gd name="T43" fmla="*/ 496 h 1248"/>
                <a:gd name="T44" fmla="*/ 1518 w 1658"/>
                <a:gd name="T45" fmla="*/ 321 h 1248"/>
                <a:gd name="T46" fmla="*/ 1313 w 1658"/>
                <a:gd name="T47" fmla="*/ 266 h 1248"/>
                <a:gd name="T48" fmla="*/ 1173 w 1658"/>
                <a:gd name="T49" fmla="*/ 229 h 1248"/>
                <a:gd name="T50" fmla="*/ 996 w 1658"/>
                <a:gd name="T51" fmla="*/ 219 h 1248"/>
                <a:gd name="T52" fmla="*/ 789 w 1658"/>
                <a:gd name="T53" fmla="*/ 257 h 1248"/>
                <a:gd name="T54" fmla="*/ 861 w 1658"/>
                <a:gd name="T55" fmla="*/ 393 h 1248"/>
                <a:gd name="T56" fmla="*/ 725 w 1658"/>
                <a:gd name="T57" fmla="*/ 328 h 1248"/>
                <a:gd name="T58" fmla="*/ 559 w 1658"/>
                <a:gd name="T59" fmla="*/ 379 h 1248"/>
                <a:gd name="T60" fmla="*/ 574 w 1658"/>
                <a:gd name="T61" fmla="*/ 457 h 1248"/>
                <a:gd name="T62" fmla="*/ 631 w 1658"/>
                <a:gd name="T63" fmla="*/ 460 h 1248"/>
                <a:gd name="T64" fmla="*/ 132 w 1658"/>
                <a:gd name="T65" fmla="*/ 210 h 1248"/>
                <a:gd name="T66" fmla="*/ 105 w 1658"/>
                <a:gd name="T67" fmla="*/ 102 h 1248"/>
                <a:gd name="T68" fmla="*/ 137 w 1658"/>
                <a:gd name="T69" fmla="*/ 99 h 1248"/>
                <a:gd name="T70" fmla="*/ 282 w 1658"/>
                <a:gd name="T71" fmla="*/ 232 h 1248"/>
                <a:gd name="T72" fmla="*/ 621 w 1658"/>
                <a:gd name="T73" fmla="*/ 549 h 1248"/>
                <a:gd name="T74" fmla="*/ 983 w 1658"/>
                <a:gd name="T75" fmla="*/ 877 h 1248"/>
                <a:gd name="T76" fmla="*/ 1055 w 1658"/>
                <a:gd name="T77" fmla="*/ 948 h 1248"/>
                <a:gd name="T78" fmla="*/ 1068 w 1658"/>
                <a:gd name="T79" fmla="*/ 939 h 1248"/>
                <a:gd name="T80" fmla="*/ 544 w 1658"/>
                <a:gd name="T81" fmla="*/ 449 h 1248"/>
                <a:gd name="T82" fmla="*/ 218 w 1658"/>
                <a:gd name="T83" fmla="*/ 178 h 1248"/>
                <a:gd name="T84" fmla="*/ 371 w 1658"/>
                <a:gd name="T85" fmla="*/ 379 h 1248"/>
                <a:gd name="T86" fmla="*/ 910 w 1658"/>
                <a:gd name="T87" fmla="*/ 882 h 1248"/>
                <a:gd name="T88" fmla="*/ 627 w 1658"/>
                <a:gd name="T89" fmla="*/ 577 h 1248"/>
                <a:gd name="T90" fmla="*/ 190 w 1658"/>
                <a:gd name="T91" fmla="*/ 212 h 1248"/>
                <a:gd name="T92" fmla="*/ 567 w 1658"/>
                <a:gd name="T93" fmla="*/ 588 h 1248"/>
                <a:gd name="T94" fmla="*/ 141 w 1658"/>
                <a:gd name="T95" fmla="*/ 219 h 1248"/>
                <a:gd name="T96" fmla="*/ 327 w 1658"/>
                <a:gd name="T97" fmla="*/ 383 h 1248"/>
                <a:gd name="T98" fmla="*/ 985 w 1658"/>
                <a:gd name="T99" fmla="*/ 995 h 1248"/>
                <a:gd name="T100" fmla="*/ 1030 w 1658"/>
                <a:gd name="T101" fmla="*/ 1056 h 1248"/>
                <a:gd name="T102" fmla="*/ 1124 w 1658"/>
                <a:gd name="T103" fmla="*/ 977 h 1248"/>
                <a:gd name="T104" fmla="*/ 1100 w 1658"/>
                <a:gd name="T105" fmla="*/ 1097 h 1248"/>
                <a:gd name="T106" fmla="*/ 1068 w 1658"/>
                <a:gd name="T107" fmla="*/ 1076 h 1248"/>
                <a:gd name="T108" fmla="*/ 1175 w 1658"/>
                <a:gd name="T109" fmla="*/ 1048 h 1248"/>
                <a:gd name="T110" fmla="*/ 1204 w 1658"/>
                <a:gd name="T111" fmla="*/ 1073 h 1248"/>
                <a:gd name="T112" fmla="*/ 1138 w 1658"/>
                <a:gd name="T113" fmla="*/ 1165 h 1248"/>
                <a:gd name="T114" fmla="*/ 1226 w 1658"/>
                <a:gd name="T115" fmla="*/ 1133 h 1248"/>
                <a:gd name="T116" fmla="*/ 1243 w 1658"/>
                <a:gd name="T117" fmla="*/ 110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8" h="1248">
                  <a:moveTo>
                    <a:pt x="34" y="3"/>
                  </a:moveTo>
                  <a:cubicBezTo>
                    <a:pt x="47" y="15"/>
                    <a:pt x="56" y="33"/>
                    <a:pt x="77" y="38"/>
                  </a:cubicBezTo>
                  <a:cubicBezTo>
                    <a:pt x="106" y="85"/>
                    <a:pt x="180" y="112"/>
                    <a:pt x="233" y="134"/>
                  </a:cubicBezTo>
                  <a:cubicBezTo>
                    <a:pt x="235" y="137"/>
                    <a:pt x="235" y="141"/>
                    <a:pt x="235" y="146"/>
                  </a:cubicBezTo>
                  <a:cubicBezTo>
                    <a:pt x="260" y="157"/>
                    <a:pt x="267" y="185"/>
                    <a:pt x="294" y="195"/>
                  </a:cubicBezTo>
                  <a:cubicBezTo>
                    <a:pt x="289" y="199"/>
                    <a:pt x="296" y="198"/>
                    <a:pt x="295" y="204"/>
                  </a:cubicBezTo>
                  <a:cubicBezTo>
                    <a:pt x="375" y="269"/>
                    <a:pt x="449" y="346"/>
                    <a:pt x="525" y="413"/>
                  </a:cubicBezTo>
                  <a:cubicBezTo>
                    <a:pt x="541" y="356"/>
                    <a:pt x="575" y="302"/>
                    <a:pt x="597" y="246"/>
                  </a:cubicBezTo>
                  <a:cubicBezTo>
                    <a:pt x="606" y="242"/>
                    <a:pt x="616" y="249"/>
                    <a:pt x="621" y="255"/>
                  </a:cubicBezTo>
                  <a:cubicBezTo>
                    <a:pt x="658" y="270"/>
                    <a:pt x="691" y="285"/>
                    <a:pt x="727" y="304"/>
                  </a:cubicBezTo>
                  <a:cubicBezTo>
                    <a:pt x="773" y="247"/>
                    <a:pt x="839" y="161"/>
                    <a:pt x="930" y="131"/>
                  </a:cubicBezTo>
                  <a:cubicBezTo>
                    <a:pt x="936" y="129"/>
                    <a:pt x="937" y="124"/>
                    <a:pt x="944" y="121"/>
                  </a:cubicBezTo>
                  <a:cubicBezTo>
                    <a:pt x="961" y="113"/>
                    <a:pt x="996" y="103"/>
                    <a:pt x="1015" y="97"/>
                  </a:cubicBezTo>
                  <a:cubicBezTo>
                    <a:pt x="1023" y="94"/>
                    <a:pt x="1029" y="98"/>
                    <a:pt x="1038" y="97"/>
                  </a:cubicBezTo>
                  <a:cubicBezTo>
                    <a:pt x="1045" y="96"/>
                    <a:pt x="1052" y="92"/>
                    <a:pt x="1060" y="91"/>
                  </a:cubicBezTo>
                  <a:cubicBezTo>
                    <a:pt x="1066" y="90"/>
                    <a:pt x="1070" y="93"/>
                    <a:pt x="1077" y="93"/>
                  </a:cubicBezTo>
                  <a:cubicBezTo>
                    <a:pt x="1106" y="93"/>
                    <a:pt x="1137" y="79"/>
                    <a:pt x="1158" y="91"/>
                  </a:cubicBezTo>
                  <a:cubicBezTo>
                    <a:pt x="1218" y="87"/>
                    <a:pt x="1263" y="106"/>
                    <a:pt x="1307" y="112"/>
                  </a:cubicBezTo>
                  <a:cubicBezTo>
                    <a:pt x="1314" y="120"/>
                    <a:pt x="1327" y="121"/>
                    <a:pt x="1330" y="133"/>
                  </a:cubicBezTo>
                  <a:cubicBezTo>
                    <a:pt x="1360" y="138"/>
                    <a:pt x="1377" y="158"/>
                    <a:pt x="1401" y="174"/>
                  </a:cubicBezTo>
                  <a:cubicBezTo>
                    <a:pt x="1411" y="180"/>
                    <a:pt x="1424" y="182"/>
                    <a:pt x="1433" y="189"/>
                  </a:cubicBezTo>
                  <a:cubicBezTo>
                    <a:pt x="1444" y="197"/>
                    <a:pt x="1456" y="214"/>
                    <a:pt x="1471" y="229"/>
                  </a:cubicBezTo>
                  <a:cubicBezTo>
                    <a:pt x="1501" y="257"/>
                    <a:pt x="1520" y="283"/>
                    <a:pt x="1539" y="325"/>
                  </a:cubicBezTo>
                  <a:cubicBezTo>
                    <a:pt x="1553" y="356"/>
                    <a:pt x="1571" y="396"/>
                    <a:pt x="1577" y="434"/>
                  </a:cubicBezTo>
                  <a:cubicBezTo>
                    <a:pt x="1578" y="447"/>
                    <a:pt x="1576" y="460"/>
                    <a:pt x="1579" y="474"/>
                  </a:cubicBezTo>
                  <a:cubicBezTo>
                    <a:pt x="1590" y="551"/>
                    <a:pt x="1569" y="637"/>
                    <a:pt x="1545" y="718"/>
                  </a:cubicBezTo>
                  <a:cubicBezTo>
                    <a:pt x="1575" y="739"/>
                    <a:pt x="1611" y="756"/>
                    <a:pt x="1650" y="773"/>
                  </a:cubicBezTo>
                  <a:cubicBezTo>
                    <a:pt x="1652" y="778"/>
                    <a:pt x="1655" y="782"/>
                    <a:pt x="1658" y="786"/>
                  </a:cubicBezTo>
                  <a:cubicBezTo>
                    <a:pt x="1615" y="850"/>
                    <a:pt x="1579" y="938"/>
                    <a:pt x="1539" y="1010"/>
                  </a:cubicBezTo>
                  <a:cubicBezTo>
                    <a:pt x="1533" y="1009"/>
                    <a:pt x="1523" y="1009"/>
                    <a:pt x="1522" y="997"/>
                  </a:cubicBezTo>
                  <a:cubicBezTo>
                    <a:pt x="1474" y="976"/>
                    <a:pt x="1430" y="942"/>
                    <a:pt x="1379" y="929"/>
                  </a:cubicBezTo>
                  <a:cubicBezTo>
                    <a:pt x="1365" y="920"/>
                    <a:pt x="1354" y="908"/>
                    <a:pt x="1332" y="907"/>
                  </a:cubicBezTo>
                  <a:cubicBezTo>
                    <a:pt x="1282" y="873"/>
                    <a:pt x="1219" y="851"/>
                    <a:pt x="1168" y="818"/>
                  </a:cubicBezTo>
                  <a:cubicBezTo>
                    <a:pt x="1144" y="817"/>
                    <a:pt x="1113" y="796"/>
                    <a:pt x="1091" y="783"/>
                  </a:cubicBezTo>
                  <a:cubicBezTo>
                    <a:pt x="1078" y="775"/>
                    <a:pt x="1060" y="774"/>
                    <a:pt x="1049" y="767"/>
                  </a:cubicBezTo>
                  <a:cubicBezTo>
                    <a:pt x="1023" y="753"/>
                    <a:pt x="991" y="736"/>
                    <a:pt x="962" y="720"/>
                  </a:cubicBezTo>
                  <a:cubicBezTo>
                    <a:pt x="941" y="708"/>
                    <a:pt x="919" y="702"/>
                    <a:pt x="902" y="690"/>
                  </a:cubicBezTo>
                  <a:cubicBezTo>
                    <a:pt x="891" y="682"/>
                    <a:pt x="874" y="671"/>
                    <a:pt x="861" y="664"/>
                  </a:cubicBezTo>
                  <a:cubicBezTo>
                    <a:pt x="849" y="658"/>
                    <a:pt x="835" y="657"/>
                    <a:pt x="823" y="651"/>
                  </a:cubicBezTo>
                  <a:cubicBezTo>
                    <a:pt x="820" y="649"/>
                    <a:pt x="817" y="643"/>
                    <a:pt x="814" y="641"/>
                  </a:cubicBezTo>
                  <a:cubicBezTo>
                    <a:pt x="788" y="626"/>
                    <a:pt x="759" y="617"/>
                    <a:pt x="733" y="602"/>
                  </a:cubicBezTo>
                  <a:cubicBezTo>
                    <a:pt x="756" y="636"/>
                    <a:pt x="796" y="654"/>
                    <a:pt x="819" y="688"/>
                  </a:cubicBezTo>
                  <a:cubicBezTo>
                    <a:pt x="829" y="691"/>
                    <a:pt x="832" y="700"/>
                    <a:pt x="844" y="702"/>
                  </a:cubicBezTo>
                  <a:cubicBezTo>
                    <a:pt x="877" y="743"/>
                    <a:pt x="922" y="773"/>
                    <a:pt x="955" y="815"/>
                  </a:cubicBezTo>
                  <a:cubicBezTo>
                    <a:pt x="960" y="816"/>
                    <a:pt x="963" y="819"/>
                    <a:pt x="968" y="820"/>
                  </a:cubicBezTo>
                  <a:cubicBezTo>
                    <a:pt x="1012" y="871"/>
                    <a:pt x="1069" y="907"/>
                    <a:pt x="1111" y="960"/>
                  </a:cubicBezTo>
                  <a:cubicBezTo>
                    <a:pt x="1139" y="957"/>
                    <a:pt x="1155" y="973"/>
                    <a:pt x="1151" y="997"/>
                  </a:cubicBezTo>
                  <a:cubicBezTo>
                    <a:pt x="1164" y="1014"/>
                    <a:pt x="1181" y="1035"/>
                    <a:pt x="1196" y="1046"/>
                  </a:cubicBezTo>
                  <a:cubicBezTo>
                    <a:pt x="1210" y="1057"/>
                    <a:pt x="1229" y="1046"/>
                    <a:pt x="1243" y="1059"/>
                  </a:cubicBezTo>
                  <a:cubicBezTo>
                    <a:pt x="1244" y="1071"/>
                    <a:pt x="1253" y="1074"/>
                    <a:pt x="1251" y="1090"/>
                  </a:cubicBezTo>
                  <a:cubicBezTo>
                    <a:pt x="1271" y="1101"/>
                    <a:pt x="1276" y="1122"/>
                    <a:pt x="1298" y="1135"/>
                  </a:cubicBezTo>
                  <a:cubicBezTo>
                    <a:pt x="1312" y="1228"/>
                    <a:pt x="1184" y="1248"/>
                    <a:pt x="1156" y="1188"/>
                  </a:cubicBezTo>
                  <a:cubicBezTo>
                    <a:pt x="1135" y="1192"/>
                    <a:pt x="1109" y="1177"/>
                    <a:pt x="1117" y="1152"/>
                  </a:cubicBezTo>
                  <a:cubicBezTo>
                    <a:pt x="1088" y="1125"/>
                    <a:pt x="1068" y="1088"/>
                    <a:pt x="1021" y="1080"/>
                  </a:cubicBezTo>
                  <a:cubicBezTo>
                    <a:pt x="1020" y="1073"/>
                    <a:pt x="1016" y="1069"/>
                    <a:pt x="1013" y="1063"/>
                  </a:cubicBezTo>
                  <a:cubicBezTo>
                    <a:pt x="1014" y="1057"/>
                    <a:pt x="1018" y="1054"/>
                    <a:pt x="1023" y="1052"/>
                  </a:cubicBezTo>
                  <a:cubicBezTo>
                    <a:pt x="1016" y="1045"/>
                    <a:pt x="1011" y="1036"/>
                    <a:pt x="1000" y="1033"/>
                  </a:cubicBezTo>
                  <a:cubicBezTo>
                    <a:pt x="1001" y="1029"/>
                    <a:pt x="999" y="1028"/>
                    <a:pt x="998" y="1026"/>
                  </a:cubicBezTo>
                  <a:cubicBezTo>
                    <a:pt x="926" y="958"/>
                    <a:pt x="853" y="894"/>
                    <a:pt x="782" y="826"/>
                  </a:cubicBezTo>
                  <a:cubicBezTo>
                    <a:pt x="669" y="719"/>
                    <a:pt x="545" y="617"/>
                    <a:pt x="435" y="506"/>
                  </a:cubicBezTo>
                  <a:cubicBezTo>
                    <a:pt x="426" y="497"/>
                    <a:pt x="416" y="488"/>
                    <a:pt x="407" y="479"/>
                  </a:cubicBezTo>
                  <a:cubicBezTo>
                    <a:pt x="392" y="466"/>
                    <a:pt x="378" y="453"/>
                    <a:pt x="363" y="440"/>
                  </a:cubicBezTo>
                  <a:cubicBezTo>
                    <a:pt x="349" y="426"/>
                    <a:pt x="331" y="417"/>
                    <a:pt x="316" y="404"/>
                  </a:cubicBezTo>
                  <a:cubicBezTo>
                    <a:pt x="309" y="397"/>
                    <a:pt x="305" y="387"/>
                    <a:pt x="297" y="379"/>
                  </a:cubicBezTo>
                  <a:cubicBezTo>
                    <a:pt x="281" y="363"/>
                    <a:pt x="257" y="348"/>
                    <a:pt x="239" y="330"/>
                  </a:cubicBezTo>
                  <a:cubicBezTo>
                    <a:pt x="204" y="298"/>
                    <a:pt x="170" y="260"/>
                    <a:pt x="130" y="230"/>
                  </a:cubicBezTo>
                  <a:cubicBezTo>
                    <a:pt x="113" y="240"/>
                    <a:pt x="100" y="222"/>
                    <a:pt x="107" y="206"/>
                  </a:cubicBezTo>
                  <a:cubicBezTo>
                    <a:pt x="92" y="161"/>
                    <a:pt x="77" y="127"/>
                    <a:pt x="54" y="89"/>
                  </a:cubicBezTo>
                  <a:cubicBezTo>
                    <a:pt x="33" y="76"/>
                    <a:pt x="26" y="48"/>
                    <a:pt x="7" y="33"/>
                  </a:cubicBezTo>
                  <a:cubicBezTo>
                    <a:pt x="13" y="25"/>
                    <a:pt x="0" y="25"/>
                    <a:pt x="5" y="19"/>
                  </a:cubicBezTo>
                  <a:cubicBezTo>
                    <a:pt x="11" y="12"/>
                    <a:pt x="19" y="0"/>
                    <a:pt x="34" y="3"/>
                  </a:cubicBezTo>
                  <a:close/>
                  <a:moveTo>
                    <a:pt x="697" y="575"/>
                  </a:moveTo>
                  <a:cubicBezTo>
                    <a:pt x="724" y="576"/>
                    <a:pt x="753" y="596"/>
                    <a:pt x="770" y="607"/>
                  </a:cubicBezTo>
                  <a:cubicBezTo>
                    <a:pt x="796" y="615"/>
                    <a:pt x="820" y="625"/>
                    <a:pt x="840" y="636"/>
                  </a:cubicBezTo>
                  <a:cubicBezTo>
                    <a:pt x="870" y="652"/>
                    <a:pt x="901" y="677"/>
                    <a:pt x="942" y="683"/>
                  </a:cubicBezTo>
                  <a:cubicBezTo>
                    <a:pt x="957" y="704"/>
                    <a:pt x="985" y="710"/>
                    <a:pt x="1010" y="724"/>
                  </a:cubicBezTo>
                  <a:cubicBezTo>
                    <a:pt x="1028" y="734"/>
                    <a:pt x="1046" y="746"/>
                    <a:pt x="1066" y="750"/>
                  </a:cubicBezTo>
                  <a:cubicBezTo>
                    <a:pt x="1085" y="764"/>
                    <a:pt x="1105" y="777"/>
                    <a:pt x="1130" y="784"/>
                  </a:cubicBezTo>
                  <a:cubicBezTo>
                    <a:pt x="1245" y="849"/>
                    <a:pt x="1373" y="903"/>
                    <a:pt x="1488" y="965"/>
                  </a:cubicBezTo>
                  <a:cubicBezTo>
                    <a:pt x="1504" y="974"/>
                    <a:pt x="1523" y="987"/>
                    <a:pt x="1543" y="984"/>
                  </a:cubicBezTo>
                  <a:cubicBezTo>
                    <a:pt x="1571" y="916"/>
                    <a:pt x="1605" y="854"/>
                    <a:pt x="1637" y="790"/>
                  </a:cubicBezTo>
                  <a:cubicBezTo>
                    <a:pt x="1601" y="769"/>
                    <a:pt x="1560" y="743"/>
                    <a:pt x="1516" y="724"/>
                  </a:cubicBezTo>
                  <a:cubicBezTo>
                    <a:pt x="1522" y="714"/>
                    <a:pt x="1529" y="706"/>
                    <a:pt x="1531" y="692"/>
                  </a:cubicBezTo>
                  <a:cubicBezTo>
                    <a:pt x="1503" y="674"/>
                    <a:pt x="1458" y="662"/>
                    <a:pt x="1441" y="637"/>
                  </a:cubicBezTo>
                  <a:cubicBezTo>
                    <a:pt x="1479" y="643"/>
                    <a:pt x="1499" y="666"/>
                    <a:pt x="1537" y="671"/>
                  </a:cubicBezTo>
                  <a:cubicBezTo>
                    <a:pt x="1556" y="619"/>
                    <a:pt x="1554" y="570"/>
                    <a:pt x="1558" y="513"/>
                  </a:cubicBezTo>
                  <a:cubicBezTo>
                    <a:pt x="1531" y="492"/>
                    <a:pt x="1477" y="531"/>
                    <a:pt x="1456" y="511"/>
                  </a:cubicBezTo>
                  <a:cubicBezTo>
                    <a:pt x="1488" y="506"/>
                    <a:pt x="1521" y="484"/>
                    <a:pt x="1558" y="496"/>
                  </a:cubicBezTo>
                  <a:cubicBezTo>
                    <a:pt x="1560" y="441"/>
                    <a:pt x="1553" y="384"/>
                    <a:pt x="1526" y="340"/>
                  </a:cubicBezTo>
                  <a:cubicBezTo>
                    <a:pt x="1512" y="349"/>
                    <a:pt x="1496" y="363"/>
                    <a:pt x="1481" y="377"/>
                  </a:cubicBezTo>
                  <a:cubicBezTo>
                    <a:pt x="1469" y="388"/>
                    <a:pt x="1449" y="419"/>
                    <a:pt x="1435" y="398"/>
                  </a:cubicBezTo>
                  <a:cubicBezTo>
                    <a:pt x="1461" y="378"/>
                    <a:pt x="1493" y="348"/>
                    <a:pt x="1518" y="321"/>
                  </a:cubicBezTo>
                  <a:cubicBezTo>
                    <a:pt x="1510" y="312"/>
                    <a:pt x="1501" y="301"/>
                    <a:pt x="1501" y="289"/>
                  </a:cubicBezTo>
                  <a:cubicBezTo>
                    <a:pt x="1469" y="246"/>
                    <a:pt x="1430" y="210"/>
                    <a:pt x="1381" y="185"/>
                  </a:cubicBezTo>
                  <a:cubicBezTo>
                    <a:pt x="1370" y="197"/>
                    <a:pt x="1360" y="215"/>
                    <a:pt x="1351" y="232"/>
                  </a:cubicBezTo>
                  <a:cubicBezTo>
                    <a:pt x="1343" y="248"/>
                    <a:pt x="1332" y="273"/>
                    <a:pt x="1313" y="266"/>
                  </a:cubicBezTo>
                  <a:cubicBezTo>
                    <a:pt x="1332" y="237"/>
                    <a:pt x="1347" y="203"/>
                    <a:pt x="1367" y="176"/>
                  </a:cubicBezTo>
                  <a:cubicBezTo>
                    <a:pt x="1319" y="135"/>
                    <a:pt x="1252" y="116"/>
                    <a:pt x="1173" y="110"/>
                  </a:cubicBezTo>
                  <a:cubicBezTo>
                    <a:pt x="1173" y="131"/>
                    <a:pt x="1167" y="168"/>
                    <a:pt x="1173" y="202"/>
                  </a:cubicBezTo>
                  <a:cubicBezTo>
                    <a:pt x="1175" y="212"/>
                    <a:pt x="1187" y="223"/>
                    <a:pt x="1173" y="229"/>
                  </a:cubicBezTo>
                  <a:cubicBezTo>
                    <a:pt x="1153" y="201"/>
                    <a:pt x="1165" y="143"/>
                    <a:pt x="1158" y="110"/>
                  </a:cubicBezTo>
                  <a:cubicBezTo>
                    <a:pt x="1077" y="109"/>
                    <a:pt x="1034" y="114"/>
                    <a:pt x="966" y="134"/>
                  </a:cubicBezTo>
                  <a:cubicBezTo>
                    <a:pt x="976" y="177"/>
                    <a:pt x="1006" y="201"/>
                    <a:pt x="1019" y="240"/>
                  </a:cubicBezTo>
                  <a:cubicBezTo>
                    <a:pt x="1005" y="243"/>
                    <a:pt x="1001" y="227"/>
                    <a:pt x="996" y="219"/>
                  </a:cubicBezTo>
                  <a:cubicBezTo>
                    <a:pt x="980" y="192"/>
                    <a:pt x="965" y="163"/>
                    <a:pt x="944" y="142"/>
                  </a:cubicBezTo>
                  <a:cubicBezTo>
                    <a:pt x="888" y="167"/>
                    <a:pt x="836" y="197"/>
                    <a:pt x="800" y="242"/>
                  </a:cubicBezTo>
                  <a:cubicBezTo>
                    <a:pt x="826" y="264"/>
                    <a:pt x="871" y="278"/>
                    <a:pt x="887" y="304"/>
                  </a:cubicBezTo>
                  <a:cubicBezTo>
                    <a:pt x="851" y="292"/>
                    <a:pt x="820" y="268"/>
                    <a:pt x="789" y="257"/>
                  </a:cubicBezTo>
                  <a:cubicBezTo>
                    <a:pt x="772" y="276"/>
                    <a:pt x="753" y="293"/>
                    <a:pt x="744" y="319"/>
                  </a:cubicBezTo>
                  <a:cubicBezTo>
                    <a:pt x="750" y="316"/>
                    <a:pt x="752" y="320"/>
                    <a:pt x="761" y="319"/>
                  </a:cubicBezTo>
                  <a:cubicBezTo>
                    <a:pt x="781" y="328"/>
                    <a:pt x="798" y="340"/>
                    <a:pt x="815" y="353"/>
                  </a:cubicBezTo>
                  <a:cubicBezTo>
                    <a:pt x="832" y="365"/>
                    <a:pt x="853" y="374"/>
                    <a:pt x="861" y="393"/>
                  </a:cubicBezTo>
                  <a:cubicBezTo>
                    <a:pt x="833" y="399"/>
                    <a:pt x="817" y="363"/>
                    <a:pt x="787" y="359"/>
                  </a:cubicBezTo>
                  <a:cubicBezTo>
                    <a:pt x="784" y="356"/>
                    <a:pt x="785" y="351"/>
                    <a:pt x="780" y="351"/>
                  </a:cubicBezTo>
                  <a:cubicBezTo>
                    <a:pt x="767" y="345"/>
                    <a:pt x="755" y="338"/>
                    <a:pt x="744" y="330"/>
                  </a:cubicBezTo>
                  <a:cubicBezTo>
                    <a:pt x="735" y="332"/>
                    <a:pt x="733" y="328"/>
                    <a:pt x="725" y="328"/>
                  </a:cubicBezTo>
                  <a:cubicBezTo>
                    <a:pt x="691" y="300"/>
                    <a:pt x="648" y="281"/>
                    <a:pt x="603" y="264"/>
                  </a:cubicBezTo>
                  <a:cubicBezTo>
                    <a:pt x="602" y="278"/>
                    <a:pt x="594" y="286"/>
                    <a:pt x="589" y="298"/>
                  </a:cubicBezTo>
                  <a:cubicBezTo>
                    <a:pt x="581" y="319"/>
                    <a:pt x="571" y="341"/>
                    <a:pt x="563" y="360"/>
                  </a:cubicBezTo>
                  <a:cubicBezTo>
                    <a:pt x="561" y="366"/>
                    <a:pt x="562" y="374"/>
                    <a:pt x="559" y="379"/>
                  </a:cubicBezTo>
                  <a:cubicBezTo>
                    <a:pt x="558" y="381"/>
                    <a:pt x="553" y="381"/>
                    <a:pt x="552" y="383"/>
                  </a:cubicBezTo>
                  <a:cubicBezTo>
                    <a:pt x="550" y="386"/>
                    <a:pt x="552" y="392"/>
                    <a:pt x="550" y="396"/>
                  </a:cubicBezTo>
                  <a:cubicBezTo>
                    <a:pt x="546" y="406"/>
                    <a:pt x="535" y="412"/>
                    <a:pt x="540" y="426"/>
                  </a:cubicBezTo>
                  <a:cubicBezTo>
                    <a:pt x="548" y="430"/>
                    <a:pt x="562" y="454"/>
                    <a:pt x="574" y="457"/>
                  </a:cubicBezTo>
                  <a:cubicBezTo>
                    <a:pt x="587" y="457"/>
                    <a:pt x="583" y="440"/>
                    <a:pt x="599" y="443"/>
                  </a:cubicBezTo>
                  <a:cubicBezTo>
                    <a:pt x="600" y="459"/>
                    <a:pt x="589" y="461"/>
                    <a:pt x="582" y="468"/>
                  </a:cubicBezTo>
                  <a:cubicBezTo>
                    <a:pt x="592" y="474"/>
                    <a:pt x="599" y="485"/>
                    <a:pt x="610" y="490"/>
                  </a:cubicBezTo>
                  <a:cubicBezTo>
                    <a:pt x="619" y="482"/>
                    <a:pt x="617" y="463"/>
                    <a:pt x="631" y="460"/>
                  </a:cubicBezTo>
                  <a:cubicBezTo>
                    <a:pt x="642" y="473"/>
                    <a:pt x="624" y="485"/>
                    <a:pt x="620" y="498"/>
                  </a:cubicBezTo>
                  <a:cubicBezTo>
                    <a:pt x="644" y="525"/>
                    <a:pt x="670" y="550"/>
                    <a:pt x="697" y="575"/>
                  </a:cubicBezTo>
                  <a:close/>
                  <a:moveTo>
                    <a:pt x="73" y="91"/>
                  </a:moveTo>
                  <a:cubicBezTo>
                    <a:pt x="98" y="128"/>
                    <a:pt x="120" y="181"/>
                    <a:pt x="132" y="210"/>
                  </a:cubicBezTo>
                  <a:cubicBezTo>
                    <a:pt x="132" y="200"/>
                    <a:pt x="139" y="198"/>
                    <a:pt x="143" y="191"/>
                  </a:cubicBezTo>
                  <a:cubicBezTo>
                    <a:pt x="134" y="179"/>
                    <a:pt x="119" y="163"/>
                    <a:pt x="118" y="149"/>
                  </a:cubicBezTo>
                  <a:cubicBezTo>
                    <a:pt x="145" y="161"/>
                    <a:pt x="147" y="196"/>
                    <a:pt x="181" y="200"/>
                  </a:cubicBezTo>
                  <a:cubicBezTo>
                    <a:pt x="186" y="147"/>
                    <a:pt x="127" y="139"/>
                    <a:pt x="105" y="102"/>
                  </a:cubicBezTo>
                  <a:cubicBezTo>
                    <a:pt x="147" y="113"/>
                    <a:pt x="161" y="152"/>
                    <a:pt x="203" y="163"/>
                  </a:cubicBezTo>
                  <a:cubicBezTo>
                    <a:pt x="208" y="153"/>
                    <a:pt x="205" y="148"/>
                    <a:pt x="209" y="138"/>
                  </a:cubicBezTo>
                  <a:cubicBezTo>
                    <a:pt x="189" y="126"/>
                    <a:pt x="168" y="124"/>
                    <a:pt x="148" y="112"/>
                  </a:cubicBezTo>
                  <a:cubicBezTo>
                    <a:pt x="144" y="109"/>
                    <a:pt x="142" y="103"/>
                    <a:pt x="137" y="99"/>
                  </a:cubicBezTo>
                  <a:cubicBezTo>
                    <a:pt x="118" y="84"/>
                    <a:pt x="97" y="73"/>
                    <a:pt x="77" y="68"/>
                  </a:cubicBezTo>
                  <a:cubicBezTo>
                    <a:pt x="78" y="81"/>
                    <a:pt x="73" y="83"/>
                    <a:pt x="73" y="91"/>
                  </a:cubicBezTo>
                  <a:close/>
                  <a:moveTo>
                    <a:pt x="218" y="178"/>
                  </a:moveTo>
                  <a:cubicBezTo>
                    <a:pt x="243" y="192"/>
                    <a:pt x="253" y="222"/>
                    <a:pt x="282" y="232"/>
                  </a:cubicBezTo>
                  <a:cubicBezTo>
                    <a:pt x="291" y="256"/>
                    <a:pt x="321" y="264"/>
                    <a:pt x="335" y="281"/>
                  </a:cubicBezTo>
                  <a:cubicBezTo>
                    <a:pt x="336" y="283"/>
                    <a:pt x="335" y="287"/>
                    <a:pt x="337" y="289"/>
                  </a:cubicBezTo>
                  <a:cubicBezTo>
                    <a:pt x="343" y="295"/>
                    <a:pt x="351" y="298"/>
                    <a:pt x="358" y="304"/>
                  </a:cubicBezTo>
                  <a:cubicBezTo>
                    <a:pt x="441" y="387"/>
                    <a:pt x="532" y="471"/>
                    <a:pt x="621" y="549"/>
                  </a:cubicBezTo>
                  <a:cubicBezTo>
                    <a:pt x="636" y="574"/>
                    <a:pt x="666" y="584"/>
                    <a:pt x="680" y="609"/>
                  </a:cubicBezTo>
                  <a:cubicBezTo>
                    <a:pt x="713" y="633"/>
                    <a:pt x="743" y="662"/>
                    <a:pt x="776" y="686"/>
                  </a:cubicBezTo>
                  <a:cubicBezTo>
                    <a:pt x="832" y="751"/>
                    <a:pt x="903" y="799"/>
                    <a:pt x="959" y="864"/>
                  </a:cubicBezTo>
                  <a:cubicBezTo>
                    <a:pt x="972" y="865"/>
                    <a:pt x="973" y="878"/>
                    <a:pt x="983" y="877"/>
                  </a:cubicBezTo>
                  <a:cubicBezTo>
                    <a:pt x="984" y="882"/>
                    <a:pt x="985" y="883"/>
                    <a:pt x="989" y="888"/>
                  </a:cubicBezTo>
                  <a:cubicBezTo>
                    <a:pt x="1006" y="895"/>
                    <a:pt x="1021" y="915"/>
                    <a:pt x="1034" y="928"/>
                  </a:cubicBezTo>
                  <a:cubicBezTo>
                    <a:pt x="1038" y="931"/>
                    <a:pt x="1046" y="934"/>
                    <a:pt x="1049" y="937"/>
                  </a:cubicBezTo>
                  <a:cubicBezTo>
                    <a:pt x="1052" y="940"/>
                    <a:pt x="1052" y="946"/>
                    <a:pt x="1055" y="948"/>
                  </a:cubicBezTo>
                  <a:cubicBezTo>
                    <a:pt x="1057" y="951"/>
                    <a:pt x="1066" y="954"/>
                    <a:pt x="1070" y="958"/>
                  </a:cubicBezTo>
                  <a:cubicBezTo>
                    <a:pt x="1085" y="973"/>
                    <a:pt x="1104" y="1009"/>
                    <a:pt x="1108" y="969"/>
                  </a:cubicBezTo>
                  <a:cubicBezTo>
                    <a:pt x="1099" y="966"/>
                    <a:pt x="1096" y="957"/>
                    <a:pt x="1085" y="956"/>
                  </a:cubicBezTo>
                  <a:cubicBezTo>
                    <a:pt x="1086" y="950"/>
                    <a:pt x="1076" y="942"/>
                    <a:pt x="1068" y="939"/>
                  </a:cubicBezTo>
                  <a:cubicBezTo>
                    <a:pt x="1026" y="891"/>
                    <a:pt x="977" y="850"/>
                    <a:pt x="929" y="809"/>
                  </a:cubicBezTo>
                  <a:cubicBezTo>
                    <a:pt x="921" y="795"/>
                    <a:pt x="909" y="785"/>
                    <a:pt x="895" y="779"/>
                  </a:cubicBezTo>
                  <a:cubicBezTo>
                    <a:pt x="875" y="754"/>
                    <a:pt x="851" y="734"/>
                    <a:pt x="827" y="715"/>
                  </a:cubicBezTo>
                  <a:cubicBezTo>
                    <a:pt x="736" y="623"/>
                    <a:pt x="637" y="539"/>
                    <a:pt x="544" y="449"/>
                  </a:cubicBezTo>
                  <a:cubicBezTo>
                    <a:pt x="535" y="447"/>
                    <a:pt x="525" y="445"/>
                    <a:pt x="522" y="438"/>
                  </a:cubicBezTo>
                  <a:cubicBezTo>
                    <a:pt x="521" y="432"/>
                    <a:pt x="528" y="433"/>
                    <a:pt x="523" y="428"/>
                  </a:cubicBezTo>
                  <a:cubicBezTo>
                    <a:pt x="421" y="337"/>
                    <a:pt x="324" y="243"/>
                    <a:pt x="224" y="155"/>
                  </a:cubicBezTo>
                  <a:cubicBezTo>
                    <a:pt x="223" y="164"/>
                    <a:pt x="222" y="168"/>
                    <a:pt x="218" y="178"/>
                  </a:cubicBezTo>
                  <a:close/>
                  <a:moveTo>
                    <a:pt x="190" y="212"/>
                  </a:moveTo>
                  <a:cubicBezTo>
                    <a:pt x="226" y="239"/>
                    <a:pt x="256" y="275"/>
                    <a:pt x="288" y="304"/>
                  </a:cubicBezTo>
                  <a:cubicBezTo>
                    <a:pt x="302" y="317"/>
                    <a:pt x="325" y="332"/>
                    <a:pt x="333" y="342"/>
                  </a:cubicBezTo>
                  <a:cubicBezTo>
                    <a:pt x="344" y="356"/>
                    <a:pt x="358" y="367"/>
                    <a:pt x="371" y="379"/>
                  </a:cubicBezTo>
                  <a:cubicBezTo>
                    <a:pt x="422" y="430"/>
                    <a:pt x="476" y="476"/>
                    <a:pt x="527" y="524"/>
                  </a:cubicBezTo>
                  <a:cubicBezTo>
                    <a:pt x="550" y="546"/>
                    <a:pt x="584" y="572"/>
                    <a:pt x="601" y="590"/>
                  </a:cubicBezTo>
                  <a:cubicBezTo>
                    <a:pt x="627" y="620"/>
                    <a:pt x="660" y="653"/>
                    <a:pt x="691" y="675"/>
                  </a:cubicBezTo>
                  <a:cubicBezTo>
                    <a:pt x="759" y="749"/>
                    <a:pt x="845" y="805"/>
                    <a:pt x="910" y="882"/>
                  </a:cubicBezTo>
                  <a:cubicBezTo>
                    <a:pt x="965" y="922"/>
                    <a:pt x="1019" y="979"/>
                    <a:pt x="1072" y="1027"/>
                  </a:cubicBezTo>
                  <a:cubicBezTo>
                    <a:pt x="1078" y="1018"/>
                    <a:pt x="1089" y="1014"/>
                    <a:pt x="1092" y="1003"/>
                  </a:cubicBezTo>
                  <a:cubicBezTo>
                    <a:pt x="986" y="909"/>
                    <a:pt x="887" y="809"/>
                    <a:pt x="778" y="718"/>
                  </a:cubicBezTo>
                  <a:cubicBezTo>
                    <a:pt x="733" y="665"/>
                    <a:pt x="674" y="627"/>
                    <a:pt x="627" y="577"/>
                  </a:cubicBezTo>
                  <a:cubicBezTo>
                    <a:pt x="507" y="466"/>
                    <a:pt x="390" y="350"/>
                    <a:pt x="265" y="244"/>
                  </a:cubicBezTo>
                  <a:cubicBezTo>
                    <a:pt x="246" y="220"/>
                    <a:pt x="224" y="199"/>
                    <a:pt x="199" y="181"/>
                  </a:cubicBezTo>
                  <a:cubicBezTo>
                    <a:pt x="199" y="180"/>
                    <a:pt x="198" y="179"/>
                    <a:pt x="196" y="180"/>
                  </a:cubicBezTo>
                  <a:cubicBezTo>
                    <a:pt x="198" y="194"/>
                    <a:pt x="195" y="201"/>
                    <a:pt x="190" y="212"/>
                  </a:cubicBezTo>
                  <a:close/>
                  <a:moveTo>
                    <a:pt x="927" y="916"/>
                  </a:moveTo>
                  <a:cubicBezTo>
                    <a:pt x="928" y="910"/>
                    <a:pt x="924" y="909"/>
                    <a:pt x="923" y="905"/>
                  </a:cubicBezTo>
                  <a:cubicBezTo>
                    <a:pt x="875" y="861"/>
                    <a:pt x="826" y="820"/>
                    <a:pt x="780" y="777"/>
                  </a:cubicBezTo>
                  <a:cubicBezTo>
                    <a:pt x="710" y="712"/>
                    <a:pt x="641" y="647"/>
                    <a:pt x="567" y="588"/>
                  </a:cubicBezTo>
                  <a:cubicBezTo>
                    <a:pt x="567" y="585"/>
                    <a:pt x="567" y="581"/>
                    <a:pt x="567" y="577"/>
                  </a:cubicBezTo>
                  <a:cubicBezTo>
                    <a:pt x="435" y="457"/>
                    <a:pt x="305" y="335"/>
                    <a:pt x="175" y="214"/>
                  </a:cubicBezTo>
                  <a:cubicBezTo>
                    <a:pt x="161" y="220"/>
                    <a:pt x="156" y="206"/>
                    <a:pt x="148" y="208"/>
                  </a:cubicBezTo>
                  <a:cubicBezTo>
                    <a:pt x="149" y="212"/>
                    <a:pt x="141" y="216"/>
                    <a:pt x="141" y="219"/>
                  </a:cubicBezTo>
                  <a:cubicBezTo>
                    <a:pt x="141" y="221"/>
                    <a:pt x="176" y="253"/>
                    <a:pt x="179" y="255"/>
                  </a:cubicBezTo>
                  <a:cubicBezTo>
                    <a:pt x="192" y="269"/>
                    <a:pt x="205" y="277"/>
                    <a:pt x="218" y="289"/>
                  </a:cubicBezTo>
                  <a:cubicBezTo>
                    <a:pt x="243" y="312"/>
                    <a:pt x="269" y="342"/>
                    <a:pt x="295" y="357"/>
                  </a:cubicBezTo>
                  <a:cubicBezTo>
                    <a:pt x="299" y="371"/>
                    <a:pt x="318" y="376"/>
                    <a:pt x="327" y="383"/>
                  </a:cubicBezTo>
                  <a:cubicBezTo>
                    <a:pt x="338" y="391"/>
                    <a:pt x="346" y="407"/>
                    <a:pt x="358" y="419"/>
                  </a:cubicBezTo>
                  <a:cubicBezTo>
                    <a:pt x="412" y="475"/>
                    <a:pt x="473" y="527"/>
                    <a:pt x="529" y="579"/>
                  </a:cubicBezTo>
                  <a:cubicBezTo>
                    <a:pt x="554" y="602"/>
                    <a:pt x="586" y="626"/>
                    <a:pt x="604" y="651"/>
                  </a:cubicBezTo>
                  <a:cubicBezTo>
                    <a:pt x="729" y="756"/>
                    <a:pt x="861" y="883"/>
                    <a:pt x="985" y="995"/>
                  </a:cubicBezTo>
                  <a:cubicBezTo>
                    <a:pt x="992" y="1002"/>
                    <a:pt x="1003" y="1008"/>
                    <a:pt x="1013" y="1018"/>
                  </a:cubicBezTo>
                  <a:cubicBezTo>
                    <a:pt x="1030" y="1034"/>
                    <a:pt x="1037" y="1053"/>
                    <a:pt x="1055" y="1035"/>
                  </a:cubicBezTo>
                  <a:cubicBezTo>
                    <a:pt x="1015" y="992"/>
                    <a:pt x="973" y="953"/>
                    <a:pt x="927" y="916"/>
                  </a:cubicBezTo>
                  <a:close/>
                  <a:moveTo>
                    <a:pt x="1030" y="1056"/>
                  </a:moveTo>
                  <a:cubicBezTo>
                    <a:pt x="1034" y="1088"/>
                    <a:pt x="1079" y="1064"/>
                    <a:pt x="1096" y="1050"/>
                  </a:cubicBezTo>
                  <a:cubicBezTo>
                    <a:pt x="1115" y="1035"/>
                    <a:pt x="1126" y="1011"/>
                    <a:pt x="1134" y="999"/>
                  </a:cubicBezTo>
                  <a:cubicBezTo>
                    <a:pt x="1127" y="996"/>
                    <a:pt x="1131" y="986"/>
                    <a:pt x="1136" y="984"/>
                  </a:cubicBezTo>
                  <a:cubicBezTo>
                    <a:pt x="1130" y="983"/>
                    <a:pt x="1133" y="974"/>
                    <a:pt x="1124" y="977"/>
                  </a:cubicBezTo>
                  <a:cubicBezTo>
                    <a:pt x="1112" y="1016"/>
                    <a:pt x="1076" y="1050"/>
                    <a:pt x="1030" y="1056"/>
                  </a:cubicBezTo>
                  <a:close/>
                  <a:moveTo>
                    <a:pt x="1068" y="1076"/>
                  </a:moveTo>
                  <a:cubicBezTo>
                    <a:pt x="1078" y="1084"/>
                    <a:pt x="1077" y="1103"/>
                    <a:pt x="1091" y="1105"/>
                  </a:cubicBezTo>
                  <a:cubicBezTo>
                    <a:pt x="1093" y="1105"/>
                    <a:pt x="1094" y="1099"/>
                    <a:pt x="1100" y="1097"/>
                  </a:cubicBezTo>
                  <a:cubicBezTo>
                    <a:pt x="1129" y="1086"/>
                    <a:pt x="1152" y="1071"/>
                    <a:pt x="1160" y="1048"/>
                  </a:cubicBezTo>
                  <a:cubicBezTo>
                    <a:pt x="1160" y="1041"/>
                    <a:pt x="1150" y="1034"/>
                    <a:pt x="1158" y="1029"/>
                  </a:cubicBezTo>
                  <a:cubicBezTo>
                    <a:pt x="1152" y="1024"/>
                    <a:pt x="1150" y="1016"/>
                    <a:pt x="1141" y="1012"/>
                  </a:cubicBezTo>
                  <a:cubicBezTo>
                    <a:pt x="1127" y="1044"/>
                    <a:pt x="1102" y="1064"/>
                    <a:pt x="1068" y="1076"/>
                  </a:cubicBezTo>
                  <a:close/>
                  <a:moveTo>
                    <a:pt x="1140" y="1095"/>
                  </a:moveTo>
                  <a:cubicBezTo>
                    <a:pt x="1128" y="1104"/>
                    <a:pt x="1106" y="1103"/>
                    <a:pt x="1098" y="1116"/>
                  </a:cubicBezTo>
                  <a:cubicBezTo>
                    <a:pt x="1106" y="1121"/>
                    <a:pt x="1123" y="1114"/>
                    <a:pt x="1132" y="1108"/>
                  </a:cubicBezTo>
                  <a:cubicBezTo>
                    <a:pt x="1155" y="1095"/>
                    <a:pt x="1177" y="1074"/>
                    <a:pt x="1175" y="1048"/>
                  </a:cubicBezTo>
                  <a:cubicBezTo>
                    <a:pt x="1166" y="1067"/>
                    <a:pt x="1153" y="1081"/>
                    <a:pt x="1140" y="1095"/>
                  </a:cubicBezTo>
                  <a:close/>
                  <a:moveTo>
                    <a:pt x="1115" y="1129"/>
                  </a:moveTo>
                  <a:cubicBezTo>
                    <a:pt x="1121" y="1136"/>
                    <a:pt x="1128" y="1143"/>
                    <a:pt x="1134" y="1150"/>
                  </a:cubicBezTo>
                  <a:cubicBezTo>
                    <a:pt x="1162" y="1129"/>
                    <a:pt x="1189" y="1107"/>
                    <a:pt x="1204" y="1073"/>
                  </a:cubicBezTo>
                  <a:cubicBezTo>
                    <a:pt x="1197" y="1072"/>
                    <a:pt x="1194" y="1072"/>
                    <a:pt x="1188" y="1067"/>
                  </a:cubicBezTo>
                  <a:cubicBezTo>
                    <a:pt x="1174" y="1097"/>
                    <a:pt x="1146" y="1115"/>
                    <a:pt x="1115" y="1129"/>
                  </a:cubicBezTo>
                  <a:close/>
                  <a:moveTo>
                    <a:pt x="1224" y="1075"/>
                  </a:moveTo>
                  <a:cubicBezTo>
                    <a:pt x="1203" y="1112"/>
                    <a:pt x="1172" y="1140"/>
                    <a:pt x="1138" y="1165"/>
                  </a:cubicBezTo>
                  <a:cubicBezTo>
                    <a:pt x="1164" y="1170"/>
                    <a:pt x="1181" y="1150"/>
                    <a:pt x="1200" y="1140"/>
                  </a:cubicBezTo>
                  <a:cubicBezTo>
                    <a:pt x="1210" y="1120"/>
                    <a:pt x="1241" y="1109"/>
                    <a:pt x="1234" y="1076"/>
                  </a:cubicBezTo>
                  <a:cubicBezTo>
                    <a:pt x="1228" y="1078"/>
                    <a:pt x="1229" y="1074"/>
                    <a:pt x="1224" y="1075"/>
                  </a:cubicBezTo>
                  <a:close/>
                  <a:moveTo>
                    <a:pt x="1226" y="1133"/>
                  </a:moveTo>
                  <a:cubicBezTo>
                    <a:pt x="1217" y="1150"/>
                    <a:pt x="1189" y="1159"/>
                    <a:pt x="1188" y="1169"/>
                  </a:cubicBezTo>
                  <a:cubicBezTo>
                    <a:pt x="1188" y="1174"/>
                    <a:pt x="1211" y="1189"/>
                    <a:pt x="1204" y="1193"/>
                  </a:cubicBezTo>
                  <a:cubicBezTo>
                    <a:pt x="1225" y="1228"/>
                    <a:pt x="1278" y="1192"/>
                    <a:pt x="1283" y="1156"/>
                  </a:cubicBezTo>
                  <a:cubicBezTo>
                    <a:pt x="1277" y="1138"/>
                    <a:pt x="1263" y="1117"/>
                    <a:pt x="1243" y="1108"/>
                  </a:cubicBezTo>
                  <a:cubicBezTo>
                    <a:pt x="1237" y="1115"/>
                    <a:pt x="1231" y="1125"/>
                    <a:pt x="1226" y="11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Freeform 90">
              <a:extLst>
                <a:ext uri="{FF2B5EF4-FFF2-40B4-BE49-F238E27FC236}">
                  <a16:creationId xmlns:a16="http://schemas.microsoft.com/office/drawing/2014/main" id="{2CFECADF-FE38-4724-AF87-F69D58C07666}"/>
                </a:ext>
              </a:extLst>
            </p:cNvPr>
            <p:cNvSpPr/>
            <p:nvPr/>
          </p:nvSpPr>
          <p:spPr bwMode="auto">
            <a:xfrm>
              <a:off x="6383338" y="973138"/>
              <a:ext cx="36513" cy="71438"/>
            </a:xfrm>
            <a:custGeom>
              <a:avLst/>
              <a:gdLst>
                <a:gd name="T0" fmla="*/ 46 w 55"/>
                <a:gd name="T1" fmla="*/ 2 h 111"/>
                <a:gd name="T2" fmla="*/ 55 w 55"/>
                <a:gd name="T3" fmla="*/ 4 h 111"/>
                <a:gd name="T4" fmla="*/ 17 w 55"/>
                <a:gd name="T5" fmla="*/ 104 h 111"/>
                <a:gd name="T6" fmla="*/ 0 w 55"/>
                <a:gd name="T7" fmla="*/ 107 h 111"/>
                <a:gd name="T8" fmla="*/ 21 w 55"/>
                <a:gd name="T9" fmla="*/ 66 h 111"/>
                <a:gd name="T10" fmla="*/ 21 w 55"/>
                <a:gd name="T11" fmla="*/ 64 h 111"/>
                <a:gd name="T12" fmla="*/ 46 w 55"/>
                <a:gd name="T13" fmla="*/ 2 h 111"/>
              </a:gdLst>
              <a:ahLst/>
              <a:cxnLst>
                <a:cxn ang="0">
                  <a:pos x="T0" y="T1"/>
                </a:cxn>
                <a:cxn ang="0">
                  <a:pos x="T2" y="T3"/>
                </a:cxn>
                <a:cxn ang="0">
                  <a:pos x="T4" y="T5"/>
                </a:cxn>
                <a:cxn ang="0">
                  <a:pos x="T6" y="T7"/>
                </a:cxn>
                <a:cxn ang="0">
                  <a:pos x="T8" y="T9"/>
                </a:cxn>
                <a:cxn ang="0">
                  <a:pos x="T10" y="T11"/>
                </a:cxn>
                <a:cxn ang="0">
                  <a:pos x="T12" y="T13"/>
                </a:cxn>
              </a:cxnLst>
              <a:rect l="0" t="0" r="r" b="b"/>
              <a:pathLst>
                <a:path w="55" h="110">
                  <a:moveTo>
                    <a:pt x="46" y="2"/>
                  </a:moveTo>
                  <a:cubicBezTo>
                    <a:pt x="51" y="0"/>
                    <a:pt x="51" y="5"/>
                    <a:pt x="55" y="4"/>
                  </a:cubicBezTo>
                  <a:cubicBezTo>
                    <a:pt x="41" y="40"/>
                    <a:pt x="31" y="69"/>
                    <a:pt x="17" y="104"/>
                  </a:cubicBezTo>
                  <a:cubicBezTo>
                    <a:pt x="10" y="106"/>
                    <a:pt x="9" y="111"/>
                    <a:pt x="0" y="107"/>
                  </a:cubicBezTo>
                  <a:cubicBezTo>
                    <a:pt x="9" y="96"/>
                    <a:pt x="18" y="74"/>
                    <a:pt x="21" y="66"/>
                  </a:cubicBezTo>
                  <a:cubicBezTo>
                    <a:pt x="21" y="67"/>
                    <a:pt x="18" y="54"/>
                    <a:pt x="21" y="64"/>
                  </a:cubicBezTo>
                  <a:cubicBezTo>
                    <a:pt x="27" y="47"/>
                    <a:pt x="33" y="17"/>
                    <a:pt x="4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0" name="Freeform 91">
              <a:extLst>
                <a:ext uri="{FF2B5EF4-FFF2-40B4-BE49-F238E27FC236}">
                  <a16:creationId xmlns:a16="http://schemas.microsoft.com/office/drawing/2014/main" id="{2ACBA98A-D998-4808-B9CA-0C03BFE91661}"/>
                </a:ext>
              </a:extLst>
            </p:cNvPr>
            <p:cNvSpPr/>
            <p:nvPr/>
          </p:nvSpPr>
          <p:spPr bwMode="auto">
            <a:xfrm>
              <a:off x="6480175" y="687388"/>
              <a:ext cx="26988" cy="23813"/>
            </a:xfrm>
            <a:custGeom>
              <a:avLst/>
              <a:gdLst>
                <a:gd name="T0" fmla="*/ 42 w 42"/>
                <a:gd name="T1" fmla="*/ 5 h 39"/>
                <a:gd name="T2" fmla="*/ 0 w 42"/>
                <a:gd name="T3" fmla="*/ 39 h 39"/>
                <a:gd name="T4" fmla="*/ 34 w 42"/>
                <a:gd name="T5" fmla="*/ 1 h 39"/>
                <a:gd name="T6" fmla="*/ 42 w 42"/>
                <a:gd name="T7" fmla="*/ 5 h 39"/>
              </a:gdLst>
              <a:ahLst/>
              <a:cxnLst>
                <a:cxn ang="0">
                  <a:pos x="T0" y="T1"/>
                </a:cxn>
                <a:cxn ang="0">
                  <a:pos x="T2" y="T3"/>
                </a:cxn>
                <a:cxn ang="0">
                  <a:pos x="T4" y="T5"/>
                </a:cxn>
                <a:cxn ang="0">
                  <a:pos x="T6" y="T7"/>
                </a:cxn>
              </a:cxnLst>
              <a:rect l="0" t="0" r="r" b="b"/>
              <a:pathLst>
                <a:path w="42" h="39">
                  <a:moveTo>
                    <a:pt x="42" y="5"/>
                  </a:moveTo>
                  <a:cubicBezTo>
                    <a:pt x="37" y="25"/>
                    <a:pt x="18" y="38"/>
                    <a:pt x="0" y="39"/>
                  </a:cubicBezTo>
                  <a:cubicBezTo>
                    <a:pt x="10" y="25"/>
                    <a:pt x="23" y="14"/>
                    <a:pt x="34" y="1"/>
                  </a:cubicBezTo>
                  <a:cubicBezTo>
                    <a:pt x="39" y="0"/>
                    <a:pt x="38" y="5"/>
                    <a:pt x="4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Freeform 92">
              <a:extLst>
                <a:ext uri="{FF2B5EF4-FFF2-40B4-BE49-F238E27FC236}">
                  <a16:creationId xmlns:a16="http://schemas.microsoft.com/office/drawing/2014/main" id="{4C88C12B-0309-4B74-9F23-78B9F2EF845B}"/>
                </a:ext>
              </a:extLst>
            </p:cNvPr>
            <p:cNvSpPr>
              <a:spLocks noEditPoints="1"/>
            </p:cNvSpPr>
            <p:nvPr/>
          </p:nvSpPr>
          <p:spPr bwMode="auto">
            <a:xfrm>
              <a:off x="5554663" y="1020763"/>
              <a:ext cx="508000" cy="247650"/>
            </a:xfrm>
            <a:custGeom>
              <a:avLst/>
              <a:gdLst>
                <a:gd name="T0" fmla="*/ 781 w 787"/>
                <a:gd name="T1" fmla="*/ 246 h 384"/>
                <a:gd name="T2" fmla="*/ 770 w 787"/>
                <a:gd name="T3" fmla="*/ 286 h 384"/>
                <a:gd name="T4" fmla="*/ 454 w 787"/>
                <a:gd name="T5" fmla="*/ 384 h 384"/>
                <a:gd name="T6" fmla="*/ 378 w 787"/>
                <a:gd name="T7" fmla="*/ 367 h 384"/>
                <a:gd name="T8" fmla="*/ 327 w 787"/>
                <a:gd name="T9" fmla="*/ 360 h 384"/>
                <a:gd name="T10" fmla="*/ 301 w 787"/>
                <a:gd name="T11" fmla="*/ 348 h 384"/>
                <a:gd name="T12" fmla="*/ 203 w 787"/>
                <a:gd name="T13" fmla="*/ 327 h 384"/>
                <a:gd name="T14" fmla="*/ 109 w 787"/>
                <a:gd name="T15" fmla="*/ 301 h 384"/>
                <a:gd name="T16" fmla="*/ 52 w 787"/>
                <a:gd name="T17" fmla="*/ 256 h 384"/>
                <a:gd name="T18" fmla="*/ 5 w 787"/>
                <a:gd name="T19" fmla="*/ 133 h 384"/>
                <a:gd name="T20" fmla="*/ 3 w 787"/>
                <a:gd name="T21" fmla="*/ 94 h 384"/>
                <a:gd name="T22" fmla="*/ 39 w 787"/>
                <a:gd name="T23" fmla="*/ 58 h 384"/>
                <a:gd name="T24" fmla="*/ 135 w 787"/>
                <a:gd name="T25" fmla="*/ 35 h 384"/>
                <a:gd name="T26" fmla="*/ 160 w 787"/>
                <a:gd name="T27" fmla="*/ 26 h 384"/>
                <a:gd name="T28" fmla="*/ 177 w 787"/>
                <a:gd name="T29" fmla="*/ 24 h 384"/>
                <a:gd name="T30" fmla="*/ 207 w 787"/>
                <a:gd name="T31" fmla="*/ 11 h 384"/>
                <a:gd name="T32" fmla="*/ 324 w 787"/>
                <a:gd name="T33" fmla="*/ 19 h 384"/>
                <a:gd name="T34" fmla="*/ 363 w 787"/>
                <a:gd name="T35" fmla="*/ 32 h 384"/>
                <a:gd name="T36" fmla="*/ 405 w 787"/>
                <a:gd name="T37" fmla="*/ 43 h 384"/>
                <a:gd name="T38" fmla="*/ 433 w 787"/>
                <a:gd name="T39" fmla="*/ 62 h 384"/>
                <a:gd name="T40" fmla="*/ 572 w 787"/>
                <a:gd name="T41" fmla="*/ 101 h 384"/>
                <a:gd name="T42" fmla="*/ 627 w 787"/>
                <a:gd name="T43" fmla="*/ 111 h 384"/>
                <a:gd name="T44" fmla="*/ 653 w 787"/>
                <a:gd name="T45" fmla="*/ 122 h 384"/>
                <a:gd name="T46" fmla="*/ 742 w 787"/>
                <a:gd name="T47" fmla="*/ 135 h 384"/>
                <a:gd name="T48" fmla="*/ 781 w 787"/>
                <a:gd name="T49" fmla="*/ 246 h 384"/>
                <a:gd name="T50" fmla="*/ 471 w 787"/>
                <a:gd name="T51" fmla="*/ 369 h 384"/>
                <a:gd name="T52" fmla="*/ 604 w 787"/>
                <a:gd name="T53" fmla="*/ 348 h 384"/>
                <a:gd name="T54" fmla="*/ 759 w 787"/>
                <a:gd name="T55" fmla="*/ 275 h 384"/>
                <a:gd name="T56" fmla="*/ 747 w 787"/>
                <a:gd name="T57" fmla="*/ 154 h 384"/>
                <a:gd name="T58" fmla="*/ 670 w 787"/>
                <a:gd name="T59" fmla="*/ 137 h 384"/>
                <a:gd name="T60" fmla="*/ 499 w 787"/>
                <a:gd name="T61" fmla="*/ 103 h 384"/>
                <a:gd name="T62" fmla="*/ 374 w 787"/>
                <a:gd name="T63" fmla="*/ 54 h 384"/>
                <a:gd name="T64" fmla="*/ 320 w 787"/>
                <a:gd name="T65" fmla="*/ 35 h 384"/>
                <a:gd name="T66" fmla="*/ 58 w 787"/>
                <a:gd name="T67" fmla="*/ 69 h 384"/>
                <a:gd name="T68" fmla="*/ 18 w 787"/>
                <a:gd name="T69" fmla="*/ 86 h 384"/>
                <a:gd name="T70" fmla="*/ 54 w 787"/>
                <a:gd name="T71" fmla="*/ 139 h 384"/>
                <a:gd name="T72" fmla="*/ 118 w 787"/>
                <a:gd name="T73" fmla="*/ 162 h 384"/>
                <a:gd name="T74" fmla="*/ 171 w 787"/>
                <a:gd name="T75" fmla="*/ 173 h 384"/>
                <a:gd name="T76" fmla="*/ 218 w 787"/>
                <a:gd name="T77" fmla="*/ 190 h 384"/>
                <a:gd name="T78" fmla="*/ 267 w 787"/>
                <a:gd name="T79" fmla="*/ 205 h 384"/>
                <a:gd name="T80" fmla="*/ 26 w 787"/>
                <a:gd name="T81" fmla="*/ 141 h 384"/>
                <a:gd name="T82" fmla="*/ 47 w 787"/>
                <a:gd name="T83" fmla="*/ 220 h 384"/>
                <a:gd name="T84" fmla="*/ 88 w 787"/>
                <a:gd name="T85" fmla="*/ 269 h 384"/>
                <a:gd name="T86" fmla="*/ 113 w 787"/>
                <a:gd name="T87" fmla="*/ 284 h 384"/>
                <a:gd name="T88" fmla="*/ 214 w 787"/>
                <a:gd name="T89" fmla="*/ 316 h 384"/>
                <a:gd name="T90" fmla="*/ 295 w 787"/>
                <a:gd name="T91" fmla="*/ 329 h 384"/>
                <a:gd name="T92" fmla="*/ 378 w 787"/>
                <a:gd name="T93" fmla="*/ 352 h 384"/>
                <a:gd name="T94" fmla="*/ 380 w 787"/>
                <a:gd name="T95" fmla="*/ 297 h 384"/>
                <a:gd name="T96" fmla="*/ 471 w 787"/>
                <a:gd name="T97" fmla="*/ 3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7" h="384">
                  <a:moveTo>
                    <a:pt x="781" y="246"/>
                  </a:moveTo>
                  <a:cubicBezTo>
                    <a:pt x="787" y="260"/>
                    <a:pt x="771" y="267"/>
                    <a:pt x="770" y="286"/>
                  </a:cubicBezTo>
                  <a:cubicBezTo>
                    <a:pt x="686" y="341"/>
                    <a:pt x="574" y="383"/>
                    <a:pt x="454" y="384"/>
                  </a:cubicBezTo>
                  <a:cubicBezTo>
                    <a:pt x="425" y="384"/>
                    <a:pt x="404" y="373"/>
                    <a:pt x="378" y="367"/>
                  </a:cubicBezTo>
                  <a:cubicBezTo>
                    <a:pt x="362" y="363"/>
                    <a:pt x="343" y="364"/>
                    <a:pt x="327" y="360"/>
                  </a:cubicBezTo>
                  <a:cubicBezTo>
                    <a:pt x="318" y="357"/>
                    <a:pt x="310" y="351"/>
                    <a:pt x="301" y="348"/>
                  </a:cubicBezTo>
                  <a:cubicBezTo>
                    <a:pt x="268" y="340"/>
                    <a:pt x="235" y="337"/>
                    <a:pt x="203" y="327"/>
                  </a:cubicBezTo>
                  <a:cubicBezTo>
                    <a:pt x="171" y="318"/>
                    <a:pt x="140" y="307"/>
                    <a:pt x="109" y="301"/>
                  </a:cubicBezTo>
                  <a:cubicBezTo>
                    <a:pt x="88" y="288"/>
                    <a:pt x="68" y="276"/>
                    <a:pt x="52" y="256"/>
                  </a:cubicBezTo>
                  <a:cubicBezTo>
                    <a:pt x="26" y="223"/>
                    <a:pt x="20" y="178"/>
                    <a:pt x="5" y="133"/>
                  </a:cubicBezTo>
                  <a:cubicBezTo>
                    <a:pt x="10" y="118"/>
                    <a:pt x="0" y="109"/>
                    <a:pt x="3" y="94"/>
                  </a:cubicBezTo>
                  <a:cubicBezTo>
                    <a:pt x="5" y="83"/>
                    <a:pt x="27" y="65"/>
                    <a:pt x="39" y="58"/>
                  </a:cubicBezTo>
                  <a:cubicBezTo>
                    <a:pt x="65" y="44"/>
                    <a:pt x="103" y="42"/>
                    <a:pt x="135" y="35"/>
                  </a:cubicBezTo>
                  <a:cubicBezTo>
                    <a:pt x="144" y="34"/>
                    <a:pt x="152" y="28"/>
                    <a:pt x="160" y="26"/>
                  </a:cubicBezTo>
                  <a:cubicBezTo>
                    <a:pt x="166" y="25"/>
                    <a:pt x="172" y="25"/>
                    <a:pt x="177" y="24"/>
                  </a:cubicBezTo>
                  <a:cubicBezTo>
                    <a:pt x="188" y="21"/>
                    <a:pt x="199" y="13"/>
                    <a:pt x="207" y="11"/>
                  </a:cubicBezTo>
                  <a:cubicBezTo>
                    <a:pt x="247" y="1"/>
                    <a:pt x="285" y="14"/>
                    <a:pt x="324" y="19"/>
                  </a:cubicBezTo>
                  <a:cubicBezTo>
                    <a:pt x="338" y="20"/>
                    <a:pt x="351" y="27"/>
                    <a:pt x="363" y="32"/>
                  </a:cubicBezTo>
                  <a:cubicBezTo>
                    <a:pt x="375" y="36"/>
                    <a:pt x="395" y="39"/>
                    <a:pt x="405" y="43"/>
                  </a:cubicBezTo>
                  <a:cubicBezTo>
                    <a:pt x="415" y="48"/>
                    <a:pt x="422" y="57"/>
                    <a:pt x="433" y="62"/>
                  </a:cubicBezTo>
                  <a:cubicBezTo>
                    <a:pt x="472" y="79"/>
                    <a:pt x="523" y="92"/>
                    <a:pt x="572" y="101"/>
                  </a:cubicBezTo>
                  <a:cubicBezTo>
                    <a:pt x="591" y="105"/>
                    <a:pt x="610" y="106"/>
                    <a:pt x="627" y="111"/>
                  </a:cubicBezTo>
                  <a:cubicBezTo>
                    <a:pt x="634" y="113"/>
                    <a:pt x="640" y="121"/>
                    <a:pt x="653" y="122"/>
                  </a:cubicBezTo>
                  <a:cubicBezTo>
                    <a:pt x="689" y="126"/>
                    <a:pt x="724" y="119"/>
                    <a:pt x="742" y="135"/>
                  </a:cubicBezTo>
                  <a:cubicBezTo>
                    <a:pt x="776" y="156"/>
                    <a:pt x="782" y="213"/>
                    <a:pt x="781" y="246"/>
                  </a:cubicBezTo>
                  <a:close/>
                  <a:moveTo>
                    <a:pt x="471" y="369"/>
                  </a:moveTo>
                  <a:cubicBezTo>
                    <a:pt x="517" y="368"/>
                    <a:pt x="562" y="360"/>
                    <a:pt x="604" y="348"/>
                  </a:cubicBezTo>
                  <a:cubicBezTo>
                    <a:pt x="667" y="330"/>
                    <a:pt x="713" y="301"/>
                    <a:pt x="759" y="275"/>
                  </a:cubicBezTo>
                  <a:cubicBezTo>
                    <a:pt x="782" y="243"/>
                    <a:pt x="767" y="181"/>
                    <a:pt x="747" y="154"/>
                  </a:cubicBezTo>
                  <a:cubicBezTo>
                    <a:pt x="725" y="138"/>
                    <a:pt x="701" y="138"/>
                    <a:pt x="670" y="137"/>
                  </a:cubicBezTo>
                  <a:cubicBezTo>
                    <a:pt x="613" y="136"/>
                    <a:pt x="546" y="99"/>
                    <a:pt x="499" y="103"/>
                  </a:cubicBezTo>
                  <a:cubicBezTo>
                    <a:pt x="460" y="84"/>
                    <a:pt x="416" y="70"/>
                    <a:pt x="374" y="54"/>
                  </a:cubicBezTo>
                  <a:cubicBezTo>
                    <a:pt x="359" y="45"/>
                    <a:pt x="345" y="35"/>
                    <a:pt x="320" y="35"/>
                  </a:cubicBezTo>
                  <a:cubicBezTo>
                    <a:pt x="227" y="0"/>
                    <a:pt x="144" y="56"/>
                    <a:pt x="58" y="69"/>
                  </a:cubicBezTo>
                  <a:cubicBezTo>
                    <a:pt x="42" y="82"/>
                    <a:pt x="32" y="82"/>
                    <a:pt x="18" y="86"/>
                  </a:cubicBezTo>
                  <a:cubicBezTo>
                    <a:pt x="17" y="114"/>
                    <a:pt x="31" y="131"/>
                    <a:pt x="54" y="139"/>
                  </a:cubicBezTo>
                  <a:cubicBezTo>
                    <a:pt x="77" y="147"/>
                    <a:pt x="93" y="155"/>
                    <a:pt x="118" y="162"/>
                  </a:cubicBezTo>
                  <a:cubicBezTo>
                    <a:pt x="135" y="166"/>
                    <a:pt x="155" y="167"/>
                    <a:pt x="171" y="173"/>
                  </a:cubicBezTo>
                  <a:cubicBezTo>
                    <a:pt x="184" y="178"/>
                    <a:pt x="206" y="187"/>
                    <a:pt x="218" y="190"/>
                  </a:cubicBezTo>
                  <a:cubicBezTo>
                    <a:pt x="237" y="194"/>
                    <a:pt x="259" y="189"/>
                    <a:pt x="267" y="205"/>
                  </a:cubicBezTo>
                  <a:cubicBezTo>
                    <a:pt x="181" y="201"/>
                    <a:pt x="105" y="172"/>
                    <a:pt x="26" y="141"/>
                  </a:cubicBezTo>
                  <a:cubicBezTo>
                    <a:pt x="34" y="169"/>
                    <a:pt x="39" y="195"/>
                    <a:pt x="47" y="220"/>
                  </a:cubicBezTo>
                  <a:cubicBezTo>
                    <a:pt x="61" y="236"/>
                    <a:pt x="71" y="256"/>
                    <a:pt x="88" y="269"/>
                  </a:cubicBezTo>
                  <a:cubicBezTo>
                    <a:pt x="100" y="268"/>
                    <a:pt x="104" y="279"/>
                    <a:pt x="113" y="284"/>
                  </a:cubicBezTo>
                  <a:cubicBezTo>
                    <a:pt x="139" y="299"/>
                    <a:pt x="187" y="308"/>
                    <a:pt x="214" y="316"/>
                  </a:cubicBezTo>
                  <a:cubicBezTo>
                    <a:pt x="241" y="324"/>
                    <a:pt x="269" y="323"/>
                    <a:pt x="295" y="329"/>
                  </a:cubicBezTo>
                  <a:cubicBezTo>
                    <a:pt x="325" y="336"/>
                    <a:pt x="348" y="355"/>
                    <a:pt x="378" y="352"/>
                  </a:cubicBezTo>
                  <a:cubicBezTo>
                    <a:pt x="375" y="340"/>
                    <a:pt x="370" y="310"/>
                    <a:pt x="380" y="297"/>
                  </a:cubicBezTo>
                  <a:cubicBezTo>
                    <a:pt x="369" y="361"/>
                    <a:pt x="424" y="370"/>
                    <a:pt x="471" y="3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extLst>
      <p:ext uri="{BB962C8B-B14F-4D97-AF65-F5344CB8AC3E}">
        <p14:creationId xmlns:p14="http://schemas.microsoft.com/office/powerpoint/2010/main" val="986811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BB2255E6-DB6C-45AB-8C87-824363D5846E}"/>
              </a:ext>
            </a:extLst>
          </p:cNvPr>
          <p:cNvGrpSpPr/>
          <p:nvPr/>
        </p:nvGrpSpPr>
        <p:grpSpPr>
          <a:xfrm>
            <a:off x="737899" y="1529358"/>
            <a:ext cx="10884658" cy="4007553"/>
            <a:chOff x="371606" y="1593899"/>
            <a:chExt cx="10884658" cy="4007553"/>
          </a:xfrm>
        </p:grpSpPr>
        <p:grpSp>
          <p:nvGrpSpPr>
            <p:cNvPr id="38" name="组合 37">
              <a:extLst>
                <a:ext uri="{FF2B5EF4-FFF2-40B4-BE49-F238E27FC236}">
                  <a16:creationId xmlns:a16="http://schemas.microsoft.com/office/drawing/2014/main" id="{416C619B-D465-4CD0-B069-9B1DAA6C1DBF}"/>
                </a:ext>
              </a:extLst>
            </p:cNvPr>
            <p:cNvGrpSpPr/>
            <p:nvPr/>
          </p:nvGrpSpPr>
          <p:grpSpPr>
            <a:xfrm flipH="1" flipV="1">
              <a:off x="4219937" y="1593899"/>
              <a:ext cx="3129047" cy="4007553"/>
              <a:chOff x="4414283" y="1688907"/>
              <a:chExt cx="3589146" cy="4596828"/>
            </a:xfrm>
          </p:grpSpPr>
          <p:sp>
            <p:nvSpPr>
              <p:cNvPr id="51" name="文本">
                <a:extLst>
                  <a:ext uri="{FF2B5EF4-FFF2-40B4-BE49-F238E27FC236}">
                    <a16:creationId xmlns:a16="http://schemas.microsoft.com/office/drawing/2014/main" id="{446CE383-0EE8-482B-9EDC-E53F1A0C07B6}"/>
                  </a:ext>
                </a:extLst>
              </p:cNvPr>
              <p:cNvSpPr/>
              <p:nvPr/>
            </p:nvSpPr>
            <p:spPr>
              <a:xfrm>
                <a:off x="5785628" y="1688907"/>
                <a:ext cx="1343948" cy="1343948"/>
              </a:xfrm>
              <a:custGeom>
                <a:avLst/>
                <a:gdLst>
                  <a:gd name="connsiteX0" fmla="*/ 671974 w 1343948"/>
                  <a:gd name="connsiteY0" fmla="*/ 0 h 1343948"/>
                  <a:gd name="connsiteX1" fmla="*/ 1343948 w 1343948"/>
                  <a:gd name="connsiteY1" fmla="*/ 671974 h 1343948"/>
                  <a:gd name="connsiteX2" fmla="*/ 671974 w 1343948"/>
                  <a:gd name="connsiteY2" fmla="*/ 1343948 h 1343948"/>
                  <a:gd name="connsiteX3" fmla="*/ 0 w 1343948"/>
                  <a:gd name="connsiteY3" fmla="*/ 671974 h 1343948"/>
                  <a:gd name="connsiteX4" fmla="*/ 671974 w 1343948"/>
                  <a:gd name="connsiteY4" fmla="*/ 0 h 1343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948" h="1343948">
                    <a:moveTo>
                      <a:pt x="671974" y="0"/>
                    </a:moveTo>
                    <a:cubicBezTo>
                      <a:pt x="1043095" y="0"/>
                      <a:pt x="1343948" y="300853"/>
                      <a:pt x="1343948" y="671974"/>
                    </a:cubicBezTo>
                    <a:cubicBezTo>
                      <a:pt x="1343948" y="1043095"/>
                      <a:pt x="1043095" y="1343948"/>
                      <a:pt x="671974" y="1343948"/>
                    </a:cubicBezTo>
                    <a:cubicBezTo>
                      <a:pt x="300853" y="1343948"/>
                      <a:pt x="0" y="1043095"/>
                      <a:pt x="0" y="671974"/>
                    </a:cubicBezTo>
                    <a:cubicBezTo>
                      <a:pt x="0" y="300853"/>
                      <a:pt x="300853" y="0"/>
                      <a:pt x="671974"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2" name="文本">
                <a:extLst>
                  <a:ext uri="{FF2B5EF4-FFF2-40B4-BE49-F238E27FC236}">
                    <a16:creationId xmlns:a16="http://schemas.microsoft.com/office/drawing/2014/main" id="{D68E06F6-6E5B-418B-89BF-834538005CCA}"/>
                  </a:ext>
                </a:extLst>
              </p:cNvPr>
              <p:cNvSpPr/>
              <p:nvPr/>
            </p:nvSpPr>
            <p:spPr>
              <a:xfrm>
                <a:off x="4414283" y="2998067"/>
                <a:ext cx="1518986" cy="1518986"/>
              </a:xfrm>
              <a:custGeom>
                <a:avLst/>
                <a:gdLst>
                  <a:gd name="connsiteX0" fmla="*/ 759493 w 1518986"/>
                  <a:gd name="connsiteY0" fmla="*/ 0 h 1518986"/>
                  <a:gd name="connsiteX1" fmla="*/ 1518986 w 1518986"/>
                  <a:gd name="connsiteY1" fmla="*/ 759493 h 1518986"/>
                  <a:gd name="connsiteX2" fmla="*/ 759493 w 1518986"/>
                  <a:gd name="connsiteY2" fmla="*/ 1518986 h 1518986"/>
                  <a:gd name="connsiteX3" fmla="*/ 0 w 1518986"/>
                  <a:gd name="connsiteY3" fmla="*/ 759493 h 1518986"/>
                  <a:gd name="connsiteX4" fmla="*/ 759493 w 1518986"/>
                  <a:gd name="connsiteY4" fmla="*/ 0 h 151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86" h="1518986">
                    <a:moveTo>
                      <a:pt x="759493" y="0"/>
                    </a:moveTo>
                    <a:cubicBezTo>
                      <a:pt x="1178949" y="0"/>
                      <a:pt x="1518986" y="340037"/>
                      <a:pt x="1518986" y="759493"/>
                    </a:cubicBezTo>
                    <a:cubicBezTo>
                      <a:pt x="1518986" y="1178949"/>
                      <a:pt x="1178949" y="1518986"/>
                      <a:pt x="759493" y="1518986"/>
                    </a:cubicBezTo>
                    <a:cubicBezTo>
                      <a:pt x="340037" y="1518986"/>
                      <a:pt x="0" y="1178949"/>
                      <a:pt x="0" y="759493"/>
                    </a:cubicBezTo>
                    <a:cubicBezTo>
                      <a:pt x="0" y="340037"/>
                      <a:pt x="340037" y="0"/>
                      <a:pt x="759493"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8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3" name="文本">
                <a:extLst>
                  <a:ext uri="{FF2B5EF4-FFF2-40B4-BE49-F238E27FC236}">
                    <a16:creationId xmlns:a16="http://schemas.microsoft.com/office/drawing/2014/main" id="{4184FB27-A6F6-4987-8873-9EC5CAC65A14}"/>
                  </a:ext>
                </a:extLst>
              </p:cNvPr>
              <p:cNvSpPr/>
              <p:nvPr/>
            </p:nvSpPr>
            <p:spPr>
              <a:xfrm>
                <a:off x="6632162" y="3573622"/>
                <a:ext cx="1371267" cy="1371267"/>
              </a:xfrm>
              <a:custGeom>
                <a:avLst/>
                <a:gdLst>
                  <a:gd name="connsiteX0" fmla="*/ 950569 w 1901138"/>
                  <a:gd name="connsiteY0" fmla="*/ 0 h 1901138"/>
                  <a:gd name="connsiteX1" fmla="*/ 1901138 w 1901138"/>
                  <a:gd name="connsiteY1" fmla="*/ 950569 h 1901138"/>
                  <a:gd name="connsiteX2" fmla="*/ 950569 w 1901138"/>
                  <a:gd name="connsiteY2" fmla="*/ 1901138 h 1901138"/>
                  <a:gd name="connsiteX3" fmla="*/ 0 w 1901138"/>
                  <a:gd name="connsiteY3" fmla="*/ 950569 h 1901138"/>
                  <a:gd name="connsiteX4" fmla="*/ 950569 w 1901138"/>
                  <a:gd name="connsiteY4" fmla="*/ 0 h 190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38" h="1901138">
                    <a:moveTo>
                      <a:pt x="950569" y="0"/>
                    </a:moveTo>
                    <a:cubicBezTo>
                      <a:pt x="1475554" y="0"/>
                      <a:pt x="1901138" y="425584"/>
                      <a:pt x="1901138" y="950569"/>
                    </a:cubicBezTo>
                    <a:cubicBezTo>
                      <a:pt x="1901138" y="1475554"/>
                      <a:pt x="1475554" y="1901138"/>
                      <a:pt x="950569" y="1901138"/>
                    </a:cubicBezTo>
                    <a:cubicBezTo>
                      <a:pt x="425584" y="1901138"/>
                      <a:pt x="0" y="1475554"/>
                      <a:pt x="0" y="950569"/>
                    </a:cubicBezTo>
                    <a:cubicBezTo>
                      <a:pt x="0" y="425584"/>
                      <a:pt x="425584" y="0"/>
                      <a:pt x="950569"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32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4" name="文本">
                <a:extLst>
                  <a:ext uri="{FF2B5EF4-FFF2-40B4-BE49-F238E27FC236}">
                    <a16:creationId xmlns:a16="http://schemas.microsoft.com/office/drawing/2014/main" id="{ED4BF6E4-E26B-4176-89D2-8AAE36B8A461}"/>
                  </a:ext>
                </a:extLst>
              </p:cNvPr>
              <p:cNvSpPr/>
              <p:nvPr/>
            </p:nvSpPr>
            <p:spPr>
              <a:xfrm>
                <a:off x="4943962" y="4867299"/>
                <a:ext cx="1418436" cy="1418436"/>
              </a:xfrm>
              <a:custGeom>
                <a:avLst/>
                <a:gdLst>
                  <a:gd name="connsiteX0" fmla="*/ 709218 w 1418436"/>
                  <a:gd name="connsiteY0" fmla="*/ 0 h 1418436"/>
                  <a:gd name="connsiteX1" fmla="*/ 1418436 w 1418436"/>
                  <a:gd name="connsiteY1" fmla="*/ 709218 h 1418436"/>
                  <a:gd name="connsiteX2" fmla="*/ 709218 w 1418436"/>
                  <a:gd name="connsiteY2" fmla="*/ 1418436 h 1418436"/>
                  <a:gd name="connsiteX3" fmla="*/ 0 w 1418436"/>
                  <a:gd name="connsiteY3" fmla="*/ 709218 h 1418436"/>
                  <a:gd name="connsiteX4" fmla="*/ 709218 w 1418436"/>
                  <a:gd name="connsiteY4" fmla="*/ 0 h 141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436" h="1418436">
                    <a:moveTo>
                      <a:pt x="709218" y="0"/>
                    </a:moveTo>
                    <a:cubicBezTo>
                      <a:pt x="1100908" y="0"/>
                      <a:pt x="1418436" y="317528"/>
                      <a:pt x="1418436" y="709218"/>
                    </a:cubicBezTo>
                    <a:cubicBezTo>
                      <a:pt x="1418436" y="1100908"/>
                      <a:pt x="1100908" y="1418436"/>
                      <a:pt x="709218" y="1418436"/>
                    </a:cubicBezTo>
                    <a:cubicBezTo>
                      <a:pt x="317528" y="1418436"/>
                      <a:pt x="0" y="1100908"/>
                      <a:pt x="0" y="709218"/>
                    </a:cubicBezTo>
                    <a:cubicBezTo>
                      <a:pt x="0" y="317528"/>
                      <a:pt x="317528" y="0"/>
                      <a:pt x="709218"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grpSp>
        <p:grpSp>
          <p:nvGrpSpPr>
            <p:cNvPr id="2" name="组合 1">
              <a:extLst>
                <a:ext uri="{FF2B5EF4-FFF2-40B4-BE49-F238E27FC236}">
                  <a16:creationId xmlns:a16="http://schemas.microsoft.com/office/drawing/2014/main" id="{6666E52D-ABBC-4F89-AF3F-BD941410D3BD}"/>
                </a:ext>
              </a:extLst>
            </p:cNvPr>
            <p:cNvGrpSpPr/>
            <p:nvPr/>
          </p:nvGrpSpPr>
          <p:grpSpPr>
            <a:xfrm>
              <a:off x="7348984" y="1679700"/>
              <a:ext cx="3440936" cy="936986"/>
              <a:chOff x="4589635" y="1837810"/>
              <a:chExt cx="3440936" cy="936986"/>
            </a:xfrm>
          </p:grpSpPr>
          <p:sp>
            <p:nvSpPr>
              <p:cNvPr id="55" name="文本">
                <a:extLst>
                  <a:ext uri="{FF2B5EF4-FFF2-40B4-BE49-F238E27FC236}">
                    <a16:creationId xmlns:a16="http://schemas.microsoft.com/office/drawing/2014/main" id="{185AC858-63A0-4B3D-B534-1D82DA57F1D8}"/>
                  </a:ext>
                </a:extLst>
              </p:cNvPr>
              <p:cNvSpPr/>
              <p:nvPr/>
            </p:nvSpPr>
            <p:spPr>
              <a:xfrm>
                <a:off x="4589636" y="18378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56" name="文本框 55">
                <a:extLst>
                  <a:ext uri="{FF2B5EF4-FFF2-40B4-BE49-F238E27FC236}">
                    <a16:creationId xmlns:a16="http://schemas.microsoft.com/office/drawing/2014/main" id="{CF2776E2-2A12-4644-B097-1DDDB61ED1C0}"/>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57" name="组合 56">
              <a:extLst>
                <a:ext uri="{FF2B5EF4-FFF2-40B4-BE49-F238E27FC236}">
                  <a16:creationId xmlns:a16="http://schemas.microsoft.com/office/drawing/2014/main" id="{ACECFFBD-90C1-4455-9186-5E5E6C059B73}"/>
                </a:ext>
              </a:extLst>
            </p:cNvPr>
            <p:cNvGrpSpPr/>
            <p:nvPr/>
          </p:nvGrpSpPr>
          <p:grpSpPr>
            <a:xfrm>
              <a:off x="7815328" y="3360601"/>
              <a:ext cx="3440936" cy="936986"/>
              <a:chOff x="4589635" y="1837810"/>
              <a:chExt cx="3440936" cy="936986"/>
            </a:xfrm>
          </p:grpSpPr>
          <p:sp>
            <p:nvSpPr>
              <p:cNvPr id="58" name="文本">
                <a:extLst>
                  <a:ext uri="{FF2B5EF4-FFF2-40B4-BE49-F238E27FC236}">
                    <a16:creationId xmlns:a16="http://schemas.microsoft.com/office/drawing/2014/main" id="{5832800D-BB95-4985-A27D-E5C1E17DB487}"/>
                  </a:ext>
                </a:extLst>
              </p:cNvPr>
              <p:cNvSpPr/>
              <p:nvPr/>
            </p:nvSpPr>
            <p:spPr>
              <a:xfrm>
                <a:off x="4589636" y="18378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59" name="文本框 58">
                <a:extLst>
                  <a:ext uri="{FF2B5EF4-FFF2-40B4-BE49-F238E27FC236}">
                    <a16:creationId xmlns:a16="http://schemas.microsoft.com/office/drawing/2014/main" id="{0E80AC7F-674E-4038-8F73-A8A887A531D9}"/>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60" name="组合 59">
              <a:extLst>
                <a:ext uri="{FF2B5EF4-FFF2-40B4-BE49-F238E27FC236}">
                  <a16:creationId xmlns:a16="http://schemas.microsoft.com/office/drawing/2014/main" id="{419A3371-012C-4300-A675-CA1381D7B54A}"/>
                </a:ext>
              </a:extLst>
            </p:cNvPr>
            <p:cNvGrpSpPr/>
            <p:nvPr/>
          </p:nvGrpSpPr>
          <p:grpSpPr>
            <a:xfrm flipH="1">
              <a:off x="371606" y="2892108"/>
              <a:ext cx="3440936" cy="936986"/>
              <a:chOff x="4589635" y="1837810"/>
              <a:chExt cx="3440936" cy="936986"/>
            </a:xfrm>
          </p:grpSpPr>
          <p:sp>
            <p:nvSpPr>
              <p:cNvPr id="61" name="文本">
                <a:extLst>
                  <a:ext uri="{FF2B5EF4-FFF2-40B4-BE49-F238E27FC236}">
                    <a16:creationId xmlns:a16="http://schemas.microsoft.com/office/drawing/2014/main" id="{1C37E286-0443-42D0-924E-9906B49D0D9D}"/>
                  </a:ext>
                </a:extLst>
              </p:cNvPr>
              <p:cNvSpPr/>
              <p:nvPr/>
            </p:nvSpPr>
            <p:spPr>
              <a:xfrm>
                <a:off x="4589636" y="1837810"/>
                <a:ext cx="1723549"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62" name="文本框 61">
                <a:extLst>
                  <a:ext uri="{FF2B5EF4-FFF2-40B4-BE49-F238E27FC236}">
                    <a16:creationId xmlns:a16="http://schemas.microsoft.com/office/drawing/2014/main" id="{F342E2D3-8751-4D7A-9757-EF748CD023CA}"/>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63" name="组合 62">
              <a:extLst>
                <a:ext uri="{FF2B5EF4-FFF2-40B4-BE49-F238E27FC236}">
                  <a16:creationId xmlns:a16="http://schemas.microsoft.com/office/drawing/2014/main" id="{9FD93715-9DE3-40B1-98C7-BD33376E90B2}"/>
                </a:ext>
              </a:extLst>
            </p:cNvPr>
            <p:cNvGrpSpPr/>
            <p:nvPr/>
          </p:nvGrpSpPr>
          <p:grpSpPr>
            <a:xfrm flipH="1">
              <a:off x="1190923" y="4547126"/>
              <a:ext cx="3440936" cy="936986"/>
              <a:chOff x="4589635" y="1837810"/>
              <a:chExt cx="3440936" cy="936986"/>
            </a:xfrm>
          </p:grpSpPr>
          <p:sp>
            <p:nvSpPr>
              <p:cNvPr id="64" name="文本">
                <a:extLst>
                  <a:ext uri="{FF2B5EF4-FFF2-40B4-BE49-F238E27FC236}">
                    <a16:creationId xmlns:a16="http://schemas.microsoft.com/office/drawing/2014/main" id="{FABD6B9F-85AE-4A10-9578-82407775E6A4}"/>
                  </a:ext>
                </a:extLst>
              </p:cNvPr>
              <p:cNvSpPr/>
              <p:nvPr/>
            </p:nvSpPr>
            <p:spPr>
              <a:xfrm>
                <a:off x="4589636" y="1837810"/>
                <a:ext cx="1723549"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65" name="文本框 64">
                <a:extLst>
                  <a:ext uri="{FF2B5EF4-FFF2-40B4-BE49-F238E27FC236}">
                    <a16:creationId xmlns:a16="http://schemas.microsoft.com/office/drawing/2014/main" id="{294E4DF0-6A84-405F-AD3B-046FA6E49675}"/>
                  </a:ext>
                </a:extLst>
              </p:cNvPr>
              <p:cNvSpPr txBox="1"/>
              <p:nvPr/>
            </p:nvSpPr>
            <p:spPr>
              <a:xfrm>
                <a:off x="4589635" y="2157126"/>
                <a:ext cx="3440936"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sp>
        <p:nvSpPr>
          <p:cNvPr id="66" name="椭圆1">
            <a:extLst>
              <a:ext uri="{FF2B5EF4-FFF2-40B4-BE49-F238E27FC236}">
                <a16:creationId xmlns:a16="http://schemas.microsoft.com/office/drawing/2014/main" id="{612BCA64-43EA-467C-989C-733B84D8EA34}"/>
              </a:ext>
            </a:extLst>
          </p:cNvPr>
          <p:cNvSpPr/>
          <p:nvPr/>
        </p:nvSpPr>
        <p:spPr>
          <a:xfrm>
            <a:off x="6329859" y="1808017"/>
            <a:ext cx="691328" cy="595668"/>
          </a:xfrm>
          <a:custGeom>
            <a:avLst/>
            <a:gdLst>
              <a:gd name="connsiteX0" fmla="*/ 124340 w 469943"/>
              <a:gd name="connsiteY0" fmla="*/ 122210 h 404917"/>
              <a:gd name="connsiteX1" fmla="*/ 212473 w 469943"/>
              <a:gd name="connsiteY1" fmla="*/ 10885 h 404917"/>
              <a:gd name="connsiteX2" fmla="*/ 252784 w 469943"/>
              <a:gd name="connsiteY2" fmla="*/ 6199 h 404917"/>
              <a:gd name="connsiteX3" fmla="*/ 257470 w 469943"/>
              <a:gd name="connsiteY3" fmla="*/ 10885 h 404917"/>
              <a:gd name="connsiteX4" fmla="*/ 345603 w 469943"/>
              <a:gd name="connsiteY4" fmla="*/ 122210 h 404917"/>
              <a:gd name="connsiteX5" fmla="*/ 429946 w 469943"/>
              <a:gd name="connsiteY5" fmla="*/ 86065 h 404917"/>
              <a:gd name="connsiteX6" fmla="*/ 467624 w 469943"/>
              <a:gd name="connsiteY6" fmla="*/ 101141 h 404917"/>
              <a:gd name="connsiteX7" fmla="*/ 469346 w 469943"/>
              <a:gd name="connsiteY7" fmla="*/ 118268 h 404917"/>
              <a:gd name="connsiteX8" fmla="*/ 420090 w 469943"/>
              <a:gd name="connsiteY8" fmla="*/ 355591 h 404917"/>
              <a:gd name="connsiteX9" fmla="*/ 359467 w 469943"/>
              <a:gd name="connsiteY9" fmla="*/ 404918 h 404917"/>
              <a:gd name="connsiteX10" fmla="*/ 110477 w 469943"/>
              <a:gd name="connsiteY10" fmla="*/ 404918 h 404917"/>
              <a:gd name="connsiteX11" fmla="*/ 49854 w 469943"/>
              <a:gd name="connsiteY11" fmla="*/ 355591 h 404917"/>
              <a:gd name="connsiteX12" fmla="*/ 603 w 469943"/>
              <a:gd name="connsiteY12" fmla="*/ 118268 h 404917"/>
              <a:gd name="connsiteX13" fmla="*/ 22876 w 469943"/>
              <a:gd name="connsiteY13" fmla="*/ 84343 h 404917"/>
              <a:gd name="connsiteX14" fmla="*/ 40002 w 469943"/>
              <a:gd name="connsiteY14" fmla="*/ 86065 h 404917"/>
              <a:gd name="connsiteX15" fmla="*/ 124346 w 469943"/>
              <a:gd name="connsiteY15" fmla="*/ 122210 h 404917"/>
              <a:gd name="connsiteX16" fmla="*/ 234972 w 469943"/>
              <a:gd name="connsiteY16" fmla="*/ 39252 h 404917"/>
              <a:gd name="connsiteX17" fmla="*/ 148866 w 469943"/>
              <a:gd name="connsiteY17" fmla="*/ 148015 h 404917"/>
              <a:gd name="connsiteX18" fmla="*/ 115065 w 469943"/>
              <a:gd name="connsiteY18" fmla="*/ 156580 h 404917"/>
              <a:gd name="connsiteX19" fmla="*/ 37664 w 469943"/>
              <a:gd name="connsiteY19" fmla="*/ 123408 h 404917"/>
              <a:gd name="connsiteX20" fmla="*/ 84365 w 469943"/>
              <a:gd name="connsiteY20" fmla="*/ 348424 h 404917"/>
              <a:gd name="connsiteX21" fmla="*/ 110471 w 469943"/>
              <a:gd name="connsiteY21" fmla="*/ 369672 h 404917"/>
              <a:gd name="connsiteX22" fmla="*/ 359472 w 469943"/>
              <a:gd name="connsiteY22" fmla="*/ 369672 h 404917"/>
              <a:gd name="connsiteX23" fmla="*/ 385578 w 469943"/>
              <a:gd name="connsiteY23" fmla="*/ 348424 h 404917"/>
              <a:gd name="connsiteX24" fmla="*/ 432279 w 469943"/>
              <a:gd name="connsiteY24" fmla="*/ 123408 h 404917"/>
              <a:gd name="connsiteX25" fmla="*/ 354879 w 469943"/>
              <a:gd name="connsiteY25" fmla="*/ 156580 h 404917"/>
              <a:gd name="connsiteX26" fmla="*/ 321078 w 469943"/>
              <a:gd name="connsiteY26" fmla="*/ 148015 h 404917"/>
              <a:gd name="connsiteX27" fmla="*/ 234972 w 469943"/>
              <a:gd name="connsiteY27" fmla="*/ 39252 h 40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9943" h="404917">
                <a:moveTo>
                  <a:pt x="124340" y="122210"/>
                </a:moveTo>
                <a:lnTo>
                  <a:pt x="212473" y="10885"/>
                </a:lnTo>
                <a:cubicBezTo>
                  <a:pt x="222311" y="-1541"/>
                  <a:pt x="240358" y="-3639"/>
                  <a:pt x="252784" y="6199"/>
                </a:cubicBezTo>
                <a:cubicBezTo>
                  <a:pt x="254522" y="7574"/>
                  <a:pt x="256094" y="9147"/>
                  <a:pt x="257470" y="10885"/>
                </a:cubicBezTo>
                <a:lnTo>
                  <a:pt x="345603" y="122210"/>
                </a:lnTo>
                <a:lnTo>
                  <a:pt x="429946" y="86065"/>
                </a:lnTo>
                <a:cubicBezTo>
                  <a:pt x="444515" y="79824"/>
                  <a:pt x="461384" y="86574"/>
                  <a:pt x="467624" y="101141"/>
                </a:cubicBezTo>
                <a:cubicBezTo>
                  <a:pt x="469937" y="106540"/>
                  <a:pt x="470538" y="112518"/>
                  <a:pt x="469346" y="118268"/>
                </a:cubicBezTo>
                <a:lnTo>
                  <a:pt x="420090" y="355591"/>
                </a:lnTo>
                <a:cubicBezTo>
                  <a:pt x="414125" y="384323"/>
                  <a:pt x="388810" y="404921"/>
                  <a:pt x="359467" y="404918"/>
                </a:cubicBezTo>
                <a:lnTo>
                  <a:pt x="110477" y="404918"/>
                </a:lnTo>
                <a:cubicBezTo>
                  <a:pt x="81133" y="404921"/>
                  <a:pt x="55818" y="384323"/>
                  <a:pt x="49854" y="355591"/>
                </a:cubicBezTo>
                <a:lnTo>
                  <a:pt x="603" y="118268"/>
                </a:lnTo>
                <a:cubicBezTo>
                  <a:pt x="-2614" y="102750"/>
                  <a:pt x="7358" y="87561"/>
                  <a:pt x="22876" y="84343"/>
                </a:cubicBezTo>
                <a:cubicBezTo>
                  <a:pt x="28627" y="83151"/>
                  <a:pt x="34604" y="83752"/>
                  <a:pt x="40002" y="86065"/>
                </a:cubicBezTo>
                <a:lnTo>
                  <a:pt x="124346" y="122210"/>
                </a:lnTo>
                <a:close/>
                <a:moveTo>
                  <a:pt x="234972" y="39252"/>
                </a:moveTo>
                <a:lnTo>
                  <a:pt x="148866" y="148015"/>
                </a:lnTo>
                <a:cubicBezTo>
                  <a:pt x="140824" y="158173"/>
                  <a:pt x="126973" y="161683"/>
                  <a:pt x="115065" y="156580"/>
                </a:cubicBezTo>
                <a:lnTo>
                  <a:pt x="37664" y="123408"/>
                </a:lnTo>
                <a:lnTo>
                  <a:pt x="84365" y="348424"/>
                </a:lnTo>
                <a:cubicBezTo>
                  <a:pt x="86932" y="360798"/>
                  <a:pt x="97833" y="369671"/>
                  <a:pt x="110471" y="369672"/>
                </a:cubicBezTo>
                <a:lnTo>
                  <a:pt x="359472" y="369672"/>
                </a:lnTo>
                <a:cubicBezTo>
                  <a:pt x="372110" y="369671"/>
                  <a:pt x="383011" y="360798"/>
                  <a:pt x="385578" y="348424"/>
                </a:cubicBezTo>
                <a:lnTo>
                  <a:pt x="432279" y="123408"/>
                </a:lnTo>
                <a:lnTo>
                  <a:pt x="354879" y="156580"/>
                </a:lnTo>
                <a:cubicBezTo>
                  <a:pt x="342970" y="161683"/>
                  <a:pt x="329119" y="158173"/>
                  <a:pt x="321078" y="148015"/>
                </a:cubicBezTo>
                <a:lnTo>
                  <a:pt x="234972" y="39252"/>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7" name="椭圆2">
            <a:extLst>
              <a:ext uri="{FF2B5EF4-FFF2-40B4-BE49-F238E27FC236}">
                <a16:creationId xmlns:a16="http://schemas.microsoft.com/office/drawing/2014/main" id="{80DD4D99-3C84-4508-840F-FA12BC7B0CE1}"/>
              </a:ext>
            </a:extLst>
          </p:cNvPr>
          <p:cNvSpPr/>
          <p:nvPr/>
        </p:nvSpPr>
        <p:spPr>
          <a:xfrm>
            <a:off x="5588232" y="4605416"/>
            <a:ext cx="691324" cy="691324"/>
          </a:xfrm>
          <a:custGeom>
            <a:avLst/>
            <a:gdLst>
              <a:gd name="connsiteX0" fmla="*/ 436580 w 469946"/>
              <a:gd name="connsiteY0" fmla="*/ 355732 h 469947"/>
              <a:gd name="connsiteX1" fmla="*/ 412399 w 469946"/>
              <a:gd name="connsiteY1" fmla="*/ 361774 h 469947"/>
              <a:gd name="connsiteX2" fmla="*/ 406357 w 469946"/>
              <a:gd name="connsiteY2" fmla="*/ 337592 h 469947"/>
              <a:gd name="connsiteX3" fmla="*/ 434701 w 469946"/>
              <a:gd name="connsiteY3" fmla="*/ 234973 h 469947"/>
              <a:gd name="connsiteX4" fmla="*/ 234973 w 469946"/>
              <a:gd name="connsiteY4" fmla="*/ 35246 h 469947"/>
              <a:gd name="connsiteX5" fmla="*/ 35246 w 469946"/>
              <a:gd name="connsiteY5" fmla="*/ 234973 h 469947"/>
              <a:gd name="connsiteX6" fmla="*/ 234973 w 469946"/>
              <a:gd name="connsiteY6" fmla="*/ 434701 h 469947"/>
              <a:gd name="connsiteX7" fmla="*/ 337581 w 469946"/>
              <a:gd name="connsiteY7" fmla="*/ 406369 h 469947"/>
              <a:gd name="connsiteX8" fmla="*/ 361759 w 469946"/>
              <a:gd name="connsiteY8" fmla="*/ 412413 h 469947"/>
              <a:gd name="connsiteX9" fmla="*/ 355715 w 469946"/>
              <a:gd name="connsiteY9" fmla="*/ 436592 h 469947"/>
              <a:gd name="connsiteX10" fmla="*/ 234973 w 469946"/>
              <a:gd name="connsiteY10" fmla="*/ 469947 h 469947"/>
              <a:gd name="connsiteX11" fmla="*/ 0 w 469946"/>
              <a:gd name="connsiteY11" fmla="*/ 234973 h 469947"/>
              <a:gd name="connsiteX12" fmla="*/ 234973 w 469946"/>
              <a:gd name="connsiteY12" fmla="*/ 0 h 469947"/>
              <a:gd name="connsiteX13" fmla="*/ 469947 w 469946"/>
              <a:gd name="connsiteY13" fmla="*/ 234973 h 469947"/>
              <a:gd name="connsiteX14" fmla="*/ 436580 w 469946"/>
              <a:gd name="connsiteY14" fmla="*/ 355732 h 469947"/>
              <a:gd name="connsiteX15" fmla="*/ 134399 w 469946"/>
              <a:gd name="connsiteY15" fmla="*/ 310629 h 469947"/>
              <a:gd name="connsiteX16" fmla="*/ 217350 w 469946"/>
              <a:gd name="connsiteY16" fmla="*/ 227671 h 469947"/>
              <a:gd name="connsiteX17" fmla="*/ 217350 w 469946"/>
              <a:gd name="connsiteY17" fmla="*/ 129235 h 469947"/>
              <a:gd name="connsiteX18" fmla="*/ 234973 w 469946"/>
              <a:gd name="connsiteY18" fmla="*/ 111612 h 469947"/>
              <a:gd name="connsiteX19" fmla="*/ 252596 w 469946"/>
              <a:gd name="connsiteY19" fmla="*/ 129235 h 469947"/>
              <a:gd name="connsiteX20" fmla="*/ 252596 w 469946"/>
              <a:gd name="connsiteY20" fmla="*/ 234973 h 469947"/>
              <a:gd name="connsiteX21" fmla="*/ 247433 w 469946"/>
              <a:gd name="connsiteY21" fmla="*/ 247433 h 469947"/>
              <a:gd name="connsiteX22" fmla="*/ 159318 w 469946"/>
              <a:gd name="connsiteY22" fmla="*/ 335548 h 469947"/>
              <a:gd name="connsiteX23" fmla="*/ 134399 w 469946"/>
              <a:gd name="connsiteY23" fmla="*/ 335981 h 469947"/>
              <a:gd name="connsiteX24" fmla="*/ 133966 w 469946"/>
              <a:gd name="connsiteY24" fmla="*/ 311062 h 469947"/>
              <a:gd name="connsiteX25" fmla="*/ 134399 w 469946"/>
              <a:gd name="connsiteY25" fmla="*/ 310629 h 46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9946" h="469947">
                <a:moveTo>
                  <a:pt x="436580" y="355732"/>
                </a:moveTo>
                <a:cubicBezTo>
                  <a:pt x="431571" y="364078"/>
                  <a:pt x="420745" y="366783"/>
                  <a:pt x="412399" y="361774"/>
                </a:cubicBezTo>
                <a:cubicBezTo>
                  <a:pt x="404053" y="356765"/>
                  <a:pt x="401348" y="345938"/>
                  <a:pt x="406357" y="337592"/>
                </a:cubicBezTo>
                <a:cubicBezTo>
                  <a:pt x="424964" y="306601"/>
                  <a:pt x="434763" y="271121"/>
                  <a:pt x="434701" y="234973"/>
                </a:cubicBezTo>
                <a:cubicBezTo>
                  <a:pt x="434701" y="124665"/>
                  <a:pt x="345282" y="35246"/>
                  <a:pt x="234973" y="35246"/>
                </a:cubicBezTo>
                <a:cubicBezTo>
                  <a:pt x="124665" y="35246"/>
                  <a:pt x="35246" y="124665"/>
                  <a:pt x="35246" y="234973"/>
                </a:cubicBezTo>
                <a:cubicBezTo>
                  <a:pt x="35246" y="345282"/>
                  <a:pt x="124665" y="434701"/>
                  <a:pt x="234973" y="434701"/>
                </a:cubicBezTo>
                <a:cubicBezTo>
                  <a:pt x="271116" y="434765"/>
                  <a:pt x="306592" y="424969"/>
                  <a:pt x="337581" y="406369"/>
                </a:cubicBezTo>
                <a:cubicBezTo>
                  <a:pt x="345926" y="401361"/>
                  <a:pt x="356752" y="404068"/>
                  <a:pt x="361759" y="412413"/>
                </a:cubicBezTo>
                <a:cubicBezTo>
                  <a:pt x="366767" y="420759"/>
                  <a:pt x="364060" y="431585"/>
                  <a:pt x="355715" y="436592"/>
                </a:cubicBezTo>
                <a:cubicBezTo>
                  <a:pt x="319248" y="458479"/>
                  <a:pt x="277504" y="470011"/>
                  <a:pt x="234973" y="469947"/>
                </a:cubicBezTo>
                <a:cubicBezTo>
                  <a:pt x="105204" y="469947"/>
                  <a:pt x="0" y="364743"/>
                  <a:pt x="0" y="234973"/>
                </a:cubicBezTo>
                <a:cubicBezTo>
                  <a:pt x="0" y="105204"/>
                  <a:pt x="105204" y="0"/>
                  <a:pt x="234973" y="0"/>
                </a:cubicBezTo>
                <a:cubicBezTo>
                  <a:pt x="364743" y="0"/>
                  <a:pt x="469947" y="105204"/>
                  <a:pt x="469947" y="234973"/>
                </a:cubicBezTo>
                <a:cubicBezTo>
                  <a:pt x="469947" y="278091"/>
                  <a:pt x="458298" y="319546"/>
                  <a:pt x="436580" y="355732"/>
                </a:cubicBezTo>
                <a:close/>
                <a:moveTo>
                  <a:pt x="134399" y="310629"/>
                </a:moveTo>
                <a:lnTo>
                  <a:pt x="217350" y="227671"/>
                </a:lnTo>
                <a:lnTo>
                  <a:pt x="217350" y="129235"/>
                </a:lnTo>
                <a:cubicBezTo>
                  <a:pt x="217350" y="119503"/>
                  <a:pt x="225241" y="111612"/>
                  <a:pt x="234973" y="111612"/>
                </a:cubicBezTo>
                <a:cubicBezTo>
                  <a:pt x="244706" y="111612"/>
                  <a:pt x="252596" y="119503"/>
                  <a:pt x="252596" y="129235"/>
                </a:cubicBezTo>
                <a:lnTo>
                  <a:pt x="252596" y="234973"/>
                </a:lnTo>
                <a:cubicBezTo>
                  <a:pt x="252595" y="239647"/>
                  <a:pt x="250738" y="244129"/>
                  <a:pt x="247433" y="247433"/>
                </a:cubicBezTo>
                <a:lnTo>
                  <a:pt x="159318" y="335548"/>
                </a:lnTo>
                <a:cubicBezTo>
                  <a:pt x="152556" y="342549"/>
                  <a:pt x="141400" y="342742"/>
                  <a:pt x="134399" y="335981"/>
                </a:cubicBezTo>
                <a:cubicBezTo>
                  <a:pt x="127398" y="329220"/>
                  <a:pt x="127204" y="318063"/>
                  <a:pt x="133966" y="311062"/>
                </a:cubicBezTo>
                <a:cubicBezTo>
                  <a:pt x="134108" y="310915"/>
                  <a:pt x="134252" y="310771"/>
                  <a:pt x="134399" y="310629"/>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8" name="椭圆3">
            <a:extLst>
              <a:ext uri="{FF2B5EF4-FFF2-40B4-BE49-F238E27FC236}">
                <a16:creationId xmlns:a16="http://schemas.microsoft.com/office/drawing/2014/main" id="{424A47D7-9910-4A83-8CE5-9AF467D7E1D9}"/>
              </a:ext>
            </a:extLst>
          </p:cNvPr>
          <p:cNvSpPr/>
          <p:nvPr/>
        </p:nvSpPr>
        <p:spPr>
          <a:xfrm>
            <a:off x="4832546" y="2929151"/>
            <a:ext cx="691328" cy="691324"/>
          </a:xfrm>
          <a:custGeom>
            <a:avLst/>
            <a:gdLst>
              <a:gd name="connsiteX0" fmla="*/ 340711 w 446448"/>
              <a:gd name="connsiteY0" fmla="*/ 35246 h 446448"/>
              <a:gd name="connsiteX1" fmla="*/ 381855 w 446448"/>
              <a:gd name="connsiteY1" fmla="*/ 35246 h 446448"/>
              <a:gd name="connsiteX2" fmla="*/ 446449 w 446448"/>
              <a:gd name="connsiteY2" fmla="*/ 99916 h 446448"/>
              <a:gd name="connsiteX3" fmla="*/ 446449 w 446448"/>
              <a:gd name="connsiteY3" fmla="*/ 381773 h 446448"/>
              <a:gd name="connsiteX4" fmla="*/ 381855 w 446448"/>
              <a:gd name="connsiteY4" fmla="*/ 446449 h 446448"/>
              <a:gd name="connsiteX5" fmla="*/ 64594 w 446448"/>
              <a:gd name="connsiteY5" fmla="*/ 446449 h 446448"/>
              <a:gd name="connsiteX6" fmla="*/ 0 w 446448"/>
              <a:gd name="connsiteY6" fmla="*/ 381779 h 446448"/>
              <a:gd name="connsiteX7" fmla="*/ 0 w 446448"/>
              <a:gd name="connsiteY7" fmla="*/ 99922 h 446448"/>
              <a:gd name="connsiteX8" fmla="*/ 64594 w 446448"/>
              <a:gd name="connsiteY8" fmla="*/ 35246 h 446448"/>
              <a:gd name="connsiteX9" fmla="*/ 105738 w 446448"/>
              <a:gd name="connsiteY9" fmla="*/ 35246 h 446448"/>
              <a:gd name="connsiteX10" fmla="*/ 105738 w 446448"/>
              <a:gd name="connsiteY10" fmla="*/ 17623 h 446448"/>
              <a:gd name="connsiteX11" fmla="*/ 123361 w 446448"/>
              <a:gd name="connsiteY11" fmla="*/ 0 h 446448"/>
              <a:gd name="connsiteX12" fmla="*/ 140984 w 446448"/>
              <a:gd name="connsiteY12" fmla="*/ 17623 h 446448"/>
              <a:gd name="connsiteX13" fmla="*/ 140984 w 446448"/>
              <a:gd name="connsiteY13" fmla="*/ 35246 h 446448"/>
              <a:gd name="connsiteX14" fmla="*/ 305465 w 446448"/>
              <a:gd name="connsiteY14" fmla="*/ 35246 h 446448"/>
              <a:gd name="connsiteX15" fmla="*/ 305465 w 446448"/>
              <a:gd name="connsiteY15" fmla="*/ 17623 h 446448"/>
              <a:gd name="connsiteX16" fmla="*/ 323088 w 446448"/>
              <a:gd name="connsiteY16" fmla="*/ 0 h 446448"/>
              <a:gd name="connsiteX17" fmla="*/ 340711 w 446448"/>
              <a:gd name="connsiteY17" fmla="*/ 17623 h 446448"/>
              <a:gd name="connsiteX18" fmla="*/ 340711 w 446448"/>
              <a:gd name="connsiteY18" fmla="*/ 35246 h 446448"/>
              <a:gd name="connsiteX19" fmla="*/ 340711 w 446448"/>
              <a:gd name="connsiteY19" fmla="*/ 70492 h 446448"/>
              <a:gd name="connsiteX20" fmla="*/ 340711 w 446448"/>
              <a:gd name="connsiteY20" fmla="*/ 88115 h 446448"/>
              <a:gd name="connsiteX21" fmla="*/ 323088 w 446448"/>
              <a:gd name="connsiteY21" fmla="*/ 105738 h 446448"/>
              <a:gd name="connsiteX22" fmla="*/ 305465 w 446448"/>
              <a:gd name="connsiteY22" fmla="*/ 88115 h 446448"/>
              <a:gd name="connsiteX23" fmla="*/ 305465 w 446448"/>
              <a:gd name="connsiteY23" fmla="*/ 70492 h 446448"/>
              <a:gd name="connsiteX24" fmla="*/ 140984 w 446448"/>
              <a:gd name="connsiteY24" fmla="*/ 70492 h 446448"/>
              <a:gd name="connsiteX25" fmla="*/ 140984 w 446448"/>
              <a:gd name="connsiteY25" fmla="*/ 88115 h 446448"/>
              <a:gd name="connsiteX26" fmla="*/ 123361 w 446448"/>
              <a:gd name="connsiteY26" fmla="*/ 105738 h 446448"/>
              <a:gd name="connsiteX27" fmla="*/ 105738 w 446448"/>
              <a:gd name="connsiteY27" fmla="*/ 88115 h 446448"/>
              <a:gd name="connsiteX28" fmla="*/ 105738 w 446448"/>
              <a:gd name="connsiteY28" fmla="*/ 70492 h 446448"/>
              <a:gd name="connsiteX29" fmla="*/ 64594 w 446448"/>
              <a:gd name="connsiteY29" fmla="*/ 70492 h 446448"/>
              <a:gd name="connsiteX30" fmla="*/ 35246 w 446448"/>
              <a:gd name="connsiteY30" fmla="*/ 99910 h 446448"/>
              <a:gd name="connsiteX31" fmla="*/ 35246 w 446448"/>
              <a:gd name="connsiteY31" fmla="*/ 99916 h 446448"/>
              <a:gd name="connsiteX32" fmla="*/ 35246 w 446448"/>
              <a:gd name="connsiteY32" fmla="*/ 381773 h 446448"/>
              <a:gd name="connsiteX33" fmla="*/ 64523 w 446448"/>
              <a:gd name="connsiteY33" fmla="*/ 411203 h 446448"/>
              <a:gd name="connsiteX34" fmla="*/ 64594 w 446448"/>
              <a:gd name="connsiteY34" fmla="*/ 411203 h 446448"/>
              <a:gd name="connsiteX35" fmla="*/ 381855 w 446448"/>
              <a:gd name="connsiteY35" fmla="*/ 411203 h 446448"/>
              <a:gd name="connsiteX36" fmla="*/ 411203 w 446448"/>
              <a:gd name="connsiteY36" fmla="*/ 381785 h 446448"/>
              <a:gd name="connsiteX37" fmla="*/ 411203 w 446448"/>
              <a:gd name="connsiteY37" fmla="*/ 381779 h 446448"/>
              <a:gd name="connsiteX38" fmla="*/ 411203 w 446448"/>
              <a:gd name="connsiteY38" fmla="*/ 99922 h 446448"/>
              <a:gd name="connsiteX39" fmla="*/ 381926 w 446448"/>
              <a:gd name="connsiteY39" fmla="*/ 70492 h 446448"/>
              <a:gd name="connsiteX40" fmla="*/ 381855 w 446448"/>
              <a:gd name="connsiteY40" fmla="*/ 70492 h 446448"/>
              <a:gd name="connsiteX41" fmla="*/ 340711 w 446448"/>
              <a:gd name="connsiteY41" fmla="*/ 70492 h 446448"/>
              <a:gd name="connsiteX42" fmla="*/ 334837 w 446448"/>
              <a:gd name="connsiteY42" fmla="*/ 193853 h 446448"/>
              <a:gd name="connsiteX43" fmla="*/ 352460 w 446448"/>
              <a:gd name="connsiteY43" fmla="*/ 211476 h 446448"/>
              <a:gd name="connsiteX44" fmla="*/ 334837 w 446448"/>
              <a:gd name="connsiteY44" fmla="*/ 229099 h 446448"/>
              <a:gd name="connsiteX45" fmla="*/ 111612 w 446448"/>
              <a:gd name="connsiteY45" fmla="*/ 229099 h 446448"/>
              <a:gd name="connsiteX46" fmla="*/ 93989 w 446448"/>
              <a:gd name="connsiteY46" fmla="*/ 211476 h 446448"/>
              <a:gd name="connsiteX47" fmla="*/ 111612 w 446448"/>
              <a:gd name="connsiteY47" fmla="*/ 193853 h 446448"/>
              <a:gd name="connsiteX48" fmla="*/ 334837 w 446448"/>
              <a:gd name="connsiteY48" fmla="*/ 193853 h 446448"/>
              <a:gd name="connsiteX49" fmla="*/ 264345 w 446448"/>
              <a:gd name="connsiteY49" fmla="*/ 281968 h 446448"/>
              <a:gd name="connsiteX50" fmla="*/ 281968 w 446448"/>
              <a:gd name="connsiteY50" fmla="*/ 299591 h 446448"/>
              <a:gd name="connsiteX51" fmla="*/ 264345 w 446448"/>
              <a:gd name="connsiteY51" fmla="*/ 317214 h 446448"/>
              <a:gd name="connsiteX52" fmla="*/ 111612 w 446448"/>
              <a:gd name="connsiteY52" fmla="*/ 317214 h 446448"/>
              <a:gd name="connsiteX53" fmla="*/ 93989 w 446448"/>
              <a:gd name="connsiteY53" fmla="*/ 299591 h 446448"/>
              <a:gd name="connsiteX54" fmla="*/ 111612 w 446448"/>
              <a:gd name="connsiteY54" fmla="*/ 281968 h 446448"/>
              <a:gd name="connsiteX55" fmla="*/ 264345 w 446448"/>
              <a:gd name="connsiteY55" fmla="*/ 281968 h 44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6448" h="446448">
                <a:moveTo>
                  <a:pt x="340711" y="35246"/>
                </a:moveTo>
                <a:lnTo>
                  <a:pt x="381855" y="35246"/>
                </a:lnTo>
                <a:cubicBezTo>
                  <a:pt x="417547" y="35246"/>
                  <a:pt x="446449" y="64171"/>
                  <a:pt x="446449" y="99916"/>
                </a:cubicBezTo>
                <a:lnTo>
                  <a:pt x="446449" y="381773"/>
                </a:lnTo>
                <a:cubicBezTo>
                  <a:pt x="446449" y="417494"/>
                  <a:pt x="417536" y="446449"/>
                  <a:pt x="381855" y="446449"/>
                </a:cubicBezTo>
                <a:lnTo>
                  <a:pt x="64594" y="446449"/>
                </a:lnTo>
                <a:cubicBezTo>
                  <a:pt x="28902" y="446449"/>
                  <a:pt x="0" y="417524"/>
                  <a:pt x="0" y="381779"/>
                </a:cubicBezTo>
                <a:lnTo>
                  <a:pt x="0" y="99922"/>
                </a:lnTo>
                <a:cubicBezTo>
                  <a:pt x="0" y="64201"/>
                  <a:pt x="28913" y="35246"/>
                  <a:pt x="64594" y="35246"/>
                </a:cubicBezTo>
                <a:lnTo>
                  <a:pt x="105738" y="35246"/>
                </a:lnTo>
                <a:lnTo>
                  <a:pt x="105738" y="17623"/>
                </a:lnTo>
                <a:cubicBezTo>
                  <a:pt x="105738" y="7890"/>
                  <a:pt x="113628" y="0"/>
                  <a:pt x="123361" y="0"/>
                </a:cubicBezTo>
                <a:cubicBezTo>
                  <a:pt x="133094" y="0"/>
                  <a:pt x="140984" y="7890"/>
                  <a:pt x="140984" y="17623"/>
                </a:cubicBezTo>
                <a:lnTo>
                  <a:pt x="140984" y="35246"/>
                </a:lnTo>
                <a:lnTo>
                  <a:pt x="305465" y="35246"/>
                </a:lnTo>
                <a:lnTo>
                  <a:pt x="305465" y="17623"/>
                </a:lnTo>
                <a:cubicBezTo>
                  <a:pt x="305465" y="7890"/>
                  <a:pt x="313355" y="0"/>
                  <a:pt x="323088" y="0"/>
                </a:cubicBezTo>
                <a:cubicBezTo>
                  <a:pt x="332821" y="0"/>
                  <a:pt x="340711" y="7890"/>
                  <a:pt x="340711" y="17623"/>
                </a:cubicBezTo>
                <a:lnTo>
                  <a:pt x="340711" y="35246"/>
                </a:lnTo>
                <a:close/>
                <a:moveTo>
                  <a:pt x="340711" y="70492"/>
                </a:moveTo>
                <a:lnTo>
                  <a:pt x="340711" y="88115"/>
                </a:lnTo>
                <a:cubicBezTo>
                  <a:pt x="340711" y="97848"/>
                  <a:pt x="332821" y="105738"/>
                  <a:pt x="323088" y="105738"/>
                </a:cubicBezTo>
                <a:cubicBezTo>
                  <a:pt x="313355" y="105738"/>
                  <a:pt x="305465" y="97848"/>
                  <a:pt x="305465" y="88115"/>
                </a:cubicBezTo>
                <a:lnTo>
                  <a:pt x="305465" y="70492"/>
                </a:lnTo>
                <a:lnTo>
                  <a:pt x="140984" y="70492"/>
                </a:lnTo>
                <a:lnTo>
                  <a:pt x="140984" y="88115"/>
                </a:lnTo>
                <a:cubicBezTo>
                  <a:pt x="140984" y="97848"/>
                  <a:pt x="133094" y="105738"/>
                  <a:pt x="123361" y="105738"/>
                </a:cubicBezTo>
                <a:cubicBezTo>
                  <a:pt x="113628" y="105738"/>
                  <a:pt x="105738" y="97848"/>
                  <a:pt x="105738" y="88115"/>
                </a:cubicBezTo>
                <a:lnTo>
                  <a:pt x="105738" y="70492"/>
                </a:lnTo>
                <a:lnTo>
                  <a:pt x="64594" y="70492"/>
                </a:lnTo>
                <a:cubicBezTo>
                  <a:pt x="48366" y="70511"/>
                  <a:pt x="35226" y="83682"/>
                  <a:pt x="35246" y="99910"/>
                </a:cubicBezTo>
                <a:cubicBezTo>
                  <a:pt x="35246" y="99912"/>
                  <a:pt x="35246" y="99914"/>
                  <a:pt x="35246" y="99916"/>
                </a:cubicBezTo>
                <a:lnTo>
                  <a:pt x="35246" y="381773"/>
                </a:lnTo>
                <a:cubicBezTo>
                  <a:pt x="35204" y="397985"/>
                  <a:pt x="48312" y="411161"/>
                  <a:pt x="64523" y="411203"/>
                </a:cubicBezTo>
                <a:cubicBezTo>
                  <a:pt x="64547" y="411203"/>
                  <a:pt x="64571" y="411203"/>
                  <a:pt x="64594" y="411203"/>
                </a:cubicBezTo>
                <a:lnTo>
                  <a:pt x="381855" y="411203"/>
                </a:lnTo>
                <a:cubicBezTo>
                  <a:pt x="398083" y="411184"/>
                  <a:pt x="411223" y="398013"/>
                  <a:pt x="411203" y="381785"/>
                </a:cubicBezTo>
                <a:cubicBezTo>
                  <a:pt x="411203" y="381782"/>
                  <a:pt x="411203" y="381781"/>
                  <a:pt x="411203" y="381779"/>
                </a:cubicBezTo>
                <a:lnTo>
                  <a:pt x="411203" y="99922"/>
                </a:lnTo>
                <a:cubicBezTo>
                  <a:pt x="411245" y="83710"/>
                  <a:pt x="398137" y="70534"/>
                  <a:pt x="381926" y="70492"/>
                </a:cubicBezTo>
                <a:cubicBezTo>
                  <a:pt x="381902" y="70492"/>
                  <a:pt x="381878" y="70492"/>
                  <a:pt x="381855" y="70492"/>
                </a:cubicBezTo>
                <a:lnTo>
                  <a:pt x="340711" y="70492"/>
                </a:lnTo>
                <a:close/>
                <a:moveTo>
                  <a:pt x="334837" y="193853"/>
                </a:moveTo>
                <a:cubicBezTo>
                  <a:pt x="344570" y="193853"/>
                  <a:pt x="352460" y="201743"/>
                  <a:pt x="352460" y="211476"/>
                </a:cubicBezTo>
                <a:cubicBezTo>
                  <a:pt x="352460" y="221209"/>
                  <a:pt x="344570" y="229099"/>
                  <a:pt x="334837" y="229099"/>
                </a:cubicBezTo>
                <a:lnTo>
                  <a:pt x="111612" y="229099"/>
                </a:lnTo>
                <a:cubicBezTo>
                  <a:pt x="101879" y="229099"/>
                  <a:pt x="93989" y="221209"/>
                  <a:pt x="93989" y="211476"/>
                </a:cubicBezTo>
                <a:cubicBezTo>
                  <a:pt x="93989" y="201743"/>
                  <a:pt x="101879" y="193853"/>
                  <a:pt x="111612" y="193853"/>
                </a:cubicBezTo>
                <a:lnTo>
                  <a:pt x="334837" y="193853"/>
                </a:lnTo>
                <a:close/>
                <a:moveTo>
                  <a:pt x="264345" y="281968"/>
                </a:moveTo>
                <a:cubicBezTo>
                  <a:pt x="274078" y="281968"/>
                  <a:pt x="281968" y="289858"/>
                  <a:pt x="281968" y="299591"/>
                </a:cubicBezTo>
                <a:cubicBezTo>
                  <a:pt x="281968" y="309324"/>
                  <a:pt x="274078" y="317214"/>
                  <a:pt x="264345" y="317214"/>
                </a:cubicBezTo>
                <a:lnTo>
                  <a:pt x="111612" y="317214"/>
                </a:lnTo>
                <a:cubicBezTo>
                  <a:pt x="101879" y="317214"/>
                  <a:pt x="93989" y="309324"/>
                  <a:pt x="93989" y="299591"/>
                </a:cubicBezTo>
                <a:cubicBezTo>
                  <a:pt x="93989" y="289858"/>
                  <a:pt x="101879" y="281968"/>
                  <a:pt x="111612" y="281968"/>
                </a:cubicBezTo>
                <a:lnTo>
                  <a:pt x="264345" y="281968"/>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9" name="椭圆4">
            <a:extLst>
              <a:ext uri="{FF2B5EF4-FFF2-40B4-BE49-F238E27FC236}">
                <a16:creationId xmlns:a16="http://schemas.microsoft.com/office/drawing/2014/main" id="{964B5D1B-84BF-49BB-AD26-74F2887167D6}"/>
              </a:ext>
            </a:extLst>
          </p:cNvPr>
          <p:cNvSpPr/>
          <p:nvPr/>
        </p:nvSpPr>
        <p:spPr>
          <a:xfrm>
            <a:off x="6707481" y="3367713"/>
            <a:ext cx="691328" cy="656914"/>
          </a:xfrm>
          <a:custGeom>
            <a:avLst/>
            <a:gdLst>
              <a:gd name="connsiteX0" fmla="*/ 100163 w 469946"/>
              <a:gd name="connsiteY0" fmla="*/ 32234 h 446555"/>
              <a:gd name="connsiteX1" fmla="*/ 187673 w 469946"/>
              <a:gd name="connsiteY1" fmla="*/ 8284 h 446555"/>
              <a:gd name="connsiteX2" fmla="*/ 371828 w 469946"/>
              <a:gd name="connsiteY2" fmla="*/ 94742 h 446555"/>
              <a:gd name="connsiteX3" fmla="*/ 405329 w 469946"/>
              <a:gd name="connsiteY3" fmla="*/ 94742 h 446555"/>
              <a:gd name="connsiteX4" fmla="*/ 469947 w 469946"/>
              <a:gd name="connsiteY4" fmla="*/ 159243 h 446555"/>
              <a:gd name="connsiteX5" fmla="*/ 469947 w 469946"/>
              <a:gd name="connsiteY5" fmla="*/ 382056 h 446555"/>
              <a:gd name="connsiteX6" fmla="*/ 405329 w 469946"/>
              <a:gd name="connsiteY6" fmla="*/ 446556 h 446555"/>
              <a:gd name="connsiteX7" fmla="*/ 64618 w 469946"/>
              <a:gd name="connsiteY7" fmla="*/ 446556 h 446555"/>
              <a:gd name="connsiteX8" fmla="*/ 0 w 469946"/>
              <a:gd name="connsiteY8" fmla="*/ 382056 h 446555"/>
              <a:gd name="connsiteX9" fmla="*/ 0 w 469946"/>
              <a:gd name="connsiteY9" fmla="*/ 159243 h 446555"/>
              <a:gd name="connsiteX10" fmla="*/ 64066 w 469946"/>
              <a:gd name="connsiteY10" fmla="*/ 94748 h 446555"/>
              <a:gd name="connsiteX11" fmla="*/ 405329 w 469946"/>
              <a:gd name="connsiteY11" fmla="*/ 129924 h 446555"/>
              <a:gd name="connsiteX12" fmla="*/ 370271 w 469946"/>
              <a:gd name="connsiteY12" fmla="*/ 129936 h 446555"/>
              <a:gd name="connsiteX13" fmla="*/ 366088 w 469946"/>
              <a:gd name="connsiteY13" fmla="*/ 129936 h 446555"/>
              <a:gd name="connsiteX14" fmla="*/ 64618 w 469946"/>
              <a:gd name="connsiteY14" fmla="*/ 129930 h 446555"/>
              <a:gd name="connsiteX15" fmla="*/ 35246 w 469946"/>
              <a:gd name="connsiteY15" fmla="*/ 159243 h 446555"/>
              <a:gd name="connsiteX16" fmla="*/ 35246 w 469946"/>
              <a:gd name="connsiteY16" fmla="*/ 382056 h 446555"/>
              <a:gd name="connsiteX17" fmla="*/ 64612 w 469946"/>
              <a:gd name="connsiteY17" fmla="*/ 411375 h 446555"/>
              <a:gd name="connsiteX18" fmla="*/ 64618 w 469946"/>
              <a:gd name="connsiteY18" fmla="*/ 411375 h 446555"/>
              <a:gd name="connsiteX19" fmla="*/ 405329 w 469946"/>
              <a:gd name="connsiteY19" fmla="*/ 411375 h 446555"/>
              <a:gd name="connsiteX20" fmla="*/ 434701 w 469946"/>
              <a:gd name="connsiteY20" fmla="*/ 382062 h 446555"/>
              <a:gd name="connsiteX21" fmla="*/ 434701 w 469946"/>
              <a:gd name="connsiteY21" fmla="*/ 159243 h 446555"/>
              <a:gd name="connsiteX22" fmla="*/ 405335 w 469946"/>
              <a:gd name="connsiteY22" fmla="*/ 129924 h 446555"/>
              <a:gd name="connsiteX23" fmla="*/ 405329 w 469946"/>
              <a:gd name="connsiteY23" fmla="*/ 129924 h 446555"/>
              <a:gd name="connsiteX24" fmla="*/ 277674 w 469946"/>
              <a:gd name="connsiteY24" fmla="*/ 204745 h 446555"/>
              <a:gd name="connsiteX25" fmla="*/ 301007 w 469946"/>
              <a:gd name="connsiteY25" fmla="*/ 196010 h 446555"/>
              <a:gd name="connsiteX26" fmla="*/ 309775 w 469946"/>
              <a:gd name="connsiteY26" fmla="*/ 219268 h 446555"/>
              <a:gd name="connsiteX27" fmla="*/ 309759 w 469946"/>
              <a:gd name="connsiteY27" fmla="*/ 219302 h 446555"/>
              <a:gd name="connsiteX28" fmla="*/ 251016 w 469946"/>
              <a:gd name="connsiteY28" fmla="*/ 348302 h 446555"/>
              <a:gd name="connsiteX29" fmla="*/ 218930 w 469946"/>
              <a:gd name="connsiteY29" fmla="*/ 348302 h 446555"/>
              <a:gd name="connsiteX30" fmla="*/ 160187 w 469946"/>
              <a:gd name="connsiteY30" fmla="*/ 219302 h 446555"/>
              <a:gd name="connsiteX31" fmla="*/ 168907 w 469946"/>
              <a:gd name="connsiteY31" fmla="*/ 196025 h 446555"/>
              <a:gd name="connsiteX32" fmla="*/ 168940 w 469946"/>
              <a:gd name="connsiteY32" fmla="*/ 196010 h 446555"/>
              <a:gd name="connsiteX33" fmla="*/ 192273 w 469946"/>
              <a:gd name="connsiteY33" fmla="*/ 204745 h 446555"/>
              <a:gd name="connsiteX34" fmla="*/ 234973 w 469946"/>
              <a:gd name="connsiteY34" fmla="*/ 298505 h 446555"/>
              <a:gd name="connsiteX35" fmla="*/ 170784 w 469946"/>
              <a:gd name="connsiteY35" fmla="*/ 39153 h 446555"/>
              <a:gd name="connsiteX36" fmla="*/ 130690 w 469946"/>
              <a:gd name="connsiteY36" fmla="*/ 49850 h 446555"/>
              <a:gd name="connsiteX37" fmla="*/ 130687 w 469946"/>
              <a:gd name="connsiteY37" fmla="*/ 49857 h 446555"/>
              <a:gd name="connsiteX38" fmla="*/ 104769 w 469946"/>
              <a:gd name="connsiteY38" fmla="*/ 94742 h 446555"/>
              <a:gd name="connsiteX39" fmla="*/ 289047 w 469946"/>
              <a:gd name="connsiteY39" fmla="*/ 94742 h 446555"/>
              <a:gd name="connsiteX40" fmla="*/ 172106 w 469946"/>
              <a:gd name="connsiteY40" fmla="*/ 39847 h 446555"/>
              <a:gd name="connsiteX41" fmla="*/ 171436 w 469946"/>
              <a:gd name="connsiteY41" fmla="*/ 39512 h 4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6" h="446555">
                <a:moveTo>
                  <a:pt x="100163" y="32234"/>
                </a:moveTo>
                <a:cubicBezTo>
                  <a:pt x="117845" y="1617"/>
                  <a:pt x="156874" y="-9004"/>
                  <a:pt x="187673" y="8284"/>
                </a:cubicBezTo>
                <a:lnTo>
                  <a:pt x="371828" y="94742"/>
                </a:lnTo>
                <a:lnTo>
                  <a:pt x="405329" y="94742"/>
                </a:lnTo>
                <a:cubicBezTo>
                  <a:pt x="441015" y="94742"/>
                  <a:pt x="469947" y="123627"/>
                  <a:pt x="469947" y="159243"/>
                </a:cubicBezTo>
                <a:lnTo>
                  <a:pt x="469947" y="382056"/>
                </a:lnTo>
                <a:cubicBezTo>
                  <a:pt x="469947" y="417678"/>
                  <a:pt x="441015" y="446556"/>
                  <a:pt x="405329" y="446556"/>
                </a:cubicBezTo>
                <a:lnTo>
                  <a:pt x="64618" y="446556"/>
                </a:lnTo>
                <a:cubicBezTo>
                  <a:pt x="28931" y="446556"/>
                  <a:pt x="0" y="417678"/>
                  <a:pt x="0" y="382056"/>
                </a:cubicBezTo>
                <a:lnTo>
                  <a:pt x="0" y="159243"/>
                </a:lnTo>
                <a:cubicBezTo>
                  <a:pt x="0" y="123808"/>
                  <a:pt x="28632" y="95048"/>
                  <a:pt x="64066" y="94748"/>
                </a:cubicBezTo>
                <a:close/>
                <a:moveTo>
                  <a:pt x="405329" y="129924"/>
                </a:moveTo>
                <a:lnTo>
                  <a:pt x="370271" y="129936"/>
                </a:lnTo>
                <a:cubicBezTo>
                  <a:pt x="368882" y="130102"/>
                  <a:pt x="367478" y="130102"/>
                  <a:pt x="366088" y="129936"/>
                </a:cubicBezTo>
                <a:lnTo>
                  <a:pt x="64618" y="129930"/>
                </a:lnTo>
                <a:cubicBezTo>
                  <a:pt x="48399" y="129930"/>
                  <a:pt x="35246" y="143053"/>
                  <a:pt x="35246" y="159243"/>
                </a:cubicBezTo>
                <a:lnTo>
                  <a:pt x="35246" y="382056"/>
                </a:lnTo>
                <a:cubicBezTo>
                  <a:pt x="35259" y="398261"/>
                  <a:pt x="48406" y="411388"/>
                  <a:pt x="64612" y="411375"/>
                </a:cubicBezTo>
                <a:cubicBezTo>
                  <a:pt x="64614" y="411375"/>
                  <a:pt x="64616" y="411375"/>
                  <a:pt x="64618" y="411375"/>
                </a:cubicBezTo>
                <a:lnTo>
                  <a:pt x="405329" y="411375"/>
                </a:lnTo>
                <a:cubicBezTo>
                  <a:pt x="421548" y="411375"/>
                  <a:pt x="434701" y="398251"/>
                  <a:pt x="434701" y="382062"/>
                </a:cubicBezTo>
                <a:lnTo>
                  <a:pt x="434701" y="159243"/>
                </a:lnTo>
                <a:cubicBezTo>
                  <a:pt x="434688" y="143037"/>
                  <a:pt x="421540" y="129911"/>
                  <a:pt x="405335" y="129924"/>
                </a:cubicBezTo>
                <a:cubicBezTo>
                  <a:pt x="405333" y="129924"/>
                  <a:pt x="405331" y="129924"/>
                  <a:pt x="405329" y="129924"/>
                </a:cubicBezTo>
                <a:close/>
                <a:moveTo>
                  <a:pt x="277674" y="204745"/>
                </a:moveTo>
                <a:cubicBezTo>
                  <a:pt x="281712" y="195897"/>
                  <a:pt x="292151" y="191990"/>
                  <a:pt x="301007" y="196010"/>
                </a:cubicBezTo>
                <a:cubicBezTo>
                  <a:pt x="309851" y="200011"/>
                  <a:pt x="313776" y="210425"/>
                  <a:pt x="309775" y="219268"/>
                </a:cubicBezTo>
                <a:cubicBezTo>
                  <a:pt x="309770" y="219279"/>
                  <a:pt x="309764" y="219291"/>
                  <a:pt x="309759" y="219302"/>
                </a:cubicBezTo>
                <a:lnTo>
                  <a:pt x="251016" y="348302"/>
                </a:lnTo>
                <a:cubicBezTo>
                  <a:pt x="244754" y="362048"/>
                  <a:pt x="225193" y="362048"/>
                  <a:pt x="218930" y="348302"/>
                </a:cubicBezTo>
                <a:lnTo>
                  <a:pt x="160187" y="219302"/>
                </a:lnTo>
                <a:cubicBezTo>
                  <a:pt x="156167" y="210466"/>
                  <a:pt x="160071" y="200045"/>
                  <a:pt x="168907" y="196025"/>
                </a:cubicBezTo>
                <a:cubicBezTo>
                  <a:pt x="168918" y="196020"/>
                  <a:pt x="168929" y="196015"/>
                  <a:pt x="168940" y="196010"/>
                </a:cubicBezTo>
                <a:cubicBezTo>
                  <a:pt x="177796" y="191990"/>
                  <a:pt x="188234" y="195897"/>
                  <a:pt x="192273" y="204745"/>
                </a:cubicBezTo>
                <a:lnTo>
                  <a:pt x="234973" y="298505"/>
                </a:lnTo>
                <a:close/>
                <a:moveTo>
                  <a:pt x="170784" y="39153"/>
                </a:moveTo>
                <a:cubicBezTo>
                  <a:pt x="156759" y="31035"/>
                  <a:pt x="138809" y="35824"/>
                  <a:pt x="130690" y="49850"/>
                </a:cubicBezTo>
                <a:cubicBezTo>
                  <a:pt x="130689" y="49852"/>
                  <a:pt x="130688" y="49854"/>
                  <a:pt x="130687" y="49857"/>
                </a:cubicBezTo>
                <a:lnTo>
                  <a:pt x="104769" y="94742"/>
                </a:lnTo>
                <a:lnTo>
                  <a:pt x="289047" y="94742"/>
                </a:lnTo>
                <a:lnTo>
                  <a:pt x="172106" y="39847"/>
                </a:lnTo>
                <a:cubicBezTo>
                  <a:pt x="171881" y="39740"/>
                  <a:pt x="171657" y="39628"/>
                  <a:pt x="171436" y="39512"/>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Tree>
    <p:extLst>
      <p:ext uri="{BB962C8B-B14F-4D97-AF65-F5344CB8AC3E}">
        <p14:creationId xmlns:p14="http://schemas.microsoft.com/office/powerpoint/2010/main" val="3832335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cxnSp>
        <p:nvCxnSpPr>
          <p:cNvPr id="8" name="直接连接符 7">
            <a:extLst>
              <a:ext uri="{FF2B5EF4-FFF2-40B4-BE49-F238E27FC236}">
                <a16:creationId xmlns:a16="http://schemas.microsoft.com/office/drawing/2014/main" id="{1EE3315B-FA18-4C42-93F6-1D4B3B8B4CC3}"/>
              </a:ext>
            </a:extLst>
          </p:cNvPr>
          <p:cNvCxnSpPr>
            <a:cxnSpLocks/>
          </p:cNvCxnSpPr>
          <p:nvPr/>
        </p:nvCxnSpPr>
        <p:spPr>
          <a:xfrm>
            <a:off x="5331621" y="2059619"/>
            <a:ext cx="0" cy="2885243"/>
          </a:xfrm>
          <a:prstGeom prst="line">
            <a:avLst/>
          </a:prstGeom>
          <a:noFill/>
          <a:ln w="6350" cap="flat" cmpd="sng" algn="ctr">
            <a:solidFill>
              <a:schemeClr val="bg1"/>
            </a:solidFill>
            <a:prstDash val="sysDash"/>
            <a:miter lim="800000"/>
          </a:ln>
          <a:effectLst/>
        </p:spPr>
      </p:cxnSp>
      <p:grpSp>
        <p:nvGrpSpPr>
          <p:cNvPr id="4" name="组合 3">
            <a:extLst>
              <a:ext uri="{FF2B5EF4-FFF2-40B4-BE49-F238E27FC236}">
                <a16:creationId xmlns:a16="http://schemas.microsoft.com/office/drawing/2014/main" id="{7944EDAC-9289-448A-948C-28F5632089C2}"/>
              </a:ext>
            </a:extLst>
          </p:cNvPr>
          <p:cNvGrpSpPr/>
          <p:nvPr/>
        </p:nvGrpSpPr>
        <p:grpSpPr>
          <a:xfrm>
            <a:off x="6204243" y="1967924"/>
            <a:ext cx="4551795" cy="3174772"/>
            <a:chOff x="1298586" y="1801590"/>
            <a:chExt cx="4551795" cy="3174772"/>
          </a:xfrm>
        </p:grpSpPr>
        <p:sp>
          <p:nvSpPr>
            <p:cNvPr id="11" name="圆角矩形 27">
              <a:extLst>
                <a:ext uri="{FF2B5EF4-FFF2-40B4-BE49-F238E27FC236}">
                  <a16:creationId xmlns:a16="http://schemas.microsoft.com/office/drawing/2014/main" id="{EC704CEF-1D1E-4308-88BA-FE1BDA651E56}"/>
                </a:ext>
              </a:extLst>
            </p:cNvPr>
            <p:cNvSpPr/>
            <p:nvPr/>
          </p:nvSpPr>
          <p:spPr>
            <a:xfrm>
              <a:off x="1426682" y="2300779"/>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5" name="文本">
              <a:extLst>
                <a:ext uri="{FF2B5EF4-FFF2-40B4-BE49-F238E27FC236}">
                  <a16:creationId xmlns:a16="http://schemas.microsoft.com/office/drawing/2014/main" id="{7035321A-95E6-4DE9-A15F-B9CFCE130B95}"/>
                </a:ext>
              </a:extLst>
            </p:cNvPr>
            <p:cNvSpPr/>
            <p:nvPr/>
          </p:nvSpPr>
          <p:spPr>
            <a:xfrm>
              <a:off x="1298586" y="180159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6" name="文本框 15">
              <a:extLst>
                <a:ext uri="{FF2B5EF4-FFF2-40B4-BE49-F238E27FC236}">
                  <a16:creationId xmlns:a16="http://schemas.microsoft.com/office/drawing/2014/main" id="{5B137F18-983E-43EF-9201-2564E3616A52}"/>
                </a:ext>
              </a:extLst>
            </p:cNvPr>
            <p:cNvSpPr txBox="1"/>
            <p:nvPr/>
          </p:nvSpPr>
          <p:spPr>
            <a:xfrm>
              <a:off x="1301666" y="2445577"/>
              <a:ext cx="4548715" cy="172566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sp>
          <p:nvSpPr>
            <p:cNvPr id="18" name="文本框 17">
              <a:extLst>
                <a:ext uri="{FF2B5EF4-FFF2-40B4-BE49-F238E27FC236}">
                  <a16:creationId xmlns:a16="http://schemas.microsoft.com/office/drawing/2014/main" id="{5A47F9F6-542B-408B-909B-D698AE90D5C4}"/>
                </a:ext>
              </a:extLst>
            </p:cNvPr>
            <p:cNvSpPr txBox="1"/>
            <p:nvPr/>
          </p:nvSpPr>
          <p:spPr>
            <a:xfrm>
              <a:off x="1301666" y="4081693"/>
              <a:ext cx="4548715"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在此输入你的多在此你的文本，简洁直多余文本在此输入你的文本内容文本输入你在此输入你的多在此你你</a:t>
              </a:r>
            </a:p>
            <a:p>
              <a:pPr>
                <a:lnSpc>
                  <a:spcPct val="150000"/>
                </a:lnSpc>
              </a:pPr>
              <a:endParaRPr lang="zh-CN" altLang="en-US" sz="1200" dirty="0">
                <a:solidFill>
                  <a:schemeClr val="bg1"/>
                </a:solidFill>
                <a:latin typeface="思源黑体旧字形 Normal" panose="020B0400000000000000" pitchFamily="34" charset="-122"/>
                <a:ea typeface="思源黑体旧字形 Normal" panose="020B0400000000000000" pitchFamily="34" charset="-122"/>
              </a:endParaRPr>
            </a:p>
          </p:txBody>
        </p:sp>
      </p:grpSp>
      <p:pic>
        <p:nvPicPr>
          <p:cNvPr id="23" name="图片 22">
            <a:extLst>
              <a:ext uri="{FF2B5EF4-FFF2-40B4-BE49-F238E27FC236}">
                <a16:creationId xmlns:a16="http://schemas.microsoft.com/office/drawing/2014/main" id="{4B3FDF2D-71AC-4474-83FC-6FBC0C75F6AD}"/>
              </a:ext>
            </a:extLst>
          </p:cNvPr>
          <p:cNvPicPr>
            <a:picLocks noChangeAspect="1"/>
          </p:cNvPicPr>
          <p:nvPr/>
        </p:nvPicPr>
        <p:blipFill>
          <a:blip r:embed="rId3"/>
          <a:stretch>
            <a:fillRect/>
          </a:stretch>
        </p:blipFill>
        <p:spPr>
          <a:xfrm>
            <a:off x="1938528" y="2309972"/>
            <a:ext cx="2501204" cy="2329542"/>
          </a:xfrm>
          <a:prstGeom prst="rect">
            <a:avLst/>
          </a:prstGeom>
        </p:spPr>
      </p:pic>
    </p:spTree>
    <p:extLst>
      <p:ext uri="{BB962C8B-B14F-4D97-AF65-F5344CB8AC3E}">
        <p14:creationId xmlns:p14="http://schemas.microsoft.com/office/powerpoint/2010/main" val="408364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课程内容学习</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EA9C21BD-B7DD-4EB0-8F5D-49B5E9E6B24D}"/>
              </a:ext>
            </a:extLst>
          </p:cNvPr>
          <p:cNvGrpSpPr/>
          <p:nvPr/>
        </p:nvGrpSpPr>
        <p:grpSpPr>
          <a:xfrm>
            <a:off x="951729" y="2077571"/>
            <a:ext cx="6297953" cy="2702858"/>
            <a:chOff x="1395957" y="2165351"/>
            <a:chExt cx="6297953" cy="2702858"/>
          </a:xfrm>
        </p:grpSpPr>
        <p:grpSp>
          <p:nvGrpSpPr>
            <p:cNvPr id="33" name="组合 32">
              <a:extLst>
                <a:ext uri="{FF2B5EF4-FFF2-40B4-BE49-F238E27FC236}">
                  <a16:creationId xmlns:a16="http://schemas.microsoft.com/office/drawing/2014/main" id="{2EABC22F-223C-493B-BFB4-A0E0CBB7B065}"/>
                </a:ext>
              </a:extLst>
            </p:cNvPr>
            <p:cNvGrpSpPr/>
            <p:nvPr/>
          </p:nvGrpSpPr>
          <p:grpSpPr>
            <a:xfrm>
              <a:off x="1395957" y="2165351"/>
              <a:ext cx="581960" cy="581958"/>
              <a:chOff x="1865857" y="2724999"/>
              <a:chExt cx="581960" cy="581958"/>
            </a:xfrm>
          </p:grpSpPr>
          <p:sp>
            <p:nvSpPr>
              <p:cNvPr id="37" name="文本">
                <a:extLst>
                  <a:ext uri="{FF2B5EF4-FFF2-40B4-BE49-F238E27FC236}">
                    <a16:creationId xmlns:a16="http://schemas.microsoft.com/office/drawing/2014/main" id="{B122B76C-E913-448E-BF1F-188013D3BB15}"/>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38" name="文本">
                <a:extLst>
                  <a:ext uri="{FF2B5EF4-FFF2-40B4-BE49-F238E27FC236}">
                    <a16:creationId xmlns:a16="http://schemas.microsoft.com/office/drawing/2014/main" id="{4AEE225C-C7EF-494B-AC50-D162C3EFA610}"/>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01</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27" name="组合 26">
              <a:extLst>
                <a:ext uri="{FF2B5EF4-FFF2-40B4-BE49-F238E27FC236}">
                  <a16:creationId xmlns:a16="http://schemas.microsoft.com/office/drawing/2014/main" id="{FE106F5C-21CA-4FAC-8C1E-3180F6957C39}"/>
                </a:ext>
              </a:extLst>
            </p:cNvPr>
            <p:cNvGrpSpPr/>
            <p:nvPr/>
          </p:nvGrpSpPr>
          <p:grpSpPr>
            <a:xfrm>
              <a:off x="7111950" y="2165351"/>
              <a:ext cx="581960" cy="581958"/>
              <a:chOff x="1865857" y="2724999"/>
              <a:chExt cx="581960" cy="581958"/>
            </a:xfrm>
          </p:grpSpPr>
          <p:sp>
            <p:nvSpPr>
              <p:cNvPr id="31" name="文本">
                <a:extLst>
                  <a:ext uri="{FF2B5EF4-FFF2-40B4-BE49-F238E27FC236}">
                    <a16:creationId xmlns:a16="http://schemas.microsoft.com/office/drawing/2014/main" id="{8B30F180-31F8-4E3A-A203-F81E210C1380}"/>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32" name="文本">
                <a:extLst>
                  <a:ext uri="{FF2B5EF4-FFF2-40B4-BE49-F238E27FC236}">
                    <a16:creationId xmlns:a16="http://schemas.microsoft.com/office/drawing/2014/main" id="{C5168C5F-2AB9-4BA4-A011-AC93075E63F6}"/>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02</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19" name="组合 18">
              <a:extLst>
                <a:ext uri="{FF2B5EF4-FFF2-40B4-BE49-F238E27FC236}">
                  <a16:creationId xmlns:a16="http://schemas.microsoft.com/office/drawing/2014/main" id="{0EAF7C6D-9665-42F4-B677-C27912F991AC}"/>
                </a:ext>
              </a:extLst>
            </p:cNvPr>
            <p:cNvGrpSpPr/>
            <p:nvPr/>
          </p:nvGrpSpPr>
          <p:grpSpPr>
            <a:xfrm>
              <a:off x="1395957" y="4286251"/>
              <a:ext cx="581960" cy="581958"/>
              <a:chOff x="1865857" y="2724999"/>
              <a:chExt cx="581960" cy="581958"/>
            </a:xfrm>
          </p:grpSpPr>
          <p:sp>
            <p:nvSpPr>
              <p:cNvPr id="25" name="文本">
                <a:extLst>
                  <a:ext uri="{FF2B5EF4-FFF2-40B4-BE49-F238E27FC236}">
                    <a16:creationId xmlns:a16="http://schemas.microsoft.com/office/drawing/2014/main" id="{EA1AE332-A131-4317-A032-CA7D83F787D9}"/>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26" name="文本">
                <a:extLst>
                  <a:ext uri="{FF2B5EF4-FFF2-40B4-BE49-F238E27FC236}">
                    <a16:creationId xmlns:a16="http://schemas.microsoft.com/office/drawing/2014/main" id="{660835E6-F54A-4E2F-B380-AF8B240BE18C}"/>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03</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nvGrpSpPr>
            <p:cNvPr id="12" name="组合 11">
              <a:extLst>
                <a:ext uri="{FF2B5EF4-FFF2-40B4-BE49-F238E27FC236}">
                  <a16:creationId xmlns:a16="http://schemas.microsoft.com/office/drawing/2014/main" id="{B645C606-7F19-4BA4-9A9F-CA40ADC55E38}"/>
                </a:ext>
              </a:extLst>
            </p:cNvPr>
            <p:cNvGrpSpPr/>
            <p:nvPr/>
          </p:nvGrpSpPr>
          <p:grpSpPr>
            <a:xfrm>
              <a:off x="7111950" y="4286251"/>
              <a:ext cx="581960" cy="581958"/>
              <a:chOff x="1865857" y="2724999"/>
              <a:chExt cx="581960" cy="581958"/>
            </a:xfrm>
          </p:grpSpPr>
          <p:sp>
            <p:nvSpPr>
              <p:cNvPr id="16" name="文本">
                <a:extLst>
                  <a:ext uri="{FF2B5EF4-FFF2-40B4-BE49-F238E27FC236}">
                    <a16:creationId xmlns:a16="http://schemas.microsoft.com/office/drawing/2014/main" id="{8F3C212F-46B8-4050-A0C2-D1F32E0A945D}"/>
                  </a:ext>
                </a:extLst>
              </p:cNvPr>
              <p:cNvSpPr>
                <a:spLocks noChangeArrowheads="1"/>
              </p:cNvSpPr>
              <p:nvPr/>
            </p:nvSpPr>
            <p:spPr bwMode="auto">
              <a:xfrm>
                <a:off x="1865857" y="2724999"/>
                <a:ext cx="581960" cy="581958"/>
              </a:xfrm>
              <a:prstGeom prst="roundRect">
                <a:avLst/>
              </a:prstGeom>
              <a:noFill/>
              <a:ln w="12700">
                <a:solidFill>
                  <a:srgbClr val="F5F4F4"/>
                </a:solidFill>
              </a:ln>
              <a:effec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000">
                  <a:solidFill>
                    <a:srgbClr val="F5F4F4"/>
                  </a:solidFill>
                </a:endParaRPr>
              </a:p>
            </p:txBody>
          </p:sp>
          <p:sp>
            <p:nvSpPr>
              <p:cNvPr id="18" name="文本">
                <a:extLst>
                  <a:ext uri="{FF2B5EF4-FFF2-40B4-BE49-F238E27FC236}">
                    <a16:creationId xmlns:a16="http://schemas.microsoft.com/office/drawing/2014/main" id="{D51AFD58-63B3-45CC-BB54-D82BAE880F0C}"/>
                  </a:ext>
                </a:extLst>
              </p:cNvPr>
              <p:cNvSpPr txBox="1">
                <a:spLocks noChangeArrowheads="1"/>
              </p:cNvSpPr>
              <p:nvPr/>
            </p:nvSpPr>
            <p:spPr bwMode="auto">
              <a:xfrm>
                <a:off x="1892983" y="2785146"/>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rPr>
                  <a:t>04</a:t>
                </a:r>
                <a:endParaRPr lang="zh-CN" altLang="en-US" sz="2400" dirty="0">
                  <a:solidFill>
                    <a:srgbClr val="F5F4F4"/>
                  </a:solidFill>
                  <a:latin typeface="Arial" panose="020B0604020202020204" pitchFamily="34" charset="0"/>
                  <a:ea typeface="方正北魏楷书简体" panose="03000509000000000000" pitchFamily="65" charset="-122"/>
                  <a:cs typeface="Arial" panose="020B0604020202020204" pitchFamily="34" charset="0"/>
                </a:endParaRPr>
              </a:p>
            </p:txBody>
          </p:sp>
        </p:grpSp>
      </p:grpSp>
      <p:grpSp>
        <p:nvGrpSpPr>
          <p:cNvPr id="2" name="组合 1">
            <a:extLst>
              <a:ext uri="{FF2B5EF4-FFF2-40B4-BE49-F238E27FC236}">
                <a16:creationId xmlns:a16="http://schemas.microsoft.com/office/drawing/2014/main" id="{318BADBD-BA6F-4E33-9A07-6BED95EC5C78}"/>
              </a:ext>
            </a:extLst>
          </p:cNvPr>
          <p:cNvGrpSpPr/>
          <p:nvPr/>
        </p:nvGrpSpPr>
        <p:grpSpPr>
          <a:xfrm>
            <a:off x="1760975" y="1897304"/>
            <a:ext cx="4190210" cy="936986"/>
            <a:chOff x="7715277" y="1615159"/>
            <a:chExt cx="4190210" cy="936986"/>
          </a:xfrm>
        </p:grpSpPr>
        <p:sp>
          <p:nvSpPr>
            <p:cNvPr id="39" name="文本">
              <a:extLst>
                <a:ext uri="{FF2B5EF4-FFF2-40B4-BE49-F238E27FC236}">
                  <a16:creationId xmlns:a16="http://schemas.microsoft.com/office/drawing/2014/main" id="{98313814-87FF-4D65-9FDC-4BDC21C0CFF5}"/>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0" name="文本框 39">
              <a:extLst>
                <a:ext uri="{FF2B5EF4-FFF2-40B4-BE49-F238E27FC236}">
                  <a16:creationId xmlns:a16="http://schemas.microsoft.com/office/drawing/2014/main" id="{EB5055E1-48CF-4701-A513-F61B1F405380}"/>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1" name="组合 40">
            <a:extLst>
              <a:ext uri="{FF2B5EF4-FFF2-40B4-BE49-F238E27FC236}">
                <a16:creationId xmlns:a16="http://schemas.microsoft.com/office/drawing/2014/main" id="{B661B6B2-770D-4D61-8F94-B086FA9BB604}"/>
              </a:ext>
            </a:extLst>
          </p:cNvPr>
          <p:cNvGrpSpPr/>
          <p:nvPr/>
        </p:nvGrpSpPr>
        <p:grpSpPr>
          <a:xfrm>
            <a:off x="7584726" y="1897304"/>
            <a:ext cx="4190210" cy="936986"/>
            <a:chOff x="7715277" y="1615159"/>
            <a:chExt cx="4190210" cy="936986"/>
          </a:xfrm>
        </p:grpSpPr>
        <p:sp>
          <p:nvSpPr>
            <p:cNvPr id="42" name="文本">
              <a:extLst>
                <a:ext uri="{FF2B5EF4-FFF2-40B4-BE49-F238E27FC236}">
                  <a16:creationId xmlns:a16="http://schemas.microsoft.com/office/drawing/2014/main" id="{BCE4D16E-0464-4DEB-8013-5E208CCA9472}"/>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3" name="文本框 42">
              <a:extLst>
                <a:ext uri="{FF2B5EF4-FFF2-40B4-BE49-F238E27FC236}">
                  <a16:creationId xmlns:a16="http://schemas.microsoft.com/office/drawing/2014/main" id="{1A25E5D2-FABD-40C3-8D43-CD04C94A1A43}"/>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4" name="组合 43">
            <a:extLst>
              <a:ext uri="{FF2B5EF4-FFF2-40B4-BE49-F238E27FC236}">
                <a16:creationId xmlns:a16="http://schemas.microsoft.com/office/drawing/2014/main" id="{5B2A6DA3-E7AB-4C87-895F-973AA457796F}"/>
              </a:ext>
            </a:extLst>
          </p:cNvPr>
          <p:cNvGrpSpPr/>
          <p:nvPr/>
        </p:nvGrpSpPr>
        <p:grpSpPr>
          <a:xfrm>
            <a:off x="1760975" y="4018204"/>
            <a:ext cx="4190210" cy="936986"/>
            <a:chOff x="7715277" y="1615159"/>
            <a:chExt cx="4190210" cy="936986"/>
          </a:xfrm>
        </p:grpSpPr>
        <p:sp>
          <p:nvSpPr>
            <p:cNvPr id="45" name="文本">
              <a:extLst>
                <a:ext uri="{FF2B5EF4-FFF2-40B4-BE49-F238E27FC236}">
                  <a16:creationId xmlns:a16="http://schemas.microsoft.com/office/drawing/2014/main" id="{302598C3-0355-43FC-9B87-BDBF31E662E6}"/>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6" name="文本框 45">
              <a:extLst>
                <a:ext uri="{FF2B5EF4-FFF2-40B4-BE49-F238E27FC236}">
                  <a16:creationId xmlns:a16="http://schemas.microsoft.com/office/drawing/2014/main" id="{EA20D782-5587-45CB-9A12-2A4201AFF150}"/>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47" name="组合 46">
            <a:extLst>
              <a:ext uri="{FF2B5EF4-FFF2-40B4-BE49-F238E27FC236}">
                <a16:creationId xmlns:a16="http://schemas.microsoft.com/office/drawing/2014/main" id="{85459B0A-1058-4D88-918F-4889BDA09389}"/>
              </a:ext>
            </a:extLst>
          </p:cNvPr>
          <p:cNvGrpSpPr/>
          <p:nvPr/>
        </p:nvGrpSpPr>
        <p:grpSpPr>
          <a:xfrm>
            <a:off x="7584726" y="4018204"/>
            <a:ext cx="4190210" cy="936986"/>
            <a:chOff x="7715277" y="1615159"/>
            <a:chExt cx="4190210" cy="936986"/>
          </a:xfrm>
        </p:grpSpPr>
        <p:sp>
          <p:nvSpPr>
            <p:cNvPr id="48" name="文本">
              <a:extLst>
                <a:ext uri="{FF2B5EF4-FFF2-40B4-BE49-F238E27FC236}">
                  <a16:creationId xmlns:a16="http://schemas.microsoft.com/office/drawing/2014/main" id="{247D04BC-9578-4A16-9D22-2F8D93C584F9}"/>
                </a:ext>
              </a:extLst>
            </p:cNvPr>
            <p:cNvSpPr/>
            <p:nvPr/>
          </p:nvSpPr>
          <p:spPr>
            <a:xfrm>
              <a:off x="7715278" y="1615159"/>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49" name="文本框 48">
              <a:extLst>
                <a:ext uri="{FF2B5EF4-FFF2-40B4-BE49-F238E27FC236}">
                  <a16:creationId xmlns:a16="http://schemas.microsoft.com/office/drawing/2014/main" id="{004F4B5D-BECC-484B-A43D-30CEDC92E041}"/>
                </a:ext>
              </a:extLst>
            </p:cNvPr>
            <p:cNvSpPr txBox="1"/>
            <p:nvPr/>
          </p:nvSpPr>
          <p:spPr>
            <a:xfrm>
              <a:off x="7715277" y="1934475"/>
              <a:ext cx="4190210"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spTree>
    <p:extLst>
      <p:ext uri="{BB962C8B-B14F-4D97-AF65-F5344CB8AC3E}">
        <p14:creationId xmlns:p14="http://schemas.microsoft.com/office/powerpoint/2010/main" val="927025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5384B4D7-8F10-4ACD-82C3-ADE6E5B49CED}"/>
              </a:ext>
            </a:extLst>
          </p:cNvPr>
          <p:cNvSpPr/>
          <p:nvPr/>
        </p:nvSpPr>
        <p:spPr>
          <a:xfrm>
            <a:off x="1938528" y="4474346"/>
            <a:ext cx="3848295" cy="1040508"/>
          </a:xfrm>
          <a:prstGeom prst="rect">
            <a:avLst/>
          </a:prstGeom>
          <a:noFill/>
          <a:ln>
            <a:solidFill>
              <a:schemeClr val="bg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文本框 21">
            <a:extLst>
              <a:ext uri="{FF2B5EF4-FFF2-40B4-BE49-F238E27FC236}">
                <a16:creationId xmlns:a16="http://schemas.microsoft.com/office/drawing/2014/main" id="{75DA5C55-296B-4F29-9430-71E136C0DE8C}"/>
              </a:ext>
            </a:extLst>
          </p:cNvPr>
          <p:cNvSpPr txBox="1"/>
          <p:nvPr/>
        </p:nvSpPr>
        <p:spPr>
          <a:xfrm>
            <a:off x="2906874" y="1751120"/>
            <a:ext cx="774491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p:txBody>
      </p:sp>
      <p:sp>
        <p:nvSpPr>
          <p:cNvPr id="23" name="文本框 22">
            <a:extLst>
              <a:ext uri="{FF2B5EF4-FFF2-40B4-BE49-F238E27FC236}">
                <a16:creationId xmlns:a16="http://schemas.microsoft.com/office/drawing/2014/main" id="{02A4A2BF-9B08-4D66-BF74-01D4D9A70C82}"/>
              </a:ext>
            </a:extLst>
          </p:cNvPr>
          <p:cNvSpPr txBox="1"/>
          <p:nvPr/>
        </p:nvSpPr>
        <p:spPr>
          <a:xfrm>
            <a:off x="2906874" y="3073851"/>
            <a:ext cx="774491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在此输入你的多在此你的文本，简洁直多余文本在此输入你的文本内容文本输入你在此输入你的多在此你的文本，简洁直多余文本在此输入你的文本内容文本输入你</a:t>
            </a:r>
          </a:p>
        </p:txBody>
      </p:sp>
      <p:sp>
        <p:nvSpPr>
          <p:cNvPr id="25" name="矩形 24">
            <a:extLst>
              <a:ext uri="{FF2B5EF4-FFF2-40B4-BE49-F238E27FC236}">
                <a16:creationId xmlns:a16="http://schemas.microsoft.com/office/drawing/2014/main" id="{5D3D3FA7-90F0-4C57-8664-A6318B982D84}"/>
              </a:ext>
            </a:extLst>
          </p:cNvPr>
          <p:cNvSpPr/>
          <p:nvPr/>
        </p:nvSpPr>
        <p:spPr>
          <a:xfrm>
            <a:off x="6779330" y="4474346"/>
            <a:ext cx="3848295" cy="1040508"/>
          </a:xfrm>
          <a:prstGeom prst="rect">
            <a:avLst/>
          </a:prstGeom>
          <a:noFill/>
          <a:ln>
            <a:solidFill>
              <a:schemeClr val="bg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6" name="图片 25">
            <a:extLst>
              <a:ext uri="{FF2B5EF4-FFF2-40B4-BE49-F238E27FC236}">
                <a16:creationId xmlns:a16="http://schemas.microsoft.com/office/drawing/2014/main" id="{9B292549-7922-470E-A3F9-5F9A165B1689}"/>
              </a:ext>
            </a:extLst>
          </p:cNvPr>
          <p:cNvPicPr>
            <a:picLocks noChangeAspect="1"/>
          </p:cNvPicPr>
          <p:nvPr/>
        </p:nvPicPr>
        <p:blipFill>
          <a:blip r:embed="rId3"/>
          <a:stretch>
            <a:fillRect/>
          </a:stretch>
        </p:blipFill>
        <p:spPr>
          <a:xfrm>
            <a:off x="2130983" y="1639125"/>
            <a:ext cx="434448" cy="885376"/>
          </a:xfrm>
          <a:prstGeom prst="rect">
            <a:avLst/>
          </a:prstGeom>
        </p:spPr>
      </p:pic>
      <p:pic>
        <p:nvPicPr>
          <p:cNvPr id="27" name="图片 26">
            <a:extLst>
              <a:ext uri="{FF2B5EF4-FFF2-40B4-BE49-F238E27FC236}">
                <a16:creationId xmlns:a16="http://schemas.microsoft.com/office/drawing/2014/main" id="{92C55929-F373-49B8-8374-C2B789FA4327}"/>
              </a:ext>
            </a:extLst>
          </p:cNvPr>
          <p:cNvPicPr>
            <a:picLocks noChangeAspect="1"/>
          </p:cNvPicPr>
          <p:nvPr/>
        </p:nvPicPr>
        <p:blipFill>
          <a:blip r:embed="rId3"/>
          <a:stretch>
            <a:fillRect/>
          </a:stretch>
        </p:blipFill>
        <p:spPr>
          <a:xfrm>
            <a:off x="2130983" y="3014391"/>
            <a:ext cx="434448" cy="885376"/>
          </a:xfrm>
          <a:prstGeom prst="rect">
            <a:avLst/>
          </a:prstGeom>
        </p:spPr>
      </p:pic>
      <p:sp>
        <p:nvSpPr>
          <p:cNvPr id="28" name="矩形 27">
            <a:extLst>
              <a:ext uri="{FF2B5EF4-FFF2-40B4-BE49-F238E27FC236}">
                <a16:creationId xmlns:a16="http://schemas.microsoft.com/office/drawing/2014/main" id="{3B6C2363-AF61-4EBD-A447-0C23B202B0DC}"/>
              </a:ext>
            </a:extLst>
          </p:cNvPr>
          <p:cNvSpPr/>
          <p:nvPr/>
        </p:nvSpPr>
        <p:spPr>
          <a:xfrm>
            <a:off x="2693124" y="4763767"/>
            <a:ext cx="233910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输入关键词标题</a:t>
            </a:r>
          </a:p>
        </p:txBody>
      </p:sp>
      <p:sp>
        <p:nvSpPr>
          <p:cNvPr id="29" name="矩形 28">
            <a:extLst>
              <a:ext uri="{FF2B5EF4-FFF2-40B4-BE49-F238E27FC236}">
                <a16:creationId xmlns:a16="http://schemas.microsoft.com/office/drawing/2014/main" id="{1944A00F-87FB-4F9C-8815-25AE451E075D}"/>
              </a:ext>
            </a:extLst>
          </p:cNvPr>
          <p:cNvSpPr/>
          <p:nvPr/>
        </p:nvSpPr>
        <p:spPr>
          <a:xfrm>
            <a:off x="7533925" y="4763767"/>
            <a:ext cx="2339103"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输入关键词标题</a:t>
            </a:r>
          </a:p>
        </p:txBody>
      </p:sp>
    </p:spTree>
    <p:extLst>
      <p:ext uri="{BB962C8B-B14F-4D97-AF65-F5344CB8AC3E}">
        <p14:creationId xmlns:p14="http://schemas.microsoft.com/office/powerpoint/2010/main" val="2975422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13" name="文本">
            <a:extLst>
              <a:ext uri="{FF2B5EF4-FFF2-40B4-BE49-F238E27FC236}">
                <a16:creationId xmlns:a16="http://schemas.microsoft.com/office/drawing/2014/main" id="{B1A99D59-379E-4163-9C28-90FB6C95601A}"/>
              </a:ext>
            </a:extLst>
          </p:cNvPr>
          <p:cNvSpPr/>
          <p:nvPr/>
        </p:nvSpPr>
        <p:spPr bwMode="auto">
          <a:xfrm>
            <a:off x="1542328" y="1793746"/>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18" name="文本">
            <a:extLst>
              <a:ext uri="{FF2B5EF4-FFF2-40B4-BE49-F238E27FC236}">
                <a16:creationId xmlns:a16="http://schemas.microsoft.com/office/drawing/2014/main" id="{DBB6FABF-EE85-4DD6-8AD2-680FBCDFB37E}"/>
              </a:ext>
            </a:extLst>
          </p:cNvPr>
          <p:cNvSpPr/>
          <p:nvPr/>
        </p:nvSpPr>
        <p:spPr bwMode="auto">
          <a:xfrm>
            <a:off x="1542328" y="2849550"/>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3" name="文本">
            <a:extLst>
              <a:ext uri="{FF2B5EF4-FFF2-40B4-BE49-F238E27FC236}">
                <a16:creationId xmlns:a16="http://schemas.microsoft.com/office/drawing/2014/main" id="{4D81E024-E17E-48D2-BD0B-2305396B1A40}"/>
              </a:ext>
            </a:extLst>
          </p:cNvPr>
          <p:cNvSpPr/>
          <p:nvPr/>
        </p:nvSpPr>
        <p:spPr bwMode="auto">
          <a:xfrm>
            <a:off x="1542328" y="3905354"/>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28" name="文本">
            <a:extLst>
              <a:ext uri="{FF2B5EF4-FFF2-40B4-BE49-F238E27FC236}">
                <a16:creationId xmlns:a16="http://schemas.microsoft.com/office/drawing/2014/main" id="{D28BD9DF-D966-40BC-9E4D-BA359384B317}"/>
              </a:ext>
            </a:extLst>
          </p:cNvPr>
          <p:cNvSpPr/>
          <p:nvPr/>
        </p:nvSpPr>
        <p:spPr bwMode="auto">
          <a:xfrm>
            <a:off x="1542328" y="4961159"/>
            <a:ext cx="2159660" cy="654426"/>
          </a:xfrm>
          <a:custGeom>
            <a:avLst/>
            <a:gdLst>
              <a:gd name="T0" fmla="*/ 403 w 459"/>
              <a:gd name="T1" fmla="*/ 0 h 114"/>
              <a:gd name="T2" fmla="*/ 57 w 459"/>
              <a:gd name="T3" fmla="*/ 0 h 114"/>
              <a:gd name="T4" fmla="*/ 0 w 459"/>
              <a:gd name="T5" fmla="*/ 57 h 114"/>
              <a:gd name="T6" fmla="*/ 57 w 459"/>
              <a:gd name="T7" fmla="*/ 114 h 114"/>
              <a:gd name="T8" fmla="*/ 403 w 459"/>
              <a:gd name="T9" fmla="*/ 114 h 114"/>
              <a:gd name="T10" fmla="*/ 459 w 459"/>
              <a:gd name="T11" fmla="*/ 57 h 114"/>
              <a:gd name="T12" fmla="*/ 403 w 45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459" h="114">
                <a:moveTo>
                  <a:pt x="403" y="0"/>
                </a:moveTo>
                <a:cubicBezTo>
                  <a:pt x="57" y="0"/>
                  <a:pt x="57" y="0"/>
                  <a:pt x="57" y="0"/>
                </a:cubicBezTo>
                <a:cubicBezTo>
                  <a:pt x="25" y="0"/>
                  <a:pt x="0" y="26"/>
                  <a:pt x="0" y="57"/>
                </a:cubicBezTo>
                <a:cubicBezTo>
                  <a:pt x="0" y="89"/>
                  <a:pt x="25" y="114"/>
                  <a:pt x="57" y="114"/>
                </a:cubicBezTo>
                <a:cubicBezTo>
                  <a:pt x="403" y="114"/>
                  <a:pt x="403" y="114"/>
                  <a:pt x="403" y="114"/>
                </a:cubicBezTo>
                <a:cubicBezTo>
                  <a:pt x="434" y="114"/>
                  <a:pt x="459" y="89"/>
                  <a:pt x="459" y="57"/>
                </a:cubicBezTo>
                <a:cubicBezTo>
                  <a:pt x="459" y="26"/>
                  <a:pt x="434" y="0"/>
                  <a:pt x="403" y="0"/>
                </a:cubicBezTo>
                <a:close/>
              </a:path>
            </a:pathLst>
          </a:custGeom>
          <a:noFill/>
          <a:ln>
            <a:solidFill>
              <a:schemeClr val="bg1">
                <a:lumMod val="95000"/>
              </a:schemeClr>
            </a:solidFill>
          </a:ln>
        </p:spPr>
        <p:txBody>
          <a:bodyPr vert="horz" wrap="square" lIns="45720" tIns="22860" rIns="45720" bIns="22860" numCol="1" anchor="t" anchorCtr="0" compatLnSpc="1"/>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h-TH" sz="1400" b="0" i="0" u="none" strike="noStrike" kern="1200" cap="none" spc="0" normalizeH="0" baseline="0" noProof="0" dirty="0">
              <a:ln>
                <a:noFill/>
              </a:ln>
              <a:solidFill>
                <a:schemeClr val="bg1"/>
              </a:solidFill>
              <a:effectLst/>
              <a:uLnTx/>
              <a:uFillTx/>
              <a:latin typeface="AvantGarde Bk BT"/>
              <a:ea typeface="汉仪铁线黑-45简"/>
              <a:cs typeface="+mn-ea"/>
              <a:sym typeface="+mn-lt"/>
            </a:endParaRPr>
          </a:p>
        </p:txBody>
      </p:sp>
      <p:sp>
        <p:nvSpPr>
          <p:cNvPr id="9" name="文本框 8">
            <a:extLst>
              <a:ext uri="{FF2B5EF4-FFF2-40B4-BE49-F238E27FC236}">
                <a16:creationId xmlns:a16="http://schemas.microsoft.com/office/drawing/2014/main" id="{A8C4D69C-BEAA-43A0-9F63-E0081E3ED974}"/>
              </a:ext>
            </a:extLst>
          </p:cNvPr>
          <p:cNvSpPr txBox="1"/>
          <p:nvPr/>
        </p:nvSpPr>
        <p:spPr>
          <a:xfrm>
            <a:off x="4070292" y="1818587"/>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0" name="文本框 9">
            <a:extLst>
              <a:ext uri="{FF2B5EF4-FFF2-40B4-BE49-F238E27FC236}">
                <a16:creationId xmlns:a16="http://schemas.microsoft.com/office/drawing/2014/main" id="{DA7C7782-9D06-40E6-80DA-CAB78808BD4B}"/>
              </a:ext>
            </a:extLst>
          </p:cNvPr>
          <p:cNvSpPr txBox="1"/>
          <p:nvPr/>
        </p:nvSpPr>
        <p:spPr>
          <a:xfrm>
            <a:off x="4070292" y="2869916"/>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1" name="文本框 10">
            <a:extLst>
              <a:ext uri="{FF2B5EF4-FFF2-40B4-BE49-F238E27FC236}">
                <a16:creationId xmlns:a16="http://schemas.microsoft.com/office/drawing/2014/main" id="{80FB5427-BEF8-413A-82E2-11982CD846F2}"/>
              </a:ext>
            </a:extLst>
          </p:cNvPr>
          <p:cNvSpPr txBox="1"/>
          <p:nvPr/>
        </p:nvSpPr>
        <p:spPr>
          <a:xfrm>
            <a:off x="4070292" y="3925720"/>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12" name="文本框 11">
            <a:extLst>
              <a:ext uri="{FF2B5EF4-FFF2-40B4-BE49-F238E27FC236}">
                <a16:creationId xmlns:a16="http://schemas.microsoft.com/office/drawing/2014/main" id="{5A2029FE-A9F7-4E92-A525-E060D3026A9A}"/>
              </a:ext>
            </a:extLst>
          </p:cNvPr>
          <p:cNvSpPr txBox="1"/>
          <p:nvPr/>
        </p:nvSpPr>
        <p:spPr>
          <a:xfrm>
            <a:off x="4070292" y="4993883"/>
            <a:ext cx="6664861"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sp>
        <p:nvSpPr>
          <p:cNvPr id="32" name="矩形 31">
            <a:extLst>
              <a:ext uri="{FF2B5EF4-FFF2-40B4-BE49-F238E27FC236}">
                <a16:creationId xmlns:a16="http://schemas.microsoft.com/office/drawing/2014/main" id="{E9CE025D-2A97-48B4-BA5C-41DB39B5D4EB}"/>
              </a:ext>
            </a:extLst>
          </p:cNvPr>
          <p:cNvSpPr/>
          <p:nvPr/>
        </p:nvSpPr>
        <p:spPr>
          <a:xfrm>
            <a:off x="2068160" y="1890126"/>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3" name="矩形 32">
            <a:extLst>
              <a:ext uri="{FF2B5EF4-FFF2-40B4-BE49-F238E27FC236}">
                <a16:creationId xmlns:a16="http://schemas.microsoft.com/office/drawing/2014/main" id="{71E32338-946B-4DC9-A324-88485B90DA4E}"/>
              </a:ext>
            </a:extLst>
          </p:cNvPr>
          <p:cNvSpPr/>
          <p:nvPr/>
        </p:nvSpPr>
        <p:spPr>
          <a:xfrm>
            <a:off x="2068160" y="2945930"/>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4" name="矩形 33">
            <a:extLst>
              <a:ext uri="{FF2B5EF4-FFF2-40B4-BE49-F238E27FC236}">
                <a16:creationId xmlns:a16="http://schemas.microsoft.com/office/drawing/2014/main" id="{3B95FDA6-DEFE-406A-84FE-62F7AFEF073D}"/>
              </a:ext>
            </a:extLst>
          </p:cNvPr>
          <p:cNvSpPr/>
          <p:nvPr/>
        </p:nvSpPr>
        <p:spPr>
          <a:xfrm>
            <a:off x="2068160" y="4001734"/>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
        <p:nvSpPr>
          <p:cNvPr id="35" name="矩形 34">
            <a:extLst>
              <a:ext uri="{FF2B5EF4-FFF2-40B4-BE49-F238E27FC236}">
                <a16:creationId xmlns:a16="http://schemas.microsoft.com/office/drawing/2014/main" id="{38FDA41D-0C66-4D78-A6EE-3BD977C08D15}"/>
              </a:ext>
            </a:extLst>
          </p:cNvPr>
          <p:cNvSpPr/>
          <p:nvPr/>
        </p:nvSpPr>
        <p:spPr>
          <a:xfrm>
            <a:off x="2068160" y="5069897"/>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关键词</a:t>
            </a:r>
          </a:p>
        </p:txBody>
      </p:sp>
    </p:spTree>
    <p:extLst>
      <p:ext uri="{BB962C8B-B14F-4D97-AF65-F5344CB8AC3E}">
        <p14:creationId xmlns:p14="http://schemas.microsoft.com/office/powerpoint/2010/main" val="2235399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重点难点攻克</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307BE1AE-570C-43D8-AD91-0B068D223A45}"/>
              </a:ext>
            </a:extLst>
          </p:cNvPr>
          <p:cNvGrpSpPr/>
          <p:nvPr/>
        </p:nvGrpSpPr>
        <p:grpSpPr>
          <a:xfrm>
            <a:off x="255309" y="2277198"/>
            <a:ext cx="11649646" cy="2856188"/>
            <a:chOff x="255309" y="1993112"/>
            <a:chExt cx="11649646" cy="2856188"/>
          </a:xfrm>
        </p:grpSpPr>
        <p:grpSp>
          <p:nvGrpSpPr>
            <p:cNvPr id="36" name="组合 35">
              <a:extLst>
                <a:ext uri="{FF2B5EF4-FFF2-40B4-BE49-F238E27FC236}">
                  <a16:creationId xmlns:a16="http://schemas.microsoft.com/office/drawing/2014/main" id="{DC8B0C71-F20C-4934-AB7B-25982CDAA9E3}"/>
                </a:ext>
              </a:extLst>
            </p:cNvPr>
            <p:cNvGrpSpPr/>
            <p:nvPr/>
          </p:nvGrpSpPr>
          <p:grpSpPr>
            <a:xfrm>
              <a:off x="3386252" y="1993112"/>
              <a:ext cx="5387761" cy="2856188"/>
              <a:chOff x="3386252" y="1993112"/>
              <a:chExt cx="5387761" cy="2856188"/>
            </a:xfrm>
          </p:grpSpPr>
          <p:sp>
            <p:nvSpPr>
              <p:cNvPr id="9" name="椭圆">
                <a:extLst>
                  <a:ext uri="{FF2B5EF4-FFF2-40B4-BE49-F238E27FC236}">
                    <a16:creationId xmlns:a16="http://schemas.microsoft.com/office/drawing/2014/main" id="{CC872D00-2A07-45B5-9AB7-38F9514EBCA1}"/>
                  </a:ext>
                </a:extLst>
              </p:cNvPr>
              <p:cNvSpPr>
                <a:spLocks noChangeAspect="1"/>
              </p:cNvSpPr>
              <p:nvPr/>
            </p:nvSpPr>
            <p:spPr>
              <a:xfrm rot="10800000" flipV="1">
                <a:off x="3386252" y="3379978"/>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01</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 name="椭圆">
                <a:extLst>
                  <a:ext uri="{FF2B5EF4-FFF2-40B4-BE49-F238E27FC236}">
                    <a16:creationId xmlns:a16="http://schemas.microsoft.com/office/drawing/2014/main" id="{E000F10C-536F-47F8-A894-024A0DCE1E7E}"/>
                  </a:ext>
                </a:extLst>
              </p:cNvPr>
              <p:cNvSpPr>
                <a:spLocks noChangeAspect="1"/>
              </p:cNvSpPr>
              <p:nvPr/>
            </p:nvSpPr>
            <p:spPr>
              <a:xfrm rot="10800000" flipV="1">
                <a:off x="7967843" y="3379979"/>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04</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 name="椭圆">
                <a:extLst>
                  <a:ext uri="{FF2B5EF4-FFF2-40B4-BE49-F238E27FC236}">
                    <a16:creationId xmlns:a16="http://schemas.microsoft.com/office/drawing/2014/main" id="{E6BBB772-E14B-4B1C-9E35-9B27E085561D}"/>
                  </a:ext>
                </a:extLst>
              </p:cNvPr>
              <p:cNvSpPr>
                <a:spLocks noChangeAspect="1"/>
              </p:cNvSpPr>
              <p:nvPr/>
            </p:nvSpPr>
            <p:spPr>
              <a:xfrm rot="10800000" flipV="1">
                <a:off x="4192422" y="1993112"/>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02</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2" name="椭圆">
                <a:extLst>
                  <a:ext uri="{FF2B5EF4-FFF2-40B4-BE49-F238E27FC236}">
                    <a16:creationId xmlns:a16="http://schemas.microsoft.com/office/drawing/2014/main" id="{18F47143-5BF8-41D8-90E1-FF346FA8E003}"/>
                  </a:ext>
                </a:extLst>
              </p:cNvPr>
              <p:cNvSpPr>
                <a:spLocks noChangeAspect="1"/>
              </p:cNvSpPr>
              <p:nvPr/>
            </p:nvSpPr>
            <p:spPr>
              <a:xfrm rot="10800000" flipV="1">
                <a:off x="7161672" y="1993113"/>
                <a:ext cx="806170" cy="806170"/>
              </a:xfrm>
              <a:prstGeom prst="ellipse">
                <a:avLst/>
              </a:prstGeom>
              <a:noFill/>
              <a:ln w="9525" cap="flat" cmpd="sng" algn="ctr">
                <a:solidFill>
                  <a:schemeClr val="bg1">
                    <a:lumMod val="95000"/>
                  </a:schemeClr>
                </a:solidFill>
                <a:prstDash val="dash"/>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03</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8" name="泪滴形">
                <a:extLst>
                  <a:ext uri="{FF2B5EF4-FFF2-40B4-BE49-F238E27FC236}">
                    <a16:creationId xmlns:a16="http://schemas.microsoft.com/office/drawing/2014/main" id="{E2ED4F3A-9F53-4C4B-AD01-14E273964590}"/>
                  </a:ext>
                </a:extLst>
              </p:cNvPr>
              <p:cNvSpPr/>
              <p:nvPr/>
            </p:nvSpPr>
            <p:spPr>
              <a:xfrm rot="13500000" flipV="1">
                <a:off x="5013895" y="2716826"/>
                <a:ext cx="2132474" cy="2132474"/>
              </a:xfrm>
              <a:prstGeom prst="teardrop">
                <a:avLst/>
              </a:prstGeom>
              <a:noFill/>
              <a:ln w="12700" cap="flat" cmpd="sng" algn="ctr">
                <a:solidFill>
                  <a:srgbClr val="FFFFFF"/>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grpSp>
        <p:grpSp>
          <p:nvGrpSpPr>
            <p:cNvPr id="39" name="组合 38">
              <a:extLst>
                <a:ext uri="{FF2B5EF4-FFF2-40B4-BE49-F238E27FC236}">
                  <a16:creationId xmlns:a16="http://schemas.microsoft.com/office/drawing/2014/main" id="{3DE19246-EDF4-4D4A-874C-7BFD03CAFBC1}"/>
                </a:ext>
              </a:extLst>
            </p:cNvPr>
            <p:cNvGrpSpPr/>
            <p:nvPr/>
          </p:nvGrpSpPr>
          <p:grpSpPr>
            <a:xfrm>
              <a:off x="8136265" y="1993112"/>
              <a:ext cx="3768690" cy="2098786"/>
              <a:chOff x="8136265" y="1993112"/>
              <a:chExt cx="3768690" cy="2098786"/>
            </a:xfrm>
          </p:grpSpPr>
          <p:sp>
            <p:nvSpPr>
              <p:cNvPr id="37" name="文本框 36">
                <a:extLst>
                  <a:ext uri="{FF2B5EF4-FFF2-40B4-BE49-F238E27FC236}">
                    <a16:creationId xmlns:a16="http://schemas.microsoft.com/office/drawing/2014/main" id="{24B4157D-475D-40AC-AE3A-F44F814CBB46}"/>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38" name="文本框 37">
                <a:extLst>
                  <a:ext uri="{FF2B5EF4-FFF2-40B4-BE49-F238E27FC236}">
                    <a16:creationId xmlns:a16="http://schemas.microsoft.com/office/drawing/2014/main" id="{1E502519-BEAA-4264-A287-5F122E490DB1}"/>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nvGrpSpPr>
            <p:cNvPr id="40" name="组合 39">
              <a:extLst>
                <a:ext uri="{FF2B5EF4-FFF2-40B4-BE49-F238E27FC236}">
                  <a16:creationId xmlns:a16="http://schemas.microsoft.com/office/drawing/2014/main" id="{EE366EF2-D4D8-4AF6-ABF2-AC3571F66030}"/>
                </a:ext>
              </a:extLst>
            </p:cNvPr>
            <p:cNvGrpSpPr/>
            <p:nvPr/>
          </p:nvGrpSpPr>
          <p:grpSpPr>
            <a:xfrm flipH="1">
              <a:off x="255309" y="1993112"/>
              <a:ext cx="3768690" cy="2098786"/>
              <a:chOff x="8136265" y="1993112"/>
              <a:chExt cx="3768690" cy="2098786"/>
            </a:xfrm>
          </p:grpSpPr>
          <p:sp>
            <p:nvSpPr>
              <p:cNvPr id="41" name="文本框 40">
                <a:extLst>
                  <a:ext uri="{FF2B5EF4-FFF2-40B4-BE49-F238E27FC236}">
                    <a16:creationId xmlns:a16="http://schemas.microsoft.com/office/drawing/2014/main" id="{5C257F2E-720C-45E7-9D2B-7A4E7B1E3425}"/>
                  </a:ext>
                </a:extLst>
              </p:cNvPr>
              <p:cNvSpPr txBox="1"/>
              <p:nvPr/>
            </p:nvSpPr>
            <p:spPr>
              <a:xfrm>
                <a:off x="8136265" y="1993112"/>
                <a:ext cx="3376032"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sp>
            <p:nvSpPr>
              <p:cNvPr id="42" name="文本框 41">
                <a:extLst>
                  <a:ext uri="{FF2B5EF4-FFF2-40B4-BE49-F238E27FC236}">
                    <a16:creationId xmlns:a16="http://schemas.microsoft.com/office/drawing/2014/main" id="{BD26D149-0AC8-4E1A-BB00-700E696B51E9}"/>
                  </a:ext>
                </a:extLst>
              </p:cNvPr>
              <p:cNvSpPr txBox="1"/>
              <p:nvPr/>
            </p:nvSpPr>
            <p:spPr>
              <a:xfrm>
                <a:off x="8917500" y="3474228"/>
                <a:ext cx="2987455" cy="61767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在此输入你的多在此你的文本，简洁直多余文本在此输入你的文本内容直多余</a:t>
                </a:r>
              </a:p>
            </p:txBody>
          </p:sp>
        </p:grpSp>
      </p:grpSp>
      <p:sp>
        <p:nvSpPr>
          <p:cNvPr id="44" name="文本">
            <a:extLst>
              <a:ext uri="{FF2B5EF4-FFF2-40B4-BE49-F238E27FC236}">
                <a16:creationId xmlns:a16="http://schemas.microsoft.com/office/drawing/2014/main" id="{C4CC29B2-5E24-4971-8AFD-337687ED1623}"/>
              </a:ext>
            </a:extLst>
          </p:cNvPr>
          <p:cNvSpPr>
            <a:spLocks noEditPoints="1"/>
          </p:cNvSpPr>
          <p:nvPr/>
        </p:nvSpPr>
        <p:spPr bwMode="auto">
          <a:xfrm rot="182391">
            <a:off x="5565139" y="3429000"/>
            <a:ext cx="1029984" cy="1112562"/>
          </a:xfrm>
          <a:custGeom>
            <a:avLst/>
            <a:gdLst>
              <a:gd name="T0" fmla="*/ 493 w 617"/>
              <a:gd name="T1" fmla="*/ 41 h 667"/>
              <a:gd name="T2" fmla="*/ 383 w 617"/>
              <a:gd name="T3" fmla="*/ 31 h 667"/>
              <a:gd name="T4" fmla="*/ 146 w 617"/>
              <a:gd name="T5" fmla="*/ 53 h 667"/>
              <a:gd name="T6" fmla="*/ 13 w 617"/>
              <a:gd name="T7" fmla="*/ 73 h 667"/>
              <a:gd name="T8" fmla="*/ 123 w 617"/>
              <a:gd name="T9" fmla="*/ 365 h 667"/>
              <a:gd name="T10" fmla="*/ 206 w 617"/>
              <a:gd name="T11" fmla="*/ 439 h 667"/>
              <a:gd name="T12" fmla="*/ 232 w 617"/>
              <a:gd name="T13" fmla="*/ 582 h 667"/>
              <a:gd name="T14" fmla="*/ 329 w 617"/>
              <a:gd name="T15" fmla="*/ 665 h 667"/>
              <a:gd name="T16" fmla="*/ 486 w 617"/>
              <a:gd name="T17" fmla="*/ 596 h 667"/>
              <a:gd name="T18" fmla="*/ 410 w 617"/>
              <a:gd name="T19" fmla="*/ 538 h 667"/>
              <a:gd name="T20" fmla="*/ 493 w 617"/>
              <a:gd name="T21" fmla="*/ 362 h 667"/>
              <a:gd name="T22" fmla="*/ 614 w 617"/>
              <a:gd name="T23" fmla="*/ 144 h 667"/>
              <a:gd name="T24" fmla="*/ 509 w 617"/>
              <a:gd name="T25" fmla="*/ 71 h 667"/>
              <a:gd name="T26" fmla="*/ 240 w 617"/>
              <a:gd name="T27" fmla="*/ 49 h 667"/>
              <a:gd name="T28" fmla="*/ 321 w 617"/>
              <a:gd name="T29" fmla="*/ 42 h 667"/>
              <a:gd name="T30" fmla="*/ 479 w 617"/>
              <a:gd name="T31" fmla="*/ 46 h 667"/>
              <a:gd name="T32" fmla="*/ 320 w 617"/>
              <a:gd name="T33" fmla="*/ 66 h 667"/>
              <a:gd name="T34" fmla="*/ 131 w 617"/>
              <a:gd name="T35" fmla="*/ 69 h 667"/>
              <a:gd name="T36" fmla="*/ 103 w 617"/>
              <a:gd name="T37" fmla="*/ 102 h 667"/>
              <a:gd name="T38" fmla="*/ 21 w 617"/>
              <a:gd name="T39" fmla="*/ 195 h 667"/>
              <a:gd name="T40" fmla="*/ 56 w 617"/>
              <a:gd name="T41" fmla="*/ 44 h 667"/>
              <a:gd name="T42" fmla="*/ 113 w 617"/>
              <a:gd name="T43" fmla="*/ 139 h 667"/>
              <a:gd name="T44" fmla="*/ 136 w 617"/>
              <a:gd name="T45" fmla="*/ 120 h 667"/>
              <a:gd name="T46" fmla="*/ 120 w 617"/>
              <a:gd name="T47" fmla="*/ 99 h 667"/>
              <a:gd name="T48" fmla="*/ 60 w 617"/>
              <a:gd name="T49" fmla="*/ 53 h 667"/>
              <a:gd name="T50" fmla="*/ 46 w 617"/>
              <a:gd name="T51" fmla="*/ 205 h 667"/>
              <a:gd name="T52" fmla="*/ 135 w 617"/>
              <a:gd name="T53" fmla="*/ 363 h 667"/>
              <a:gd name="T54" fmla="*/ 121 w 617"/>
              <a:gd name="T55" fmla="*/ 128 h 667"/>
              <a:gd name="T56" fmla="*/ 140 w 617"/>
              <a:gd name="T57" fmla="*/ 335 h 667"/>
              <a:gd name="T58" fmla="*/ 75 w 617"/>
              <a:gd name="T59" fmla="*/ 77 h 667"/>
              <a:gd name="T60" fmla="*/ 392 w 617"/>
              <a:gd name="T61" fmla="*/ 472 h 667"/>
              <a:gd name="T62" fmla="*/ 412 w 617"/>
              <a:gd name="T63" fmla="*/ 574 h 667"/>
              <a:gd name="T64" fmla="*/ 383 w 617"/>
              <a:gd name="T65" fmla="*/ 646 h 667"/>
              <a:gd name="T66" fmla="*/ 187 w 617"/>
              <a:gd name="T67" fmla="*/ 640 h 667"/>
              <a:gd name="T68" fmla="*/ 260 w 617"/>
              <a:gd name="T69" fmla="*/ 523 h 667"/>
              <a:gd name="T70" fmla="*/ 161 w 617"/>
              <a:gd name="T71" fmla="*/ 313 h 667"/>
              <a:gd name="T72" fmla="*/ 153 w 617"/>
              <a:gd name="T73" fmla="*/ 134 h 667"/>
              <a:gd name="T74" fmla="*/ 121 w 617"/>
              <a:gd name="T75" fmla="*/ 77 h 667"/>
              <a:gd name="T76" fmla="*/ 367 w 617"/>
              <a:gd name="T77" fmla="*/ 75 h 667"/>
              <a:gd name="T78" fmla="*/ 492 w 617"/>
              <a:gd name="T79" fmla="*/ 53 h 667"/>
              <a:gd name="T80" fmla="*/ 463 w 617"/>
              <a:gd name="T81" fmla="*/ 316 h 667"/>
              <a:gd name="T82" fmla="*/ 567 w 617"/>
              <a:gd name="T83" fmla="*/ 83 h 667"/>
              <a:gd name="T84" fmla="*/ 469 w 617"/>
              <a:gd name="T85" fmla="*/ 341 h 667"/>
              <a:gd name="T86" fmla="*/ 498 w 617"/>
              <a:gd name="T87" fmla="*/ 192 h 667"/>
              <a:gd name="T88" fmla="*/ 530 w 617"/>
              <a:gd name="T89" fmla="*/ 300 h 667"/>
              <a:gd name="T90" fmla="*/ 461 w 617"/>
              <a:gd name="T91" fmla="*/ 383 h 667"/>
              <a:gd name="T92" fmla="*/ 458 w 617"/>
              <a:gd name="T93" fmla="*/ 376 h 667"/>
              <a:gd name="T94" fmla="*/ 461 w 617"/>
              <a:gd name="T95" fmla="*/ 365 h 667"/>
              <a:gd name="T96" fmla="*/ 528 w 617"/>
              <a:gd name="T97" fmla="*/ 86 h 667"/>
              <a:gd name="T98" fmla="*/ 493 w 617"/>
              <a:gd name="T99" fmla="*/ 76 h 667"/>
              <a:gd name="T100" fmla="*/ 486 w 617"/>
              <a:gd name="T101" fmla="*/ 86 h 667"/>
              <a:gd name="T102" fmla="*/ 479 w 617"/>
              <a:gd name="T103" fmla="*/ 100 h 667"/>
              <a:gd name="T104" fmla="*/ 512 w 617"/>
              <a:gd name="T105" fmla="*/ 110 h 667"/>
              <a:gd name="T106" fmla="*/ 546 w 617"/>
              <a:gd name="T107" fmla="*/ 12 h 667"/>
              <a:gd name="T108" fmla="*/ 605 w 617"/>
              <a:gd name="T109" fmla="*/ 129 h 667"/>
              <a:gd name="T110" fmla="*/ 489 w 617"/>
              <a:gd name="T111" fmla="*/ 9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7" h="667">
                <a:moveTo>
                  <a:pt x="560" y="5"/>
                </a:moveTo>
                <a:cubicBezTo>
                  <a:pt x="547" y="0"/>
                  <a:pt x="532" y="0"/>
                  <a:pt x="521" y="12"/>
                </a:cubicBezTo>
                <a:cubicBezTo>
                  <a:pt x="512" y="23"/>
                  <a:pt x="504" y="37"/>
                  <a:pt x="503" y="52"/>
                </a:cubicBezTo>
                <a:cubicBezTo>
                  <a:pt x="501" y="47"/>
                  <a:pt x="498" y="44"/>
                  <a:pt x="494" y="41"/>
                </a:cubicBezTo>
                <a:cubicBezTo>
                  <a:pt x="493" y="41"/>
                  <a:pt x="493" y="41"/>
                  <a:pt x="493" y="41"/>
                </a:cubicBezTo>
                <a:cubicBezTo>
                  <a:pt x="491" y="39"/>
                  <a:pt x="488" y="37"/>
                  <a:pt x="485" y="36"/>
                </a:cubicBezTo>
                <a:cubicBezTo>
                  <a:pt x="476" y="34"/>
                  <a:pt x="466" y="33"/>
                  <a:pt x="457" y="32"/>
                </a:cubicBezTo>
                <a:cubicBezTo>
                  <a:pt x="456" y="32"/>
                  <a:pt x="456" y="32"/>
                  <a:pt x="456" y="32"/>
                </a:cubicBezTo>
                <a:cubicBezTo>
                  <a:pt x="443" y="35"/>
                  <a:pt x="426" y="30"/>
                  <a:pt x="412" y="30"/>
                </a:cubicBezTo>
                <a:cubicBezTo>
                  <a:pt x="402" y="30"/>
                  <a:pt x="393" y="31"/>
                  <a:pt x="383" y="31"/>
                </a:cubicBezTo>
                <a:cubicBezTo>
                  <a:pt x="349" y="29"/>
                  <a:pt x="313" y="31"/>
                  <a:pt x="279" y="33"/>
                </a:cubicBezTo>
                <a:cubicBezTo>
                  <a:pt x="250" y="36"/>
                  <a:pt x="220" y="43"/>
                  <a:pt x="191" y="43"/>
                </a:cubicBezTo>
                <a:cubicBezTo>
                  <a:pt x="177" y="46"/>
                  <a:pt x="159" y="48"/>
                  <a:pt x="146" y="53"/>
                </a:cubicBezTo>
                <a:cubicBezTo>
                  <a:pt x="146" y="53"/>
                  <a:pt x="146" y="53"/>
                  <a:pt x="146" y="53"/>
                </a:cubicBezTo>
                <a:cubicBezTo>
                  <a:pt x="146" y="53"/>
                  <a:pt x="146" y="53"/>
                  <a:pt x="146" y="53"/>
                </a:cubicBezTo>
                <a:cubicBezTo>
                  <a:pt x="141" y="56"/>
                  <a:pt x="133" y="56"/>
                  <a:pt x="128" y="58"/>
                </a:cubicBezTo>
                <a:cubicBezTo>
                  <a:pt x="120" y="60"/>
                  <a:pt x="112" y="68"/>
                  <a:pt x="108" y="75"/>
                </a:cubicBezTo>
                <a:cubicBezTo>
                  <a:pt x="108" y="76"/>
                  <a:pt x="108" y="76"/>
                  <a:pt x="108" y="76"/>
                </a:cubicBezTo>
                <a:cubicBezTo>
                  <a:pt x="104" y="42"/>
                  <a:pt x="69" y="24"/>
                  <a:pt x="41" y="40"/>
                </a:cubicBezTo>
                <a:cubicBezTo>
                  <a:pt x="29" y="47"/>
                  <a:pt x="19" y="60"/>
                  <a:pt x="13" y="73"/>
                </a:cubicBezTo>
                <a:cubicBezTo>
                  <a:pt x="2" y="99"/>
                  <a:pt x="0" y="128"/>
                  <a:pt x="1" y="155"/>
                </a:cubicBezTo>
                <a:cubicBezTo>
                  <a:pt x="6" y="208"/>
                  <a:pt x="30" y="251"/>
                  <a:pt x="59" y="293"/>
                </a:cubicBezTo>
                <a:cubicBezTo>
                  <a:pt x="69" y="307"/>
                  <a:pt x="81" y="320"/>
                  <a:pt x="92" y="333"/>
                </a:cubicBezTo>
                <a:cubicBezTo>
                  <a:pt x="101" y="343"/>
                  <a:pt x="110" y="359"/>
                  <a:pt x="122" y="365"/>
                </a:cubicBezTo>
                <a:cubicBezTo>
                  <a:pt x="122" y="365"/>
                  <a:pt x="123" y="365"/>
                  <a:pt x="123" y="365"/>
                </a:cubicBezTo>
                <a:cubicBezTo>
                  <a:pt x="139" y="374"/>
                  <a:pt x="150" y="394"/>
                  <a:pt x="166" y="405"/>
                </a:cubicBezTo>
                <a:cubicBezTo>
                  <a:pt x="166" y="405"/>
                  <a:pt x="166" y="405"/>
                  <a:pt x="166" y="405"/>
                </a:cubicBezTo>
                <a:cubicBezTo>
                  <a:pt x="177" y="409"/>
                  <a:pt x="187" y="422"/>
                  <a:pt x="197" y="429"/>
                </a:cubicBezTo>
                <a:cubicBezTo>
                  <a:pt x="199" y="432"/>
                  <a:pt x="200" y="434"/>
                  <a:pt x="202" y="436"/>
                </a:cubicBezTo>
                <a:cubicBezTo>
                  <a:pt x="203" y="437"/>
                  <a:pt x="204" y="438"/>
                  <a:pt x="206" y="439"/>
                </a:cubicBezTo>
                <a:cubicBezTo>
                  <a:pt x="219" y="454"/>
                  <a:pt x="235" y="469"/>
                  <a:pt x="246" y="487"/>
                </a:cubicBezTo>
                <a:cubicBezTo>
                  <a:pt x="248" y="499"/>
                  <a:pt x="249" y="511"/>
                  <a:pt x="249" y="524"/>
                </a:cubicBezTo>
                <a:cubicBezTo>
                  <a:pt x="249" y="529"/>
                  <a:pt x="250" y="538"/>
                  <a:pt x="247" y="543"/>
                </a:cubicBezTo>
                <a:cubicBezTo>
                  <a:pt x="245" y="546"/>
                  <a:pt x="240" y="549"/>
                  <a:pt x="237" y="552"/>
                </a:cubicBezTo>
                <a:cubicBezTo>
                  <a:pt x="232" y="561"/>
                  <a:pt x="237" y="574"/>
                  <a:pt x="232" y="582"/>
                </a:cubicBezTo>
                <a:cubicBezTo>
                  <a:pt x="221" y="595"/>
                  <a:pt x="211" y="595"/>
                  <a:pt x="195" y="599"/>
                </a:cubicBezTo>
                <a:cubicBezTo>
                  <a:pt x="179" y="604"/>
                  <a:pt x="165" y="613"/>
                  <a:pt x="170" y="633"/>
                </a:cubicBezTo>
                <a:cubicBezTo>
                  <a:pt x="175" y="653"/>
                  <a:pt x="200" y="656"/>
                  <a:pt x="216" y="659"/>
                </a:cubicBezTo>
                <a:cubicBezTo>
                  <a:pt x="233" y="662"/>
                  <a:pt x="250" y="664"/>
                  <a:pt x="266" y="665"/>
                </a:cubicBezTo>
                <a:cubicBezTo>
                  <a:pt x="287" y="667"/>
                  <a:pt x="308" y="665"/>
                  <a:pt x="329" y="665"/>
                </a:cubicBezTo>
                <a:cubicBezTo>
                  <a:pt x="349" y="663"/>
                  <a:pt x="369" y="662"/>
                  <a:pt x="389" y="658"/>
                </a:cubicBezTo>
                <a:cubicBezTo>
                  <a:pt x="418" y="653"/>
                  <a:pt x="455" y="649"/>
                  <a:pt x="480" y="629"/>
                </a:cubicBezTo>
                <a:cubicBezTo>
                  <a:pt x="485" y="625"/>
                  <a:pt x="491" y="615"/>
                  <a:pt x="489" y="608"/>
                </a:cubicBezTo>
                <a:cubicBezTo>
                  <a:pt x="489" y="608"/>
                  <a:pt x="489" y="608"/>
                  <a:pt x="489" y="608"/>
                </a:cubicBezTo>
                <a:cubicBezTo>
                  <a:pt x="488" y="603"/>
                  <a:pt x="488" y="600"/>
                  <a:pt x="486" y="596"/>
                </a:cubicBezTo>
                <a:cubicBezTo>
                  <a:pt x="479" y="586"/>
                  <a:pt x="463" y="583"/>
                  <a:pt x="452" y="582"/>
                </a:cubicBezTo>
                <a:cubicBezTo>
                  <a:pt x="451" y="582"/>
                  <a:pt x="451" y="582"/>
                  <a:pt x="451" y="582"/>
                </a:cubicBezTo>
                <a:cubicBezTo>
                  <a:pt x="440" y="583"/>
                  <a:pt x="431" y="578"/>
                  <a:pt x="422" y="570"/>
                </a:cubicBezTo>
                <a:cubicBezTo>
                  <a:pt x="414" y="563"/>
                  <a:pt x="421" y="546"/>
                  <a:pt x="410" y="539"/>
                </a:cubicBezTo>
                <a:cubicBezTo>
                  <a:pt x="410" y="538"/>
                  <a:pt x="410" y="538"/>
                  <a:pt x="410" y="538"/>
                </a:cubicBezTo>
                <a:cubicBezTo>
                  <a:pt x="409" y="538"/>
                  <a:pt x="409" y="538"/>
                  <a:pt x="409" y="538"/>
                </a:cubicBezTo>
                <a:cubicBezTo>
                  <a:pt x="408" y="536"/>
                  <a:pt x="405" y="535"/>
                  <a:pt x="404" y="533"/>
                </a:cubicBezTo>
                <a:cubicBezTo>
                  <a:pt x="399" y="517"/>
                  <a:pt x="398" y="497"/>
                  <a:pt x="401" y="481"/>
                </a:cubicBezTo>
                <a:cubicBezTo>
                  <a:pt x="407" y="459"/>
                  <a:pt x="425" y="438"/>
                  <a:pt x="438" y="420"/>
                </a:cubicBezTo>
                <a:cubicBezTo>
                  <a:pt x="459" y="404"/>
                  <a:pt x="476" y="382"/>
                  <a:pt x="493" y="362"/>
                </a:cubicBezTo>
                <a:cubicBezTo>
                  <a:pt x="507" y="347"/>
                  <a:pt x="521" y="332"/>
                  <a:pt x="534" y="315"/>
                </a:cubicBezTo>
                <a:cubicBezTo>
                  <a:pt x="546" y="300"/>
                  <a:pt x="557" y="284"/>
                  <a:pt x="566" y="267"/>
                </a:cubicBezTo>
                <a:cubicBezTo>
                  <a:pt x="574" y="253"/>
                  <a:pt x="584" y="239"/>
                  <a:pt x="591" y="225"/>
                </a:cubicBezTo>
                <a:cubicBezTo>
                  <a:pt x="598" y="211"/>
                  <a:pt x="602" y="196"/>
                  <a:pt x="607" y="181"/>
                </a:cubicBezTo>
                <a:cubicBezTo>
                  <a:pt x="610" y="170"/>
                  <a:pt x="615" y="157"/>
                  <a:pt x="614" y="144"/>
                </a:cubicBezTo>
                <a:cubicBezTo>
                  <a:pt x="614" y="137"/>
                  <a:pt x="614" y="129"/>
                  <a:pt x="615" y="122"/>
                </a:cubicBezTo>
                <a:cubicBezTo>
                  <a:pt x="617" y="80"/>
                  <a:pt x="605" y="15"/>
                  <a:pt x="560" y="5"/>
                </a:cubicBezTo>
                <a:close/>
                <a:moveTo>
                  <a:pt x="507" y="90"/>
                </a:moveTo>
                <a:cubicBezTo>
                  <a:pt x="507" y="83"/>
                  <a:pt x="507" y="75"/>
                  <a:pt x="507" y="67"/>
                </a:cubicBezTo>
                <a:cubicBezTo>
                  <a:pt x="509" y="71"/>
                  <a:pt x="509" y="71"/>
                  <a:pt x="509" y="71"/>
                </a:cubicBezTo>
                <a:cubicBezTo>
                  <a:pt x="513" y="79"/>
                  <a:pt x="512" y="92"/>
                  <a:pt x="506" y="99"/>
                </a:cubicBezTo>
                <a:cubicBezTo>
                  <a:pt x="506" y="97"/>
                  <a:pt x="506" y="94"/>
                  <a:pt x="507" y="90"/>
                </a:cubicBezTo>
                <a:close/>
                <a:moveTo>
                  <a:pt x="153" y="62"/>
                </a:moveTo>
                <a:cubicBezTo>
                  <a:pt x="174" y="58"/>
                  <a:pt x="196" y="57"/>
                  <a:pt x="217" y="53"/>
                </a:cubicBezTo>
                <a:cubicBezTo>
                  <a:pt x="224" y="52"/>
                  <a:pt x="232" y="49"/>
                  <a:pt x="240" y="49"/>
                </a:cubicBezTo>
                <a:cubicBezTo>
                  <a:pt x="245" y="48"/>
                  <a:pt x="249" y="51"/>
                  <a:pt x="254" y="50"/>
                </a:cubicBezTo>
                <a:cubicBezTo>
                  <a:pt x="266" y="50"/>
                  <a:pt x="277" y="47"/>
                  <a:pt x="289" y="46"/>
                </a:cubicBezTo>
                <a:cubicBezTo>
                  <a:pt x="296" y="46"/>
                  <a:pt x="302" y="44"/>
                  <a:pt x="309" y="43"/>
                </a:cubicBezTo>
                <a:cubicBezTo>
                  <a:pt x="311" y="44"/>
                  <a:pt x="314" y="44"/>
                  <a:pt x="316" y="44"/>
                </a:cubicBezTo>
                <a:cubicBezTo>
                  <a:pt x="318" y="44"/>
                  <a:pt x="319" y="42"/>
                  <a:pt x="321" y="42"/>
                </a:cubicBezTo>
                <a:cubicBezTo>
                  <a:pt x="324" y="42"/>
                  <a:pt x="324" y="42"/>
                  <a:pt x="324" y="42"/>
                </a:cubicBezTo>
                <a:cubicBezTo>
                  <a:pt x="342" y="43"/>
                  <a:pt x="358" y="42"/>
                  <a:pt x="376" y="41"/>
                </a:cubicBezTo>
                <a:cubicBezTo>
                  <a:pt x="401" y="42"/>
                  <a:pt x="426" y="42"/>
                  <a:pt x="452" y="44"/>
                </a:cubicBezTo>
                <a:cubicBezTo>
                  <a:pt x="452" y="42"/>
                  <a:pt x="452" y="42"/>
                  <a:pt x="452" y="42"/>
                </a:cubicBezTo>
                <a:cubicBezTo>
                  <a:pt x="461" y="43"/>
                  <a:pt x="470" y="43"/>
                  <a:pt x="479" y="46"/>
                </a:cubicBezTo>
                <a:cubicBezTo>
                  <a:pt x="479" y="46"/>
                  <a:pt x="479" y="46"/>
                  <a:pt x="479" y="46"/>
                </a:cubicBezTo>
                <a:cubicBezTo>
                  <a:pt x="479" y="46"/>
                  <a:pt x="479" y="46"/>
                  <a:pt x="479" y="46"/>
                </a:cubicBezTo>
                <a:cubicBezTo>
                  <a:pt x="470" y="50"/>
                  <a:pt x="460" y="50"/>
                  <a:pt x="450" y="51"/>
                </a:cubicBezTo>
                <a:cubicBezTo>
                  <a:pt x="437" y="53"/>
                  <a:pt x="425" y="56"/>
                  <a:pt x="411" y="58"/>
                </a:cubicBezTo>
                <a:cubicBezTo>
                  <a:pt x="381" y="61"/>
                  <a:pt x="350" y="66"/>
                  <a:pt x="320" y="66"/>
                </a:cubicBezTo>
                <a:cubicBezTo>
                  <a:pt x="309" y="68"/>
                  <a:pt x="301" y="70"/>
                  <a:pt x="290" y="69"/>
                </a:cubicBezTo>
                <a:cubicBezTo>
                  <a:pt x="285" y="69"/>
                  <a:pt x="262" y="66"/>
                  <a:pt x="259" y="71"/>
                </a:cubicBezTo>
                <a:cubicBezTo>
                  <a:pt x="248" y="72"/>
                  <a:pt x="237" y="72"/>
                  <a:pt x="226" y="71"/>
                </a:cubicBezTo>
                <a:cubicBezTo>
                  <a:pt x="211" y="69"/>
                  <a:pt x="197" y="73"/>
                  <a:pt x="183" y="72"/>
                </a:cubicBezTo>
                <a:cubicBezTo>
                  <a:pt x="167" y="72"/>
                  <a:pt x="147" y="73"/>
                  <a:pt x="131" y="69"/>
                </a:cubicBezTo>
                <a:cubicBezTo>
                  <a:pt x="139" y="67"/>
                  <a:pt x="147" y="66"/>
                  <a:pt x="153" y="62"/>
                </a:cubicBezTo>
                <a:close/>
                <a:moveTo>
                  <a:pt x="103" y="102"/>
                </a:moveTo>
                <a:cubicBezTo>
                  <a:pt x="104" y="100"/>
                  <a:pt x="104" y="97"/>
                  <a:pt x="105" y="95"/>
                </a:cubicBezTo>
                <a:cubicBezTo>
                  <a:pt x="106" y="105"/>
                  <a:pt x="108" y="116"/>
                  <a:pt x="109" y="126"/>
                </a:cubicBezTo>
                <a:cubicBezTo>
                  <a:pt x="104" y="120"/>
                  <a:pt x="102" y="110"/>
                  <a:pt x="103" y="102"/>
                </a:cubicBezTo>
                <a:close/>
                <a:moveTo>
                  <a:pt x="135" y="363"/>
                </a:moveTo>
                <a:cubicBezTo>
                  <a:pt x="120" y="347"/>
                  <a:pt x="106" y="330"/>
                  <a:pt x="91" y="313"/>
                </a:cubicBezTo>
                <a:cubicBezTo>
                  <a:pt x="80" y="300"/>
                  <a:pt x="68" y="287"/>
                  <a:pt x="57" y="272"/>
                </a:cubicBezTo>
                <a:cubicBezTo>
                  <a:pt x="49" y="261"/>
                  <a:pt x="45" y="248"/>
                  <a:pt x="39" y="236"/>
                </a:cubicBezTo>
                <a:cubicBezTo>
                  <a:pt x="31" y="223"/>
                  <a:pt x="25" y="210"/>
                  <a:pt x="21" y="195"/>
                </a:cubicBezTo>
                <a:cubicBezTo>
                  <a:pt x="17" y="182"/>
                  <a:pt x="11" y="168"/>
                  <a:pt x="11" y="155"/>
                </a:cubicBezTo>
                <a:cubicBezTo>
                  <a:pt x="11" y="148"/>
                  <a:pt x="11" y="142"/>
                  <a:pt x="12" y="136"/>
                </a:cubicBezTo>
                <a:cubicBezTo>
                  <a:pt x="12" y="133"/>
                  <a:pt x="10" y="130"/>
                  <a:pt x="11" y="127"/>
                </a:cubicBezTo>
                <a:cubicBezTo>
                  <a:pt x="11" y="125"/>
                  <a:pt x="11" y="122"/>
                  <a:pt x="11" y="120"/>
                </a:cubicBezTo>
                <a:cubicBezTo>
                  <a:pt x="16" y="94"/>
                  <a:pt x="28" y="51"/>
                  <a:pt x="56" y="44"/>
                </a:cubicBezTo>
                <a:cubicBezTo>
                  <a:pt x="75" y="41"/>
                  <a:pt x="98" y="58"/>
                  <a:pt x="99" y="78"/>
                </a:cubicBezTo>
                <a:cubicBezTo>
                  <a:pt x="99" y="81"/>
                  <a:pt x="98" y="84"/>
                  <a:pt x="97" y="87"/>
                </a:cubicBezTo>
                <a:cubicBezTo>
                  <a:pt x="95" y="92"/>
                  <a:pt x="95" y="92"/>
                  <a:pt x="95" y="92"/>
                </a:cubicBezTo>
                <a:cubicBezTo>
                  <a:pt x="87" y="111"/>
                  <a:pt x="96" y="136"/>
                  <a:pt x="113" y="139"/>
                </a:cubicBezTo>
                <a:cubicBezTo>
                  <a:pt x="113" y="139"/>
                  <a:pt x="113" y="139"/>
                  <a:pt x="113" y="139"/>
                </a:cubicBezTo>
                <a:cubicBezTo>
                  <a:pt x="115" y="139"/>
                  <a:pt x="116" y="140"/>
                  <a:pt x="117" y="139"/>
                </a:cubicBezTo>
                <a:cubicBezTo>
                  <a:pt x="117" y="139"/>
                  <a:pt x="117" y="140"/>
                  <a:pt x="117" y="140"/>
                </a:cubicBezTo>
                <a:cubicBezTo>
                  <a:pt x="118" y="140"/>
                  <a:pt x="118" y="140"/>
                  <a:pt x="118" y="140"/>
                </a:cubicBezTo>
                <a:cubicBezTo>
                  <a:pt x="126" y="139"/>
                  <a:pt x="133" y="131"/>
                  <a:pt x="135" y="124"/>
                </a:cubicBezTo>
                <a:cubicBezTo>
                  <a:pt x="136" y="123"/>
                  <a:pt x="136" y="122"/>
                  <a:pt x="136" y="120"/>
                </a:cubicBezTo>
                <a:cubicBezTo>
                  <a:pt x="136" y="119"/>
                  <a:pt x="136" y="117"/>
                  <a:pt x="136" y="116"/>
                </a:cubicBezTo>
                <a:cubicBezTo>
                  <a:pt x="135" y="114"/>
                  <a:pt x="134" y="113"/>
                  <a:pt x="133" y="112"/>
                </a:cubicBezTo>
                <a:cubicBezTo>
                  <a:pt x="132" y="111"/>
                  <a:pt x="130" y="111"/>
                  <a:pt x="129" y="110"/>
                </a:cubicBezTo>
                <a:cubicBezTo>
                  <a:pt x="126" y="110"/>
                  <a:pt x="119" y="111"/>
                  <a:pt x="118" y="107"/>
                </a:cubicBezTo>
                <a:cubicBezTo>
                  <a:pt x="117" y="105"/>
                  <a:pt x="120" y="101"/>
                  <a:pt x="120" y="99"/>
                </a:cubicBezTo>
                <a:cubicBezTo>
                  <a:pt x="128" y="99"/>
                  <a:pt x="140" y="103"/>
                  <a:pt x="144" y="112"/>
                </a:cubicBezTo>
                <a:cubicBezTo>
                  <a:pt x="150" y="126"/>
                  <a:pt x="136" y="140"/>
                  <a:pt x="125" y="144"/>
                </a:cubicBezTo>
                <a:cubicBezTo>
                  <a:pt x="121" y="146"/>
                  <a:pt x="117" y="146"/>
                  <a:pt x="113" y="146"/>
                </a:cubicBezTo>
                <a:cubicBezTo>
                  <a:pt x="81" y="146"/>
                  <a:pt x="90" y="95"/>
                  <a:pt x="85" y="74"/>
                </a:cubicBezTo>
                <a:cubicBezTo>
                  <a:pt x="83" y="62"/>
                  <a:pt x="73" y="53"/>
                  <a:pt x="60" y="53"/>
                </a:cubicBezTo>
                <a:cubicBezTo>
                  <a:pt x="60" y="53"/>
                  <a:pt x="60" y="53"/>
                  <a:pt x="60" y="53"/>
                </a:cubicBezTo>
                <a:cubicBezTo>
                  <a:pt x="54" y="54"/>
                  <a:pt x="50" y="57"/>
                  <a:pt x="47" y="61"/>
                </a:cubicBezTo>
                <a:cubicBezTo>
                  <a:pt x="37" y="76"/>
                  <a:pt x="37" y="98"/>
                  <a:pt x="36" y="115"/>
                </a:cubicBezTo>
                <a:cubicBezTo>
                  <a:pt x="35" y="136"/>
                  <a:pt x="36" y="158"/>
                  <a:pt x="39" y="179"/>
                </a:cubicBezTo>
                <a:cubicBezTo>
                  <a:pt x="40" y="188"/>
                  <a:pt x="44" y="196"/>
                  <a:pt x="46" y="205"/>
                </a:cubicBezTo>
                <a:cubicBezTo>
                  <a:pt x="50" y="218"/>
                  <a:pt x="54" y="230"/>
                  <a:pt x="58" y="243"/>
                </a:cubicBezTo>
                <a:cubicBezTo>
                  <a:pt x="61" y="248"/>
                  <a:pt x="75" y="288"/>
                  <a:pt x="84" y="287"/>
                </a:cubicBezTo>
                <a:cubicBezTo>
                  <a:pt x="110" y="324"/>
                  <a:pt x="142" y="353"/>
                  <a:pt x="176" y="382"/>
                </a:cubicBezTo>
                <a:cubicBezTo>
                  <a:pt x="180" y="390"/>
                  <a:pt x="183" y="398"/>
                  <a:pt x="186" y="406"/>
                </a:cubicBezTo>
                <a:cubicBezTo>
                  <a:pt x="168" y="392"/>
                  <a:pt x="151" y="379"/>
                  <a:pt x="135" y="363"/>
                </a:cubicBezTo>
                <a:close/>
                <a:moveTo>
                  <a:pt x="118" y="119"/>
                </a:moveTo>
                <a:cubicBezTo>
                  <a:pt x="121" y="120"/>
                  <a:pt x="123" y="120"/>
                  <a:pt x="125" y="121"/>
                </a:cubicBezTo>
                <a:cubicBezTo>
                  <a:pt x="126" y="121"/>
                  <a:pt x="126" y="121"/>
                  <a:pt x="126" y="121"/>
                </a:cubicBezTo>
                <a:cubicBezTo>
                  <a:pt x="126" y="121"/>
                  <a:pt x="125" y="122"/>
                  <a:pt x="124" y="124"/>
                </a:cubicBezTo>
                <a:cubicBezTo>
                  <a:pt x="124" y="125"/>
                  <a:pt x="123" y="127"/>
                  <a:pt x="121" y="128"/>
                </a:cubicBezTo>
                <a:cubicBezTo>
                  <a:pt x="120" y="129"/>
                  <a:pt x="120" y="129"/>
                  <a:pt x="119" y="129"/>
                </a:cubicBezTo>
                <a:cubicBezTo>
                  <a:pt x="119" y="125"/>
                  <a:pt x="119" y="122"/>
                  <a:pt x="118" y="119"/>
                </a:cubicBezTo>
                <a:close/>
                <a:moveTo>
                  <a:pt x="114" y="159"/>
                </a:moveTo>
                <a:cubicBezTo>
                  <a:pt x="123" y="228"/>
                  <a:pt x="139" y="296"/>
                  <a:pt x="166" y="359"/>
                </a:cubicBezTo>
                <a:cubicBezTo>
                  <a:pt x="155" y="349"/>
                  <a:pt x="146" y="341"/>
                  <a:pt x="140" y="335"/>
                </a:cubicBezTo>
                <a:cubicBezTo>
                  <a:pt x="106" y="305"/>
                  <a:pt x="78" y="269"/>
                  <a:pt x="63" y="224"/>
                </a:cubicBezTo>
                <a:cubicBezTo>
                  <a:pt x="56" y="204"/>
                  <a:pt x="49" y="183"/>
                  <a:pt x="47" y="162"/>
                </a:cubicBezTo>
                <a:cubicBezTo>
                  <a:pt x="44" y="135"/>
                  <a:pt x="51" y="110"/>
                  <a:pt x="51" y="84"/>
                </a:cubicBezTo>
                <a:cubicBezTo>
                  <a:pt x="52" y="77"/>
                  <a:pt x="54" y="65"/>
                  <a:pt x="63" y="65"/>
                </a:cubicBezTo>
                <a:cubicBezTo>
                  <a:pt x="69" y="65"/>
                  <a:pt x="74" y="70"/>
                  <a:pt x="75" y="77"/>
                </a:cubicBezTo>
                <a:cubicBezTo>
                  <a:pt x="77" y="97"/>
                  <a:pt x="75" y="119"/>
                  <a:pt x="84" y="138"/>
                </a:cubicBezTo>
                <a:cubicBezTo>
                  <a:pt x="85" y="142"/>
                  <a:pt x="87" y="145"/>
                  <a:pt x="90" y="147"/>
                </a:cubicBezTo>
                <a:cubicBezTo>
                  <a:pt x="96" y="154"/>
                  <a:pt x="104" y="159"/>
                  <a:pt x="114" y="159"/>
                </a:cubicBezTo>
                <a:close/>
                <a:moveTo>
                  <a:pt x="441" y="398"/>
                </a:moveTo>
                <a:cubicBezTo>
                  <a:pt x="430" y="426"/>
                  <a:pt x="402" y="443"/>
                  <a:pt x="392" y="472"/>
                </a:cubicBezTo>
                <a:cubicBezTo>
                  <a:pt x="387" y="490"/>
                  <a:pt x="388" y="517"/>
                  <a:pt x="393" y="534"/>
                </a:cubicBezTo>
                <a:cubicBezTo>
                  <a:pt x="393" y="535"/>
                  <a:pt x="394" y="538"/>
                  <a:pt x="396" y="541"/>
                </a:cubicBezTo>
                <a:cubicBezTo>
                  <a:pt x="398" y="542"/>
                  <a:pt x="401" y="544"/>
                  <a:pt x="403" y="545"/>
                </a:cubicBezTo>
                <a:cubicBezTo>
                  <a:pt x="405" y="547"/>
                  <a:pt x="407" y="548"/>
                  <a:pt x="408" y="550"/>
                </a:cubicBezTo>
                <a:cubicBezTo>
                  <a:pt x="410" y="558"/>
                  <a:pt x="408" y="567"/>
                  <a:pt x="412" y="574"/>
                </a:cubicBezTo>
                <a:cubicBezTo>
                  <a:pt x="418" y="591"/>
                  <a:pt x="442" y="596"/>
                  <a:pt x="457" y="593"/>
                </a:cubicBezTo>
                <a:cubicBezTo>
                  <a:pt x="467" y="595"/>
                  <a:pt x="486" y="601"/>
                  <a:pt x="476" y="616"/>
                </a:cubicBezTo>
                <a:cubicBezTo>
                  <a:pt x="475" y="617"/>
                  <a:pt x="474" y="618"/>
                  <a:pt x="473" y="619"/>
                </a:cubicBezTo>
                <a:cubicBezTo>
                  <a:pt x="464" y="628"/>
                  <a:pt x="448" y="631"/>
                  <a:pt x="437" y="636"/>
                </a:cubicBezTo>
                <a:cubicBezTo>
                  <a:pt x="419" y="642"/>
                  <a:pt x="402" y="642"/>
                  <a:pt x="383" y="646"/>
                </a:cubicBezTo>
                <a:cubicBezTo>
                  <a:pt x="359" y="651"/>
                  <a:pt x="334" y="653"/>
                  <a:pt x="309" y="655"/>
                </a:cubicBezTo>
                <a:cubicBezTo>
                  <a:pt x="297" y="656"/>
                  <a:pt x="285" y="653"/>
                  <a:pt x="274" y="653"/>
                </a:cubicBezTo>
                <a:cubicBezTo>
                  <a:pt x="261" y="653"/>
                  <a:pt x="249" y="653"/>
                  <a:pt x="236" y="652"/>
                </a:cubicBezTo>
                <a:cubicBezTo>
                  <a:pt x="228" y="651"/>
                  <a:pt x="221" y="647"/>
                  <a:pt x="212" y="647"/>
                </a:cubicBezTo>
                <a:cubicBezTo>
                  <a:pt x="204" y="647"/>
                  <a:pt x="194" y="645"/>
                  <a:pt x="187" y="640"/>
                </a:cubicBezTo>
                <a:cubicBezTo>
                  <a:pt x="174" y="631"/>
                  <a:pt x="180" y="616"/>
                  <a:pt x="193" y="613"/>
                </a:cubicBezTo>
                <a:cubicBezTo>
                  <a:pt x="192" y="611"/>
                  <a:pt x="192" y="611"/>
                  <a:pt x="192" y="611"/>
                </a:cubicBezTo>
                <a:cubicBezTo>
                  <a:pt x="210" y="605"/>
                  <a:pt x="227" y="605"/>
                  <a:pt x="240" y="590"/>
                </a:cubicBezTo>
                <a:cubicBezTo>
                  <a:pt x="248" y="582"/>
                  <a:pt x="240" y="563"/>
                  <a:pt x="248" y="558"/>
                </a:cubicBezTo>
                <a:cubicBezTo>
                  <a:pt x="259" y="547"/>
                  <a:pt x="261" y="538"/>
                  <a:pt x="260" y="523"/>
                </a:cubicBezTo>
                <a:cubicBezTo>
                  <a:pt x="259" y="509"/>
                  <a:pt x="260" y="494"/>
                  <a:pt x="254" y="481"/>
                </a:cubicBezTo>
                <a:cubicBezTo>
                  <a:pt x="244" y="464"/>
                  <a:pt x="230" y="450"/>
                  <a:pt x="218" y="435"/>
                </a:cubicBezTo>
                <a:cubicBezTo>
                  <a:pt x="201" y="416"/>
                  <a:pt x="192" y="397"/>
                  <a:pt x="184" y="373"/>
                </a:cubicBezTo>
                <a:cubicBezTo>
                  <a:pt x="181" y="365"/>
                  <a:pt x="176" y="359"/>
                  <a:pt x="173" y="351"/>
                </a:cubicBezTo>
                <a:cubicBezTo>
                  <a:pt x="169" y="338"/>
                  <a:pt x="165" y="326"/>
                  <a:pt x="161" y="313"/>
                </a:cubicBezTo>
                <a:cubicBezTo>
                  <a:pt x="155" y="298"/>
                  <a:pt x="148" y="285"/>
                  <a:pt x="144" y="268"/>
                </a:cubicBezTo>
                <a:cubicBezTo>
                  <a:pt x="139" y="249"/>
                  <a:pt x="138" y="229"/>
                  <a:pt x="133" y="209"/>
                </a:cubicBezTo>
                <a:cubicBezTo>
                  <a:pt x="128" y="193"/>
                  <a:pt x="129" y="175"/>
                  <a:pt x="125" y="159"/>
                </a:cubicBezTo>
                <a:cubicBezTo>
                  <a:pt x="125" y="158"/>
                  <a:pt x="125" y="158"/>
                  <a:pt x="124" y="157"/>
                </a:cubicBezTo>
                <a:cubicBezTo>
                  <a:pt x="136" y="153"/>
                  <a:pt x="146" y="146"/>
                  <a:pt x="153" y="134"/>
                </a:cubicBezTo>
                <a:cubicBezTo>
                  <a:pt x="156" y="123"/>
                  <a:pt x="158" y="110"/>
                  <a:pt x="150" y="100"/>
                </a:cubicBezTo>
                <a:cubicBezTo>
                  <a:pt x="143" y="91"/>
                  <a:pt x="128" y="85"/>
                  <a:pt x="117" y="89"/>
                </a:cubicBezTo>
                <a:cubicBezTo>
                  <a:pt x="117" y="86"/>
                  <a:pt x="117" y="86"/>
                  <a:pt x="117" y="86"/>
                </a:cubicBezTo>
                <a:cubicBezTo>
                  <a:pt x="117" y="83"/>
                  <a:pt x="118" y="80"/>
                  <a:pt x="120" y="78"/>
                </a:cubicBezTo>
                <a:cubicBezTo>
                  <a:pt x="120" y="78"/>
                  <a:pt x="120" y="77"/>
                  <a:pt x="121" y="77"/>
                </a:cubicBezTo>
                <a:cubicBezTo>
                  <a:pt x="126" y="80"/>
                  <a:pt x="134" y="80"/>
                  <a:pt x="141" y="81"/>
                </a:cubicBezTo>
                <a:cubicBezTo>
                  <a:pt x="142" y="81"/>
                  <a:pt x="142" y="81"/>
                  <a:pt x="142" y="81"/>
                </a:cubicBezTo>
                <a:cubicBezTo>
                  <a:pt x="156" y="86"/>
                  <a:pt x="176" y="83"/>
                  <a:pt x="190" y="83"/>
                </a:cubicBezTo>
                <a:cubicBezTo>
                  <a:pt x="207" y="83"/>
                  <a:pt x="223" y="81"/>
                  <a:pt x="240" y="81"/>
                </a:cubicBezTo>
                <a:cubicBezTo>
                  <a:pt x="282" y="82"/>
                  <a:pt x="324" y="79"/>
                  <a:pt x="367" y="75"/>
                </a:cubicBezTo>
                <a:cubicBezTo>
                  <a:pt x="368" y="75"/>
                  <a:pt x="369" y="74"/>
                  <a:pt x="370" y="74"/>
                </a:cubicBezTo>
                <a:cubicBezTo>
                  <a:pt x="404" y="70"/>
                  <a:pt x="438" y="63"/>
                  <a:pt x="472" y="61"/>
                </a:cubicBezTo>
                <a:cubicBezTo>
                  <a:pt x="472" y="61"/>
                  <a:pt x="472" y="61"/>
                  <a:pt x="472" y="61"/>
                </a:cubicBezTo>
                <a:cubicBezTo>
                  <a:pt x="477" y="58"/>
                  <a:pt x="483" y="58"/>
                  <a:pt x="487" y="56"/>
                </a:cubicBezTo>
                <a:cubicBezTo>
                  <a:pt x="489" y="55"/>
                  <a:pt x="491" y="54"/>
                  <a:pt x="492" y="53"/>
                </a:cubicBezTo>
                <a:cubicBezTo>
                  <a:pt x="495" y="56"/>
                  <a:pt x="497" y="61"/>
                  <a:pt x="497" y="65"/>
                </a:cubicBezTo>
                <a:cubicBezTo>
                  <a:pt x="482" y="59"/>
                  <a:pt x="462" y="75"/>
                  <a:pt x="460" y="91"/>
                </a:cubicBezTo>
                <a:cubicBezTo>
                  <a:pt x="459" y="112"/>
                  <a:pt x="473" y="129"/>
                  <a:pt x="492" y="135"/>
                </a:cubicBezTo>
                <a:cubicBezTo>
                  <a:pt x="487" y="165"/>
                  <a:pt x="489" y="196"/>
                  <a:pt x="485" y="226"/>
                </a:cubicBezTo>
                <a:cubicBezTo>
                  <a:pt x="481" y="257"/>
                  <a:pt x="474" y="287"/>
                  <a:pt x="463" y="316"/>
                </a:cubicBezTo>
                <a:cubicBezTo>
                  <a:pt x="459" y="334"/>
                  <a:pt x="456" y="349"/>
                  <a:pt x="450" y="366"/>
                </a:cubicBezTo>
                <a:cubicBezTo>
                  <a:pt x="448" y="372"/>
                  <a:pt x="437" y="393"/>
                  <a:pt x="441" y="398"/>
                </a:cubicBezTo>
                <a:close/>
                <a:moveTo>
                  <a:pt x="537" y="49"/>
                </a:moveTo>
                <a:cubicBezTo>
                  <a:pt x="537" y="42"/>
                  <a:pt x="544" y="32"/>
                  <a:pt x="551" y="35"/>
                </a:cubicBezTo>
                <a:cubicBezTo>
                  <a:pt x="563" y="39"/>
                  <a:pt x="566" y="72"/>
                  <a:pt x="567" y="83"/>
                </a:cubicBezTo>
                <a:cubicBezTo>
                  <a:pt x="570" y="103"/>
                  <a:pt x="566" y="124"/>
                  <a:pt x="569" y="144"/>
                </a:cubicBezTo>
                <a:cubicBezTo>
                  <a:pt x="571" y="161"/>
                  <a:pt x="565" y="181"/>
                  <a:pt x="560" y="197"/>
                </a:cubicBezTo>
                <a:cubicBezTo>
                  <a:pt x="557" y="205"/>
                  <a:pt x="554" y="214"/>
                  <a:pt x="550" y="222"/>
                </a:cubicBezTo>
                <a:cubicBezTo>
                  <a:pt x="549" y="227"/>
                  <a:pt x="538" y="243"/>
                  <a:pt x="541" y="248"/>
                </a:cubicBezTo>
                <a:cubicBezTo>
                  <a:pt x="522" y="283"/>
                  <a:pt x="492" y="308"/>
                  <a:pt x="469" y="341"/>
                </a:cubicBezTo>
                <a:cubicBezTo>
                  <a:pt x="473" y="323"/>
                  <a:pt x="478" y="305"/>
                  <a:pt x="483" y="287"/>
                </a:cubicBezTo>
                <a:cubicBezTo>
                  <a:pt x="485" y="282"/>
                  <a:pt x="484" y="285"/>
                  <a:pt x="483" y="287"/>
                </a:cubicBezTo>
                <a:cubicBezTo>
                  <a:pt x="486" y="278"/>
                  <a:pt x="490" y="268"/>
                  <a:pt x="492" y="257"/>
                </a:cubicBezTo>
                <a:cubicBezTo>
                  <a:pt x="492" y="248"/>
                  <a:pt x="495" y="238"/>
                  <a:pt x="496" y="229"/>
                </a:cubicBezTo>
                <a:cubicBezTo>
                  <a:pt x="497" y="216"/>
                  <a:pt x="497" y="204"/>
                  <a:pt x="498" y="192"/>
                </a:cubicBezTo>
                <a:cubicBezTo>
                  <a:pt x="500" y="173"/>
                  <a:pt x="502" y="154"/>
                  <a:pt x="504" y="136"/>
                </a:cubicBezTo>
                <a:cubicBezTo>
                  <a:pt x="514" y="134"/>
                  <a:pt x="524" y="127"/>
                  <a:pt x="530" y="118"/>
                </a:cubicBezTo>
                <a:cubicBezTo>
                  <a:pt x="541" y="98"/>
                  <a:pt x="539" y="70"/>
                  <a:pt x="537" y="49"/>
                </a:cubicBezTo>
                <a:close/>
                <a:moveTo>
                  <a:pt x="559" y="258"/>
                </a:moveTo>
                <a:cubicBezTo>
                  <a:pt x="550" y="272"/>
                  <a:pt x="540" y="287"/>
                  <a:pt x="530" y="300"/>
                </a:cubicBezTo>
                <a:cubicBezTo>
                  <a:pt x="522" y="311"/>
                  <a:pt x="505" y="324"/>
                  <a:pt x="500" y="338"/>
                </a:cubicBezTo>
                <a:cubicBezTo>
                  <a:pt x="500" y="338"/>
                  <a:pt x="500" y="338"/>
                  <a:pt x="500" y="338"/>
                </a:cubicBezTo>
                <a:cubicBezTo>
                  <a:pt x="498" y="344"/>
                  <a:pt x="491" y="350"/>
                  <a:pt x="487" y="354"/>
                </a:cubicBezTo>
                <a:cubicBezTo>
                  <a:pt x="479" y="364"/>
                  <a:pt x="470" y="373"/>
                  <a:pt x="461" y="382"/>
                </a:cubicBezTo>
                <a:cubicBezTo>
                  <a:pt x="461" y="383"/>
                  <a:pt x="461" y="383"/>
                  <a:pt x="461" y="383"/>
                </a:cubicBezTo>
                <a:cubicBezTo>
                  <a:pt x="461" y="383"/>
                  <a:pt x="459" y="386"/>
                  <a:pt x="453" y="391"/>
                </a:cubicBezTo>
                <a:cubicBezTo>
                  <a:pt x="453" y="391"/>
                  <a:pt x="453" y="391"/>
                  <a:pt x="453" y="391"/>
                </a:cubicBezTo>
                <a:cubicBezTo>
                  <a:pt x="453" y="391"/>
                  <a:pt x="453" y="391"/>
                  <a:pt x="453" y="391"/>
                </a:cubicBezTo>
                <a:cubicBezTo>
                  <a:pt x="454" y="387"/>
                  <a:pt x="456" y="382"/>
                  <a:pt x="458" y="377"/>
                </a:cubicBezTo>
                <a:cubicBezTo>
                  <a:pt x="458" y="376"/>
                  <a:pt x="458" y="376"/>
                  <a:pt x="458" y="376"/>
                </a:cubicBezTo>
                <a:cubicBezTo>
                  <a:pt x="458" y="376"/>
                  <a:pt x="458" y="376"/>
                  <a:pt x="458" y="376"/>
                </a:cubicBezTo>
                <a:cubicBezTo>
                  <a:pt x="458" y="376"/>
                  <a:pt x="458" y="376"/>
                  <a:pt x="458" y="376"/>
                </a:cubicBezTo>
                <a:cubicBezTo>
                  <a:pt x="458" y="376"/>
                  <a:pt x="458" y="376"/>
                  <a:pt x="458" y="376"/>
                </a:cubicBezTo>
                <a:cubicBezTo>
                  <a:pt x="458" y="376"/>
                  <a:pt x="458" y="375"/>
                  <a:pt x="458" y="375"/>
                </a:cubicBezTo>
                <a:cubicBezTo>
                  <a:pt x="459" y="372"/>
                  <a:pt x="460" y="368"/>
                  <a:pt x="461" y="365"/>
                </a:cubicBezTo>
                <a:cubicBezTo>
                  <a:pt x="497" y="326"/>
                  <a:pt x="534" y="285"/>
                  <a:pt x="556" y="236"/>
                </a:cubicBezTo>
                <a:cubicBezTo>
                  <a:pt x="583" y="178"/>
                  <a:pt x="587" y="108"/>
                  <a:pt x="572" y="46"/>
                </a:cubicBezTo>
                <a:cubicBezTo>
                  <a:pt x="567" y="36"/>
                  <a:pt x="563" y="22"/>
                  <a:pt x="549" y="23"/>
                </a:cubicBezTo>
                <a:cubicBezTo>
                  <a:pt x="545" y="23"/>
                  <a:pt x="541" y="24"/>
                  <a:pt x="538" y="26"/>
                </a:cubicBezTo>
                <a:cubicBezTo>
                  <a:pt x="520" y="38"/>
                  <a:pt x="529" y="68"/>
                  <a:pt x="528" y="86"/>
                </a:cubicBezTo>
                <a:cubicBezTo>
                  <a:pt x="524" y="98"/>
                  <a:pt x="525" y="108"/>
                  <a:pt x="516" y="117"/>
                </a:cubicBezTo>
                <a:cubicBezTo>
                  <a:pt x="511" y="121"/>
                  <a:pt x="506" y="123"/>
                  <a:pt x="501" y="123"/>
                </a:cubicBezTo>
                <a:cubicBezTo>
                  <a:pt x="494" y="123"/>
                  <a:pt x="487" y="121"/>
                  <a:pt x="481" y="116"/>
                </a:cubicBezTo>
                <a:cubicBezTo>
                  <a:pt x="465" y="103"/>
                  <a:pt x="471" y="78"/>
                  <a:pt x="493" y="76"/>
                </a:cubicBezTo>
                <a:cubicBezTo>
                  <a:pt x="493" y="76"/>
                  <a:pt x="493" y="76"/>
                  <a:pt x="493" y="76"/>
                </a:cubicBezTo>
                <a:cubicBezTo>
                  <a:pt x="493" y="76"/>
                  <a:pt x="493" y="76"/>
                  <a:pt x="493" y="76"/>
                </a:cubicBezTo>
                <a:cubicBezTo>
                  <a:pt x="493" y="77"/>
                  <a:pt x="493" y="78"/>
                  <a:pt x="494" y="79"/>
                </a:cubicBezTo>
                <a:cubicBezTo>
                  <a:pt x="494" y="81"/>
                  <a:pt x="494" y="82"/>
                  <a:pt x="495" y="83"/>
                </a:cubicBezTo>
                <a:cubicBezTo>
                  <a:pt x="495" y="83"/>
                  <a:pt x="495" y="83"/>
                  <a:pt x="494" y="83"/>
                </a:cubicBezTo>
                <a:cubicBezTo>
                  <a:pt x="493" y="85"/>
                  <a:pt x="489" y="86"/>
                  <a:pt x="486" y="86"/>
                </a:cubicBezTo>
                <a:cubicBezTo>
                  <a:pt x="486" y="86"/>
                  <a:pt x="486" y="87"/>
                  <a:pt x="485" y="87"/>
                </a:cubicBezTo>
                <a:cubicBezTo>
                  <a:pt x="484" y="87"/>
                  <a:pt x="483" y="87"/>
                  <a:pt x="483" y="87"/>
                </a:cubicBezTo>
                <a:cubicBezTo>
                  <a:pt x="480" y="89"/>
                  <a:pt x="479" y="91"/>
                  <a:pt x="479" y="94"/>
                </a:cubicBezTo>
                <a:cubicBezTo>
                  <a:pt x="479" y="93"/>
                  <a:pt x="479" y="100"/>
                  <a:pt x="479" y="99"/>
                </a:cubicBezTo>
                <a:cubicBezTo>
                  <a:pt x="479" y="100"/>
                  <a:pt x="479" y="100"/>
                  <a:pt x="479" y="100"/>
                </a:cubicBezTo>
                <a:cubicBezTo>
                  <a:pt x="479" y="101"/>
                  <a:pt x="479" y="102"/>
                  <a:pt x="480" y="103"/>
                </a:cubicBezTo>
                <a:cubicBezTo>
                  <a:pt x="483" y="109"/>
                  <a:pt x="486" y="113"/>
                  <a:pt x="489" y="114"/>
                </a:cubicBezTo>
                <a:cubicBezTo>
                  <a:pt x="491" y="115"/>
                  <a:pt x="493" y="116"/>
                  <a:pt x="496" y="116"/>
                </a:cubicBezTo>
                <a:cubicBezTo>
                  <a:pt x="500" y="116"/>
                  <a:pt x="505" y="115"/>
                  <a:pt x="508" y="113"/>
                </a:cubicBezTo>
                <a:cubicBezTo>
                  <a:pt x="510" y="112"/>
                  <a:pt x="511" y="111"/>
                  <a:pt x="512" y="110"/>
                </a:cubicBezTo>
                <a:cubicBezTo>
                  <a:pt x="513" y="109"/>
                  <a:pt x="515" y="107"/>
                  <a:pt x="516" y="106"/>
                </a:cubicBezTo>
                <a:cubicBezTo>
                  <a:pt x="523" y="94"/>
                  <a:pt x="524" y="77"/>
                  <a:pt x="518" y="65"/>
                </a:cubicBezTo>
                <a:cubicBezTo>
                  <a:pt x="516" y="63"/>
                  <a:pt x="514" y="59"/>
                  <a:pt x="514" y="56"/>
                </a:cubicBezTo>
                <a:cubicBezTo>
                  <a:pt x="511" y="42"/>
                  <a:pt x="521" y="25"/>
                  <a:pt x="531" y="17"/>
                </a:cubicBezTo>
                <a:cubicBezTo>
                  <a:pt x="532" y="16"/>
                  <a:pt x="546" y="11"/>
                  <a:pt x="546" y="12"/>
                </a:cubicBezTo>
                <a:cubicBezTo>
                  <a:pt x="546" y="12"/>
                  <a:pt x="546" y="12"/>
                  <a:pt x="546" y="12"/>
                </a:cubicBezTo>
                <a:cubicBezTo>
                  <a:pt x="550" y="12"/>
                  <a:pt x="562" y="14"/>
                  <a:pt x="568" y="19"/>
                </a:cubicBezTo>
                <a:cubicBezTo>
                  <a:pt x="577" y="25"/>
                  <a:pt x="585" y="36"/>
                  <a:pt x="589" y="46"/>
                </a:cubicBezTo>
                <a:cubicBezTo>
                  <a:pt x="596" y="59"/>
                  <a:pt x="601" y="72"/>
                  <a:pt x="604" y="87"/>
                </a:cubicBezTo>
                <a:cubicBezTo>
                  <a:pt x="606" y="101"/>
                  <a:pt x="605" y="114"/>
                  <a:pt x="605" y="129"/>
                </a:cubicBezTo>
                <a:cubicBezTo>
                  <a:pt x="602" y="174"/>
                  <a:pt x="582" y="220"/>
                  <a:pt x="559" y="258"/>
                </a:cubicBezTo>
                <a:close/>
                <a:moveTo>
                  <a:pt x="495" y="95"/>
                </a:moveTo>
                <a:cubicBezTo>
                  <a:pt x="495" y="98"/>
                  <a:pt x="495" y="101"/>
                  <a:pt x="495" y="104"/>
                </a:cubicBezTo>
                <a:cubicBezTo>
                  <a:pt x="495" y="104"/>
                  <a:pt x="495" y="105"/>
                  <a:pt x="495" y="105"/>
                </a:cubicBezTo>
                <a:cubicBezTo>
                  <a:pt x="492" y="104"/>
                  <a:pt x="490" y="102"/>
                  <a:pt x="489" y="99"/>
                </a:cubicBezTo>
                <a:cubicBezTo>
                  <a:pt x="489" y="99"/>
                  <a:pt x="488" y="98"/>
                  <a:pt x="488" y="98"/>
                </a:cubicBezTo>
                <a:cubicBezTo>
                  <a:pt x="488" y="97"/>
                  <a:pt x="488" y="97"/>
                  <a:pt x="488" y="97"/>
                </a:cubicBezTo>
                <a:cubicBezTo>
                  <a:pt x="490" y="96"/>
                  <a:pt x="493" y="95"/>
                  <a:pt x="495" y="9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3978023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课后练习作业</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7" name="矩形">
            <a:extLst>
              <a:ext uri="{FF2B5EF4-FFF2-40B4-BE49-F238E27FC236}">
                <a16:creationId xmlns:a16="http://schemas.microsoft.com/office/drawing/2014/main" id="{598ECA42-6CC9-40F3-AA99-6FB3D7E75009}"/>
              </a:ext>
            </a:extLst>
          </p:cNvPr>
          <p:cNvSpPr/>
          <p:nvPr/>
        </p:nvSpPr>
        <p:spPr>
          <a:xfrm>
            <a:off x="1312685" y="1546131"/>
            <a:ext cx="2935634" cy="1882869"/>
          </a:xfrm>
          <a:prstGeom prst="rect">
            <a:avLst/>
          </a:prstGeom>
          <a:blipFill dpi="0" rotWithShape="1">
            <a:blip r:embed="rId3">
              <a:extLst>
                <a:ext uri="{28A0092B-C50C-407E-A947-70E740481C1C}">
                  <a14:useLocalDpi xmlns:a14="http://schemas.microsoft.com/office/drawing/2010/main" val="0"/>
                </a:ext>
              </a:extLst>
            </a:blip>
            <a:srcRect/>
            <a:stretch>
              <a:fillRect t="-2012" b="-2012"/>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8" name="矩形">
            <a:extLst>
              <a:ext uri="{FF2B5EF4-FFF2-40B4-BE49-F238E27FC236}">
                <a16:creationId xmlns:a16="http://schemas.microsoft.com/office/drawing/2014/main" id="{E4E4B935-E347-435D-A988-64DF8A6DF821}"/>
              </a:ext>
            </a:extLst>
          </p:cNvPr>
          <p:cNvSpPr/>
          <p:nvPr/>
        </p:nvSpPr>
        <p:spPr>
          <a:xfrm>
            <a:off x="1312685" y="3945967"/>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9" name="矩形">
            <a:extLst>
              <a:ext uri="{FF2B5EF4-FFF2-40B4-BE49-F238E27FC236}">
                <a16:creationId xmlns:a16="http://schemas.microsoft.com/office/drawing/2014/main" id="{4EA07F11-3BF7-4623-9E56-8891CD4D3AC9}"/>
              </a:ext>
            </a:extLst>
          </p:cNvPr>
          <p:cNvSpPr/>
          <p:nvPr/>
        </p:nvSpPr>
        <p:spPr>
          <a:xfrm>
            <a:off x="4700186" y="3945967"/>
            <a:ext cx="2935634" cy="1882869"/>
          </a:xfrm>
          <a:prstGeom prst="rect">
            <a:avLst/>
          </a:prstGeom>
          <a:blipFill dpi="0" rotWithShape="1">
            <a:blip r:embed="rId4">
              <a:extLst>
                <a:ext uri="{28A0092B-C50C-407E-A947-70E740481C1C}">
                  <a14:useLocalDpi xmlns:a14="http://schemas.microsoft.com/office/drawing/2010/main" val="0"/>
                </a:ext>
              </a:extLst>
            </a:blip>
            <a:srcRect/>
            <a:stretch>
              <a:fillRect l="-7012" r="-7012"/>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0" name="矩形">
            <a:extLst>
              <a:ext uri="{FF2B5EF4-FFF2-40B4-BE49-F238E27FC236}">
                <a16:creationId xmlns:a16="http://schemas.microsoft.com/office/drawing/2014/main" id="{A1B6A13B-6DCE-49BA-8BC3-224DC877D702}"/>
              </a:ext>
            </a:extLst>
          </p:cNvPr>
          <p:cNvSpPr/>
          <p:nvPr/>
        </p:nvSpPr>
        <p:spPr>
          <a:xfrm>
            <a:off x="4700186" y="1546131"/>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1" name="矩形">
            <a:extLst>
              <a:ext uri="{FF2B5EF4-FFF2-40B4-BE49-F238E27FC236}">
                <a16:creationId xmlns:a16="http://schemas.microsoft.com/office/drawing/2014/main" id="{1484E462-7B66-4627-8444-FCD4EDB0870F}"/>
              </a:ext>
            </a:extLst>
          </p:cNvPr>
          <p:cNvSpPr/>
          <p:nvPr/>
        </p:nvSpPr>
        <p:spPr>
          <a:xfrm>
            <a:off x="8087687" y="1546131"/>
            <a:ext cx="2935634" cy="1882869"/>
          </a:xfrm>
          <a:prstGeom prst="rect">
            <a:avLst/>
          </a:prstGeom>
          <a:blipFill dpi="0" rotWithShape="1">
            <a:blip r:embed="rId5">
              <a:extLst>
                <a:ext uri="{28A0092B-C50C-407E-A947-70E740481C1C}">
                  <a14:useLocalDpi xmlns:a14="http://schemas.microsoft.com/office/drawing/2010/main" val="0"/>
                </a:ext>
              </a:extLst>
            </a:blip>
            <a:srcRect/>
            <a:stretch>
              <a:fillRect t="-60479" b="-60479"/>
            </a:stretch>
          </a:blipFill>
          <a:ln w="9525" cap="flat" cmpd="sng" algn="ctr">
            <a:no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2" name="矩形">
            <a:extLst>
              <a:ext uri="{FF2B5EF4-FFF2-40B4-BE49-F238E27FC236}">
                <a16:creationId xmlns:a16="http://schemas.microsoft.com/office/drawing/2014/main" id="{5844B9C7-E9C0-420C-B58E-B6A5894AE546}"/>
              </a:ext>
            </a:extLst>
          </p:cNvPr>
          <p:cNvSpPr/>
          <p:nvPr/>
        </p:nvSpPr>
        <p:spPr>
          <a:xfrm>
            <a:off x="8087687" y="3945967"/>
            <a:ext cx="2935634" cy="1882869"/>
          </a:xfrm>
          <a:prstGeom prst="rect">
            <a:avLst/>
          </a:prstGeom>
          <a:noFill/>
          <a:ln w="9525" cap="flat" cmpd="sng" algn="ctr">
            <a:solidFill>
              <a:schemeClr val="bg1">
                <a:lumMod val="95000"/>
              </a:schemeClr>
            </a:solidFill>
            <a:prstDash val="dash"/>
            <a:miter lim="800000"/>
          </a:ln>
          <a:effectLst/>
        </p:spPr>
        <p:txBody>
          <a:bodyPr lIns="180000" rIns="180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15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mn-cs"/>
            </a:endParaRPr>
          </a:p>
        </p:txBody>
      </p:sp>
      <p:grpSp>
        <p:nvGrpSpPr>
          <p:cNvPr id="2" name="组合 1">
            <a:extLst>
              <a:ext uri="{FF2B5EF4-FFF2-40B4-BE49-F238E27FC236}">
                <a16:creationId xmlns:a16="http://schemas.microsoft.com/office/drawing/2014/main" id="{3F744152-6ABF-44E7-918C-0002D9EE8826}"/>
              </a:ext>
            </a:extLst>
          </p:cNvPr>
          <p:cNvGrpSpPr/>
          <p:nvPr/>
        </p:nvGrpSpPr>
        <p:grpSpPr>
          <a:xfrm>
            <a:off x="1576482" y="4306125"/>
            <a:ext cx="2408040" cy="1213985"/>
            <a:chOff x="1760975" y="1897304"/>
            <a:chExt cx="2408040" cy="1213985"/>
          </a:xfrm>
        </p:grpSpPr>
        <p:sp>
          <p:nvSpPr>
            <p:cNvPr id="28" name="文本">
              <a:extLst>
                <a:ext uri="{FF2B5EF4-FFF2-40B4-BE49-F238E27FC236}">
                  <a16:creationId xmlns:a16="http://schemas.microsoft.com/office/drawing/2014/main" id="{C2AA6F26-F337-4472-8B0D-05FBD01E6B65}"/>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29" name="文本框 28">
              <a:extLst>
                <a:ext uri="{FF2B5EF4-FFF2-40B4-BE49-F238E27FC236}">
                  <a16:creationId xmlns:a16="http://schemas.microsoft.com/office/drawing/2014/main" id="{16E586CE-3D0B-4FA3-B6EE-5B5469B01290}"/>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30" name="组合 29">
            <a:extLst>
              <a:ext uri="{FF2B5EF4-FFF2-40B4-BE49-F238E27FC236}">
                <a16:creationId xmlns:a16="http://schemas.microsoft.com/office/drawing/2014/main" id="{A95BC0F6-4527-45C2-A146-B743C91D7EFA}"/>
              </a:ext>
            </a:extLst>
          </p:cNvPr>
          <p:cNvGrpSpPr/>
          <p:nvPr/>
        </p:nvGrpSpPr>
        <p:grpSpPr>
          <a:xfrm>
            <a:off x="4963983" y="1880572"/>
            <a:ext cx="2408040" cy="1213985"/>
            <a:chOff x="1760975" y="1897304"/>
            <a:chExt cx="2408040" cy="1213985"/>
          </a:xfrm>
        </p:grpSpPr>
        <p:sp>
          <p:nvSpPr>
            <p:cNvPr id="31" name="文本">
              <a:extLst>
                <a:ext uri="{FF2B5EF4-FFF2-40B4-BE49-F238E27FC236}">
                  <a16:creationId xmlns:a16="http://schemas.microsoft.com/office/drawing/2014/main" id="{AA3FC3B2-87FC-4E98-9D0A-2BA58B620E3C}"/>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2" name="文本框 31">
              <a:extLst>
                <a:ext uri="{FF2B5EF4-FFF2-40B4-BE49-F238E27FC236}">
                  <a16:creationId xmlns:a16="http://schemas.microsoft.com/office/drawing/2014/main" id="{E27344EF-1796-4356-A83A-2D7C658677C4}"/>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grpSp>
        <p:nvGrpSpPr>
          <p:cNvPr id="33" name="组合 32">
            <a:extLst>
              <a:ext uri="{FF2B5EF4-FFF2-40B4-BE49-F238E27FC236}">
                <a16:creationId xmlns:a16="http://schemas.microsoft.com/office/drawing/2014/main" id="{DE86C716-24A5-449D-AD31-D32966826CF8}"/>
              </a:ext>
            </a:extLst>
          </p:cNvPr>
          <p:cNvGrpSpPr/>
          <p:nvPr/>
        </p:nvGrpSpPr>
        <p:grpSpPr>
          <a:xfrm>
            <a:off x="8351484" y="4306125"/>
            <a:ext cx="2408040" cy="1213985"/>
            <a:chOff x="1760975" y="1897304"/>
            <a:chExt cx="2408040" cy="1213985"/>
          </a:xfrm>
        </p:grpSpPr>
        <p:sp>
          <p:nvSpPr>
            <p:cNvPr id="34" name="文本">
              <a:extLst>
                <a:ext uri="{FF2B5EF4-FFF2-40B4-BE49-F238E27FC236}">
                  <a16:creationId xmlns:a16="http://schemas.microsoft.com/office/drawing/2014/main" id="{410F119F-59CC-48D5-AE23-B574D3299E5F}"/>
                </a:ext>
              </a:extLst>
            </p:cNvPr>
            <p:cNvSpPr/>
            <p:nvPr/>
          </p:nvSpPr>
          <p:spPr>
            <a:xfrm>
              <a:off x="2103221" y="1897304"/>
              <a:ext cx="1723549" cy="400110"/>
            </a:xfrm>
            <a:prstGeom prst="rect">
              <a:avLst/>
            </a:prstGeom>
          </p:spPr>
          <p:txBody>
            <a:bodyPr wrap="none">
              <a:spAutoFit/>
            </a:bodyPr>
            <a:lstStyle/>
            <a:p>
              <a:pPr algn="ctr"/>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35" name="文本框 34">
              <a:extLst>
                <a:ext uri="{FF2B5EF4-FFF2-40B4-BE49-F238E27FC236}">
                  <a16:creationId xmlns:a16="http://schemas.microsoft.com/office/drawing/2014/main" id="{292BF311-B704-4FFF-A302-060193A99510}"/>
                </a:ext>
              </a:extLst>
            </p:cNvPr>
            <p:cNvSpPr txBox="1"/>
            <p:nvPr/>
          </p:nvSpPr>
          <p:spPr>
            <a:xfrm>
              <a:off x="1760975" y="2216620"/>
              <a:ext cx="2408040" cy="894669"/>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a:t>
              </a:r>
            </a:p>
          </p:txBody>
        </p:sp>
      </p:grpSp>
    </p:spTree>
    <p:extLst>
      <p:ext uri="{BB962C8B-B14F-4D97-AF65-F5344CB8AC3E}">
        <p14:creationId xmlns:p14="http://schemas.microsoft.com/office/powerpoint/2010/main" val="4102819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课后练习作业</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B9702C10-4C78-447C-A820-91DC27E4723F}"/>
              </a:ext>
            </a:extLst>
          </p:cNvPr>
          <p:cNvGrpSpPr/>
          <p:nvPr/>
        </p:nvGrpSpPr>
        <p:grpSpPr>
          <a:xfrm>
            <a:off x="1452718" y="1865972"/>
            <a:ext cx="9629724" cy="3284837"/>
            <a:chOff x="1452718" y="2025770"/>
            <a:chExt cx="9629724" cy="3284837"/>
          </a:xfrm>
        </p:grpSpPr>
        <p:cxnSp>
          <p:nvCxnSpPr>
            <p:cNvPr id="8" name="直接连接符 7">
              <a:extLst>
                <a:ext uri="{FF2B5EF4-FFF2-40B4-BE49-F238E27FC236}">
                  <a16:creationId xmlns:a16="http://schemas.microsoft.com/office/drawing/2014/main" id="{9B85FFC5-E89D-4397-BFAA-1B7B56A29B71}"/>
                </a:ext>
              </a:extLst>
            </p:cNvPr>
            <p:cNvCxnSpPr>
              <a:cxnSpLocks/>
            </p:cNvCxnSpPr>
            <p:nvPr/>
          </p:nvCxnSpPr>
          <p:spPr>
            <a:xfrm>
              <a:off x="6154371" y="2025770"/>
              <a:ext cx="0" cy="1878154"/>
            </a:xfrm>
            <a:prstGeom prst="line">
              <a:avLst/>
            </a:prstGeom>
            <a:noFill/>
            <a:ln w="6350" cap="flat" cmpd="sng" algn="ctr">
              <a:solidFill>
                <a:srgbClr val="FFFFFF">
                  <a:lumMod val="75000"/>
                </a:srgbClr>
              </a:solidFill>
              <a:prstDash val="sysDash"/>
              <a:miter lim="800000"/>
            </a:ln>
            <a:effectLst/>
          </p:spPr>
        </p:cxnSp>
        <p:sp>
          <p:nvSpPr>
            <p:cNvPr id="16" name="橙子演示">
              <a:extLst>
                <a:ext uri="{FF2B5EF4-FFF2-40B4-BE49-F238E27FC236}">
                  <a16:creationId xmlns:a16="http://schemas.microsoft.com/office/drawing/2014/main" id="{C57A8F6A-1E0F-4312-8DF5-A10FF53BBF2B}"/>
                </a:ext>
              </a:extLst>
            </p:cNvPr>
            <p:cNvSpPr/>
            <p:nvPr/>
          </p:nvSpPr>
          <p:spPr bwMode="auto">
            <a:xfrm>
              <a:off x="1452718" y="2235675"/>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8" name="文本">
              <a:extLst>
                <a:ext uri="{FF2B5EF4-FFF2-40B4-BE49-F238E27FC236}">
                  <a16:creationId xmlns:a16="http://schemas.microsoft.com/office/drawing/2014/main" id="{0FD1AF29-91E6-4B6C-8579-67A370EB886D}"/>
                </a:ext>
              </a:extLst>
            </p:cNvPr>
            <p:cNvSpPr/>
            <p:nvPr/>
          </p:nvSpPr>
          <p:spPr>
            <a:xfrm>
              <a:off x="2979145" y="22265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9" name="文本框 18">
              <a:extLst>
                <a:ext uri="{FF2B5EF4-FFF2-40B4-BE49-F238E27FC236}">
                  <a16:creationId xmlns:a16="http://schemas.microsoft.com/office/drawing/2014/main" id="{B911405B-550A-43DE-9401-B94930D68A1E}"/>
                </a:ext>
              </a:extLst>
            </p:cNvPr>
            <p:cNvSpPr txBox="1"/>
            <p:nvPr/>
          </p:nvSpPr>
          <p:spPr>
            <a:xfrm>
              <a:off x="2979144" y="2545826"/>
              <a:ext cx="2915619" cy="1171667"/>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a:t>
              </a:r>
            </a:p>
          </p:txBody>
        </p:sp>
        <p:sp>
          <p:nvSpPr>
            <p:cNvPr id="12" name="橙子演示">
              <a:extLst>
                <a:ext uri="{FF2B5EF4-FFF2-40B4-BE49-F238E27FC236}">
                  <a16:creationId xmlns:a16="http://schemas.microsoft.com/office/drawing/2014/main" id="{5F9F9AC5-DF18-4FFD-BA63-B828275EF76B}"/>
                </a:ext>
              </a:extLst>
            </p:cNvPr>
            <p:cNvSpPr/>
            <p:nvPr/>
          </p:nvSpPr>
          <p:spPr bwMode="auto">
            <a:xfrm>
              <a:off x="6640397" y="2235675"/>
              <a:ext cx="1270504" cy="1272751"/>
            </a:xfrm>
            <a:prstGeom prst="ellipse">
              <a:avLst/>
            </a:prstGeom>
            <a:noFill/>
            <a:ln w="12700" cap="flat" cmpd="sng" algn="ctr">
              <a:solidFill>
                <a:sysClr val="window" lastClr="FFFFFF">
                  <a:lumMod val="95000"/>
                </a:sysClr>
              </a:solidFill>
              <a:prstDash val="solid"/>
              <a:miter lim="800000"/>
            </a:ln>
            <a:effectLst/>
          </p:spPr>
          <p:txBody>
            <a:bodyPr wrap="square" lIns="91440" tIns="45720" rIns="91440" bIns="45720" anchor="ctr">
              <a:norm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chemeClr val="bg1"/>
                </a:solidFill>
                <a:effectLst/>
                <a:uLnTx/>
                <a:uFillTx/>
                <a:latin typeface="微软雅黑 Light"/>
                <a:cs typeface="+mn-ea"/>
                <a:sym typeface="+mn-lt"/>
              </a:endParaRPr>
            </a:p>
          </p:txBody>
        </p:sp>
        <p:sp>
          <p:nvSpPr>
            <p:cNvPr id="13" name="文本">
              <a:extLst>
                <a:ext uri="{FF2B5EF4-FFF2-40B4-BE49-F238E27FC236}">
                  <a16:creationId xmlns:a16="http://schemas.microsoft.com/office/drawing/2014/main" id="{12F0E1BB-6C1B-4D89-B8D7-C0E13ED47A16}"/>
                </a:ext>
              </a:extLst>
            </p:cNvPr>
            <p:cNvSpPr/>
            <p:nvPr/>
          </p:nvSpPr>
          <p:spPr>
            <a:xfrm>
              <a:off x="8166824" y="2226510"/>
              <a:ext cx="1723549"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添加标题内容</a:t>
              </a:r>
            </a:p>
          </p:txBody>
        </p:sp>
        <p:sp>
          <p:nvSpPr>
            <p:cNvPr id="14" name="文本框 13">
              <a:extLst>
                <a:ext uri="{FF2B5EF4-FFF2-40B4-BE49-F238E27FC236}">
                  <a16:creationId xmlns:a16="http://schemas.microsoft.com/office/drawing/2014/main" id="{4EB38FCF-6952-4546-8FBC-DD2C7B3D2706}"/>
                </a:ext>
              </a:extLst>
            </p:cNvPr>
            <p:cNvSpPr txBox="1"/>
            <p:nvPr/>
          </p:nvSpPr>
          <p:spPr>
            <a:xfrm>
              <a:off x="8166823" y="2545826"/>
              <a:ext cx="2915619" cy="1171667"/>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a:t>
              </a:r>
            </a:p>
          </p:txBody>
        </p:sp>
        <p:sp>
          <p:nvSpPr>
            <p:cNvPr id="26" name="文本">
              <a:extLst>
                <a:ext uri="{FF2B5EF4-FFF2-40B4-BE49-F238E27FC236}">
                  <a16:creationId xmlns:a16="http://schemas.microsoft.com/office/drawing/2014/main" id="{522B6A51-E02F-4380-B07A-0589B1F0868B}"/>
                </a:ext>
              </a:extLst>
            </p:cNvPr>
            <p:cNvSpPr>
              <a:spLocks noEditPoints="1"/>
            </p:cNvSpPr>
            <p:nvPr/>
          </p:nvSpPr>
          <p:spPr bwMode="auto">
            <a:xfrm>
              <a:off x="1833638" y="2537173"/>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文本">
              <a:extLst>
                <a:ext uri="{FF2B5EF4-FFF2-40B4-BE49-F238E27FC236}">
                  <a16:creationId xmlns:a16="http://schemas.microsoft.com/office/drawing/2014/main" id="{D978342E-60C8-4545-96A5-D7C3AF1CE3DB}"/>
                </a:ext>
              </a:extLst>
            </p:cNvPr>
            <p:cNvSpPr>
              <a:spLocks noEditPoints="1"/>
            </p:cNvSpPr>
            <p:nvPr/>
          </p:nvSpPr>
          <p:spPr bwMode="auto">
            <a:xfrm>
              <a:off x="7058397" y="2537173"/>
              <a:ext cx="508664" cy="669753"/>
            </a:xfrm>
            <a:custGeom>
              <a:avLst/>
              <a:gdLst>
                <a:gd name="T0" fmla="*/ 297 w 334"/>
                <a:gd name="T1" fmla="*/ 48 h 441"/>
                <a:gd name="T2" fmla="*/ 242 w 334"/>
                <a:gd name="T3" fmla="*/ 4 h 441"/>
                <a:gd name="T4" fmla="*/ 210 w 334"/>
                <a:gd name="T5" fmla="*/ 0 h 441"/>
                <a:gd name="T6" fmla="*/ 183 w 334"/>
                <a:gd name="T7" fmla="*/ 5 h 441"/>
                <a:gd name="T8" fmla="*/ 178 w 334"/>
                <a:gd name="T9" fmla="*/ 12 h 441"/>
                <a:gd name="T10" fmla="*/ 172 w 334"/>
                <a:gd name="T11" fmla="*/ 19 h 441"/>
                <a:gd name="T12" fmla="*/ 53 w 334"/>
                <a:gd name="T13" fmla="*/ 210 h 441"/>
                <a:gd name="T14" fmla="*/ 33 w 334"/>
                <a:gd name="T15" fmla="*/ 291 h 441"/>
                <a:gd name="T16" fmla="*/ 29 w 334"/>
                <a:gd name="T17" fmla="*/ 308 h 441"/>
                <a:gd name="T18" fmla="*/ 21 w 334"/>
                <a:gd name="T19" fmla="*/ 346 h 441"/>
                <a:gd name="T20" fmla="*/ 4 w 334"/>
                <a:gd name="T21" fmla="*/ 441 h 441"/>
                <a:gd name="T22" fmla="*/ 12 w 334"/>
                <a:gd name="T23" fmla="*/ 435 h 441"/>
                <a:gd name="T24" fmla="*/ 329 w 334"/>
                <a:gd name="T25" fmla="*/ 116 h 441"/>
                <a:gd name="T26" fmla="*/ 212 w 334"/>
                <a:gd name="T27" fmla="*/ 13 h 441"/>
                <a:gd name="T28" fmla="*/ 284 w 334"/>
                <a:gd name="T29" fmla="*/ 55 h 441"/>
                <a:gd name="T30" fmla="*/ 309 w 334"/>
                <a:gd name="T31" fmla="*/ 90 h 441"/>
                <a:gd name="T32" fmla="*/ 252 w 334"/>
                <a:gd name="T33" fmla="*/ 80 h 441"/>
                <a:gd name="T34" fmla="*/ 204 w 334"/>
                <a:gd name="T35" fmla="*/ 11 h 441"/>
                <a:gd name="T36" fmla="*/ 187 w 334"/>
                <a:gd name="T37" fmla="*/ 113 h 441"/>
                <a:gd name="T38" fmla="*/ 131 w 334"/>
                <a:gd name="T39" fmla="*/ 283 h 441"/>
                <a:gd name="T40" fmla="*/ 126 w 334"/>
                <a:gd name="T41" fmla="*/ 285 h 441"/>
                <a:gd name="T42" fmla="*/ 68 w 334"/>
                <a:gd name="T43" fmla="*/ 201 h 441"/>
                <a:gd name="T44" fmla="*/ 77 w 334"/>
                <a:gd name="T45" fmla="*/ 186 h 441"/>
                <a:gd name="T46" fmla="*/ 88 w 334"/>
                <a:gd name="T47" fmla="*/ 172 h 441"/>
                <a:gd name="T48" fmla="*/ 128 w 334"/>
                <a:gd name="T49" fmla="*/ 109 h 441"/>
                <a:gd name="T50" fmla="*/ 130 w 334"/>
                <a:gd name="T51" fmla="*/ 109 h 441"/>
                <a:gd name="T52" fmla="*/ 190 w 334"/>
                <a:gd name="T53" fmla="*/ 30 h 441"/>
                <a:gd name="T54" fmla="*/ 202 w 334"/>
                <a:gd name="T55" fmla="*/ 68 h 441"/>
                <a:gd name="T56" fmla="*/ 88 w 334"/>
                <a:gd name="T57" fmla="*/ 247 h 441"/>
                <a:gd name="T58" fmla="*/ 84 w 334"/>
                <a:gd name="T59" fmla="*/ 245 h 441"/>
                <a:gd name="T60" fmla="*/ 68 w 334"/>
                <a:gd name="T61" fmla="*/ 213 h 441"/>
                <a:gd name="T62" fmla="*/ 69 w 334"/>
                <a:gd name="T63" fmla="*/ 387 h 441"/>
                <a:gd name="T64" fmla="*/ 59 w 334"/>
                <a:gd name="T65" fmla="*/ 387 h 441"/>
                <a:gd name="T66" fmla="*/ 27 w 334"/>
                <a:gd name="T67" fmla="*/ 367 h 441"/>
                <a:gd name="T68" fmla="*/ 69 w 334"/>
                <a:gd name="T69" fmla="*/ 243 h 441"/>
                <a:gd name="T70" fmla="*/ 79 w 334"/>
                <a:gd name="T71" fmla="*/ 264 h 441"/>
                <a:gd name="T72" fmla="*/ 128 w 334"/>
                <a:gd name="T73" fmla="*/ 302 h 441"/>
                <a:gd name="T74" fmla="*/ 272 w 334"/>
                <a:gd name="T75" fmla="*/ 180 h 441"/>
                <a:gd name="T76" fmla="*/ 256 w 334"/>
                <a:gd name="T77" fmla="*/ 204 h 441"/>
                <a:gd name="T78" fmla="*/ 241 w 334"/>
                <a:gd name="T79" fmla="*/ 227 h 441"/>
                <a:gd name="T80" fmla="*/ 234 w 334"/>
                <a:gd name="T81" fmla="*/ 238 h 441"/>
                <a:gd name="T82" fmla="*/ 191 w 334"/>
                <a:gd name="T83" fmla="*/ 294 h 441"/>
                <a:gd name="T84" fmla="*/ 172 w 334"/>
                <a:gd name="T85" fmla="*/ 300 h 441"/>
                <a:gd name="T86" fmla="*/ 147 w 334"/>
                <a:gd name="T87" fmla="*/ 294 h 441"/>
                <a:gd name="T88" fmla="*/ 145 w 334"/>
                <a:gd name="T89" fmla="*/ 287 h 441"/>
                <a:gd name="T90" fmla="*/ 196 w 334"/>
                <a:gd name="T91" fmla="*/ 219 h 441"/>
                <a:gd name="T92" fmla="*/ 249 w 334"/>
                <a:gd name="T93" fmla="*/ 135 h 441"/>
                <a:gd name="T94" fmla="*/ 271 w 334"/>
                <a:gd name="T95" fmla="*/ 111 h 441"/>
                <a:gd name="T96" fmla="*/ 272 w 334"/>
                <a:gd name="T97" fmla="*/ 18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441">
                  <a:moveTo>
                    <a:pt x="326" y="98"/>
                  </a:moveTo>
                  <a:cubicBezTo>
                    <a:pt x="317" y="82"/>
                    <a:pt x="308" y="67"/>
                    <a:pt x="299" y="51"/>
                  </a:cubicBezTo>
                  <a:cubicBezTo>
                    <a:pt x="299" y="50"/>
                    <a:pt x="299" y="50"/>
                    <a:pt x="298" y="50"/>
                  </a:cubicBezTo>
                  <a:cubicBezTo>
                    <a:pt x="298" y="49"/>
                    <a:pt x="298" y="48"/>
                    <a:pt x="297" y="48"/>
                  </a:cubicBezTo>
                  <a:cubicBezTo>
                    <a:pt x="294" y="45"/>
                    <a:pt x="291" y="42"/>
                    <a:pt x="287" y="40"/>
                  </a:cubicBezTo>
                  <a:cubicBezTo>
                    <a:pt x="283" y="35"/>
                    <a:pt x="277" y="31"/>
                    <a:pt x="271" y="27"/>
                  </a:cubicBezTo>
                  <a:cubicBezTo>
                    <a:pt x="270" y="26"/>
                    <a:pt x="270" y="26"/>
                    <a:pt x="269" y="25"/>
                  </a:cubicBezTo>
                  <a:cubicBezTo>
                    <a:pt x="260" y="18"/>
                    <a:pt x="253" y="9"/>
                    <a:pt x="242" y="4"/>
                  </a:cubicBezTo>
                  <a:cubicBezTo>
                    <a:pt x="242" y="4"/>
                    <a:pt x="241" y="4"/>
                    <a:pt x="241" y="4"/>
                  </a:cubicBezTo>
                  <a:cubicBezTo>
                    <a:pt x="240" y="3"/>
                    <a:pt x="239" y="2"/>
                    <a:pt x="238" y="2"/>
                  </a:cubicBezTo>
                  <a:cubicBezTo>
                    <a:pt x="229" y="1"/>
                    <a:pt x="221" y="0"/>
                    <a:pt x="212" y="0"/>
                  </a:cubicBezTo>
                  <a:cubicBezTo>
                    <a:pt x="212" y="0"/>
                    <a:pt x="211" y="0"/>
                    <a:pt x="210" y="0"/>
                  </a:cubicBezTo>
                  <a:cubicBezTo>
                    <a:pt x="207" y="0"/>
                    <a:pt x="204" y="0"/>
                    <a:pt x="201" y="0"/>
                  </a:cubicBezTo>
                  <a:cubicBezTo>
                    <a:pt x="200" y="0"/>
                    <a:pt x="200" y="0"/>
                    <a:pt x="199" y="1"/>
                  </a:cubicBezTo>
                  <a:cubicBezTo>
                    <a:pt x="193" y="1"/>
                    <a:pt x="188" y="2"/>
                    <a:pt x="183" y="5"/>
                  </a:cubicBezTo>
                  <a:cubicBezTo>
                    <a:pt x="183" y="5"/>
                    <a:pt x="183" y="5"/>
                    <a:pt x="183" y="5"/>
                  </a:cubicBezTo>
                  <a:cubicBezTo>
                    <a:pt x="182" y="5"/>
                    <a:pt x="182" y="5"/>
                    <a:pt x="181" y="6"/>
                  </a:cubicBezTo>
                  <a:cubicBezTo>
                    <a:pt x="180" y="6"/>
                    <a:pt x="179" y="7"/>
                    <a:pt x="179" y="8"/>
                  </a:cubicBezTo>
                  <a:cubicBezTo>
                    <a:pt x="178" y="9"/>
                    <a:pt x="178" y="11"/>
                    <a:pt x="178" y="12"/>
                  </a:cubicBezTo>
                  <a:cubicBezTo>
                    <a:pt x="178" y="12"/>
                    <a:pt x="178" y="12"/>
                    <a:pt x="178" y="12"/>
                  </a:cubicBezTo>
                  <a:cubicBezTo>
                    <a:pt x="178" y="12"/>
                    <a:pt x="179" y="12"/>
                    <a:pt x="179" y="12"/>
                  </a:cubicBezTo>
                  <a:cubicBezTo>
                    <a:pt x="179" y="12"/>
                    <a:pt x="179" y="12"/>
                    <a:pt x="179" y="12"/>
                  </a:cubicBezTo>
                  <a:cubicBezTo>
                    <a:pt x="179" y="12"/>
                    <a:pt x="178" y="12"/>
                    <a:pt x="178" y="12"/>
                  </a:cubicBezTo>
                  <a:cubicBezTo>
                    <a:pt x="176" y="15"/>
                    <a:pt x="174" y="18"/>
                    <a:pt x="172" y="19"/>
                  </a:cubicBezTo>
                  <a:cubicBezTo>
                    <a:pt x="171" y="22"/>
                    <a:pt x="169" y="24"/>
                    <a:pt x="168" y="26"/>
                  </a:cubicBezTo>
                  <a:cubicBezTo>
                    <a:pt x="142" y="82"/>
                    <a:pt x="96" y="130"/>
                    <a:pt x="65" y="182"/>
                  </a:cubicBezTo>
                  <a:cubicBezTo>
                    <a:pt x="62" y="190"/>
                    <a:pt x="58" y="198"/>
                    <a:pt x="55" y="206"/>
                  </a:cubicBezTo>
                  <a:cubicBezTo>
                    <a:pt x="54" y="208"/>
                    <a:pt x="54" y="209"/>
                    <a:pt x="53" y="210"/>
                  </a:cubicBezTo>
                  <a:cubicBezTo>
                    <a:pt x="52" y="216"/>
                    <a:pt x="51" y="222"/>
                    <a:pt x="48" y="226"/>
                  </a:cubicBezTo>
                  <a:cubicBezTo>
                    <a:pt x="46" y="231"/>
                    <a:pt x="45" y="237"/>
                    <a:pt x="43" y="242"/>
                  </a:cubicBezTo>
                  <a:cubicBezTo>
                    <a:pt x="41" y="257"/>
                    <a:pt x="35" y="286"/>
                    <a:pt x="32" y="290"/>
                  </a:cubicBezTo>
                  <a:cubicBezTo>
                    <a:pt x="32" y="291"/>
                    <a:pt x="33" y="291"/>
                    <a:pt x="33" y="291"/>
                  </a:cubicBezTo>
                  <a:cubicBezTo>
                    <a:pt x="32" y="293"/>
                    <a:pt x="32" y="294"/>
                    <a:pt x="32" y="295"/>
                  </a:cubicBezTo>
                  <a:cubicBezTo>
                    <a:pt x="32" y="296"/>
                    <a:pt x="32" y="296"/>
                    <a:pt x="32" y="296"/>
                  </a:cubicBezTo>
                  <a:cubicBezTo>
                    <a:pt x="32" y="296"/>
                    <a:pt x="32" y="296"/>
                    <a:pt x="32" y="296"/>
                  </a:cubicBezTo>
                  <a:cubicBezTo>
                    <a:pt x="31" y="300"/>
                    <a:pt x="30" y="304"/>
                    <a:pt x="29" y="308"/>
                  </a:cubicBezTo>
                  <a:cubicBezTo>
                    <a:pt x="29" y="308"/>
                    <a:pt x="29" y="309"/>
                    <a:pt x="29" y="309"/>
                  </a:cubicBezTo>
                  <a:cubicBezTo>
                    <a:pt x="28" y="312"/>
                    <a:pt x="27" y="315"/>
                    <a:pt x="26" y="318"/>
                  </a:cubicBezTo>
                  <a:cubicBezTo>
                    <a:pt x="24" y="327"/>
                    <a:pt x="22" y="336"/>
                    <a:pt x="21" y="345"/>
                  </a:cubicBezTo>
                  <a:cubicBezTo>
                    <a:pt x="21" y="345"/>
                    <a:pt x="21" y="345"/>
                    <a:pt x="21" y="346"/>
                  </a:cubicBezTo>
                  <a:cubicBezTo>
                    <a:pt x="20" y="348"/>
                    <a:pt x="19" y="350"/>
                    <a:pt x="19" y="353"/>
                  </a:cubicBezTo>
                  <a:cubicBezTo>
                    <a:pt x="18" y="354"/>
                    <a:pt x="18" y="356"/>
                    <a:pt x="17" y="357"/>
                  </a:cubicBezTo>
                  <a:cubicBezTo>
                    <a:pt x="17" y="358"/>
                    <a:pt x="17" y="358"/>
                    <a:pt x="16" y="359"/>
                  </a:cubicBezTo>
                  <a:cubicBezTo>
                    <a:pt x="12" y="380"/>
                    <a:pt x="0" y="424"/>
                    <a:pt x="4" y="441"/>
                  </a:cubicBezTo>
                  <a:cubicBezTo>
                    <a:pt x="6" y="440"/>
                    <a:pt x="7" y="439"/>
                    <a:pt x="8" y="438"/>
                  </a:cubicBezTo>
                  <a:cubicBezTo>
                    <a:pt x="8" y="438"/>
                    <a:pt x="8" y="438"/>
                    <a:pt x="8" y="438"/>
                  </a:cubicBezTo>
                  <a:cubicBezTo>
                    <a:pt x="9" y="437"/>
                    <a:pt x="10" y="436"/>
                    <a:pt x="12" y="435"/>
                  </a:cubicBezTo>
                  <a:cubicBezTo>
                    <a:pt x="12" y="435"/>
                    <a:pt x="12" y="435"/>
                    <a:pt x="12" y="435"/>
                  </a:cubicBezTo>
                  <a:cubicBezTo>
                    <a:pt x="46" y="413"/>
                    <a:pt x="81" y="397"/>
                    <a:pt x="114" y="370"/>
                  </a:cubicBezTo>
                  <a:cubicBezTo>
                    <a:pt x="135" y="352"/>
                    <a:pt x="161" y="329"/>
                    <a:pt x="184" y="319"/>
                  </a:cubicBezTo>
                  <a:cubicBezTo>
                    <a:pt x="224" y="281"/>
                    <a:pt x="246" y="226"/>
                    <a:pt x="284" y="187"/>
                  </a:cubicBezTo>
                  <a:cubicBezTo>
                    <a:pt x="282" y="186"/>
                    <a:pt x="318" y="134"/>
                    <a:pt x="329" y="116"/>
                  </a:cubicBezTo>
                  <a:cubicBezTo>
                    <a:pt x="329" y="116"/>
                    <a:pt x="329" y="116"/>
                    <a:pt x="328" y="117"/>
                  </a:cubicBezTo>
                  <a:cubicBezTo>
                    <a:pt x="334" y="110"/>
                    <a:pt x="332" y="108"/>
                    <a:pt x="326" y="98"/>
                  </a:cubicBezTo>
                  <a:close/>
                  <a:moveTo>
                    <a:pt x="204" y="11"/>
                  </a:moveTo>
                  <a:cubicBezTo>
                    <a:pt x="208" y="11"/>
                    <a:pt x="210" y="12"/>
                    <a:pt x="212" y="13"/>
                  </a:cubicBezTo>
                  <a:cubicBezTo>
                    <a:pt x="223" y="15"/>
                    <a:pt x="237" y="16"/>
                    <a:pt x="246" y="23"/>
                  </a:cubicBezTo>
                  <a:cubicBezTo>
                    <a:pt x="249" y="26"/>
                    <a:pt x="252" y="28"/>
                    <a:pt x="256" y="31"/>
                  </a:cubicBezTo>
                  <a:cubicBezTo>
                    <a:pt x="262" y="36"/>
                    <a:pt x="268" y="42"/>
                    <a:pt x="275" y="47"/>
                  </a:cubicBezTo>
                  <a:cubicBezTo>
                    <a:pt x="278" y="49"/>
                    <a:pt x="281" y="52"/>
                    <a:pt x="284" y="55"/>
                  </a:cubicBezTo>
                  <a:cubicBezTo>
                    <a:pt x="286" y="57"/>
                    <a:pt x="288" y="58"/>
                    <a:pt x="289" y="60"/>
                  </a:cubicBezTo>
                  <a:cubicBezTo>
                    <a:pt x="290" y="60"/>
                    <a:pt x="290" y="61"/>
                    <a:pt x="290" y="61"/>
                  </a:cubicBezTo>
                  <a:cubicBezTo>
                    <a:pt x="298" y="70"/>
                    <a:pt x="306" y="80"/>
                    <a:pt x="309" y="90"/>
                  </a:cubicBezTo>
                  <a:cubicBezTo>
                    <a:pt x="309" y="90"/>
                    <a:pt x="309" y="90"/>
                    <a:pt x="309" y="90"/>
                  </a:cubicBezTo>
                  <a:cubicBezTo>
                    <a:pt x="310" y="93"/>
                    <a:pt x="311" y="95"/>
                    <a:pt x="313" y="97"/>
                  </a:cubicBezTo>
                  <a:cubicBezTo>
                    <a:pt x="297" y="100"/>
                    <a:pt x="278" y="96"/>
                    <a:pt x="268" y="92"/>
                  </a:cubicBezTo>
                  <a:cubicBezTo>
                    <a:pt x="268" y="91"/>
                    <a:pt x="268" y="91"/>
                    <a:pt x="268" y="91"/>
                  </a:cubicBezTo>
                  <a:cubicBezTo>
                    <a:pt x="261" y="92"/>
                    <a:pt x="256" y="85"/>
                    <a:pt x="252" y="80"/>
                  </a:cubicBezTo>
                  <a:cubicBezTo>
                    <a:pt x="247" y="75"/>
                    <a:pt x="240" y="71"/>
                    <a:pt x="234" y="66"/>
                  </a:cubicBezTo>
                  <a:cubicBezTo>
                    <a:pt x="228" y="62"/>
                    <a:pt x="222" y="58"/>
                    <a:pt x="219" y="54"/>
                  </a:cubicBezTo>
                  <a:cubicBezTo>
                    <a:pt x="212" y="42"/>
                    <a:pt x="206" y="27"/>
                    <a:pt x="200" y="14"/>
                  </a:cubicBezTo>
                  <a:cubicBezTo>
                    <a:pt x="202" y="12"/>
                    <a:pt x="203" y="14"/>
                    <a:pt x="204" y="11"/>
                  </a:cubicBezTo>
                  <a:close/>
                  <a:moveTo>
                    <a:pt x="96" y="260"/>
                  </a:moveTo>
                  <a:cubicBezTo>
                    <a:pt x="112" y="234"/>
                    <a:pt x="128" y="209"/>
                    <a:pt x="142" y="183"/>
                  </a:cubicBezTo>
                  <a:cubicBezTo>
                    <a:pt x="153" y="163"/>
                    <a:pt x="177" y="136"/>
                    <a:pt x="184" y="116"/>
                  </a:cubicBezTo>
                  <a:cubicBezTo>
                    <a:pt x="185" y="113"/>
                    <a:pt x="186" y="115"/>
                    <a:pt x="187" y="113"/>
                  </a:cubicBezTo>
                  <a:cubicBezTo>
                    <a:pt x="193" y="100"/>
                    <a:pt x="205" y="86"/>
                    <a:pt x="214" y="72"/>
                  </a:cubicBezTo>
                  <a:cubicBezTo>
                    <a:pt x="229" y="81"/>
                    <a:pt x="247" y="97"/>
                    <a:pt x="255" y="105"/>
                  </a:cubicBezTo>
                  <a:cubicBezTo>
                    <a:pt x="255" y="107"/>
                    <a:pt x="251" y="111"/>
                    <a:pt x="252" y="113"/>
                  </a:cubicBezTo>
                  <a:cubicBezTo>
                    <a:pt x="210" y="169"/>
                    <a:pt x="178" y="232"/>
                    <a:pt x="131" y="283"/>
                  </a:cubicBezTo>
                  <a:cubicBezTo>
                    <a:pt x="131" y="284"/>
                    <a:pt x="131" y="285"/>
                    <a:pt x="130" y="285"/>
                  </a:cubicBezTo>
                  <a:cubicBezTo>
                    <a:pt x="130" y="285"/>
                    <a:pt x="129" y="286"/>
                    <a:pt x="129" y="286"/>
                  </a:cubicBezTo>
                  <a:cubicBezTo>
                    <a:pt x="129" y="286"/>
                    <a:pt x="129" y="286"/>
                    <a:pt x="129" y="286"/>
                  </a:cubicBezTo>
                  <a:cubicBezTo>
                    <a:pt x="128" y="286"/>
                    <a:pt x="127" y="286"/>
                    <a:pt x="126" y="285"/>
                  </a:cubicBezTo>
                  <a:cubicBezTo>
                    <a:pt x="116" y="278"/>
                    <a:pt x="107" y="272"/>
                    <a:pt x="98" y="265"/>
                  </a:cubicBezTo>
                  <a:cubicBezTo>
                    <a:pt x="96" y="264"/>
                    <a:pt x="96" y="262"/>
                    <a:pt x="96" y="260"/>
                  </a:cubicBezTo>
                  <a:cubicBezTo>
                    <a:pt x="96" y="260"/>
                    <a:pt x="96" y="260"/>
                    <a:pt x="96" y="260"/>
                  </a:cubicBezTo>
                  <a:close/>
                  <a:moveTo>
                    <a:pt x="68" y="201"/>
                  </a:moveTo>
                  <a:cubicBezTo>
                    <a:pt x="69" y="200"/>
                    <a:pt x="69" y="200"/>
                    <a:pt x="70" y="200"/>
                  </a:cubicBezTo>
                  <a:cubicBezTo>
                    <a:pt x="70" y="199"/>
                    <a:pt x="70" y="198"/>
                    <a:pt x="70" y="198"/>
                  </a:cubicBezTo>
                  <a:cubicBezTo>
                    <a:pt x="70" y="197"/>
                    <a:pt x="71" y="197"/>
                    <a:pt x="71" y="197"/>
                  </a:cubicBezTo>
                  <a:cubicBezTo>
                    <a:pt x="72" y="194"/>
                    <a:pt x="74" y="190"/>
                    <a:pt x="77" y="186"/>
                  </a:cubicBezTo>
                  <a:cubicBezTo>
                    <a:pt x="78" y="184"/>
                    <a:pt x="80" y="183"/>
                    <a:pt x="81" y="181"/>
                  </a:cubicBezTo>
                  <a:cubicBezTo>
                    <a:pt x="82" y="180"/>
                    <a:pt x="83" y="179"/>
                    <a:pt x="84" y="178"/>
                  </a:cubicBezTo>
                  <a:cubicBezTo>
                    <a:pt x="85" y="176"/>
                    <a:pt x="86" y="175"/>
                    <a:pt x="87" y="174"/>
                  </a:cubicBezTo>
                  <a:cubicBezTo>
                    <a:pt x="87" y="173"/>
                    <a:pt x="88" y="172"/>
                    <a:pt x="88" y="172"/>
                  </a:cubicBezTo>
                  <a:cubicBezTo>
                    <a:pt x="98" y="157"/>
                    <a:pt x="109" y="142"/>
                    <a:pt x="119" y="127"/>
                  </a:cubicBezTo>
                  <a:cubicBezTo>
                    <a:pt x="120" y="125"/>
                    <a:pt x="121" y="123"/>
                    <a:pt x="122" y="122"/>
                  </a:cubicBezTo>
                  <a:cubicBezTo>
                    <a:pt x="124" y="118"/>
                    <a:pt x="126" y="113"/>
                    <a:pt x="128" y="110"/>
                  </a:cubicBezTo>
                  <a:cubicBezTo>
                    <a:pt x="128" y="110"/>
                    <a:pt x="128" y="110"/>
                    <a:pt x="128" y="109"/>
                  </a:cubicBezTo>
                  <a:cubicBezTo>
                    <a:pt x="129" y="109"/>
                    <a:pt x="129" y="109"/>
                    <a:pt x="129" y="109"/>
                  </a:cubicBezTo>
                  <a:cubicBezTo>
                    <a:pt x="129" y="109"/>
                    <a:pt x="129" y="109"/>
                    <a:pt x="129" y="109"/>
                  </a:cubicBezTo>
                  <a:cubicBezTo>
                    <a:pt x="129" y="109"/>
                    <a:pt x="130" y="109"/>
                    <a:pt x="130" y="109"/>
                  </a:cubicBezTo>
                  <a:cubicBezTo>
                    <a:pt x="130" y="109"/>
                    <a:pt x="130" y="109"/>
                    <a:pt x="130" y="109"/>
                  </a:cubicBezTo>
                  <a:cubicBezTo>
                    <a:pt x="146" y="78"/>
                    <a:pt x="171" y="50"/>
                    <a:pt x="185" y="21"/>
                  </a:cubicBezTo>
                  <a:cubicBezTo>
                    <a:pt x="185" y="21"/>
                    <a:pt x="185" y="21"/>
                    <a:pt x="185" y="21"/>
                  </a:cubicBezTo>
                  <a:cubicBezTo>
                    <a:pt x="185" y="21"/>
                    <a:pt x="185" y="21"/>
                    <a:pt x="185" y="21"/>
                  </a:cubicBezTo>
                  <a:cubicBezTo>
                    <a:pt x="190" y="21"/>
                    <a:pt x="189" y="26"/>
                    <a:pt x="190" y="30"/>
                  </a:cubicBezTo>
                  <a:cubicBezTo>
                    <a:pt x="200" y="39"/>
                    <a:pt x="197" y="51"/>
                    <a:pt x="202" y="61"/>
                  </a:cubicBezTo>
                  <a:cubicBezTo>
                    <a:pt x="203" y="61"/>
                    <a:pt x="203" y="62"/>
                    <a:pt x="203" y="62"/>
                  </a:cubicBezTo>
                  <a:cubicBezTo>
                    <a:pt x="204" y="64"/>
                    <a:pt x="203" y="66"/>
                    <a:pt x="202" y="68"/>
                  </a:cubicBezTo>
                  <a:cubicBezTo>
                    <a:pt x="202" y="68"/>
                    <a:pt x="202" y="68"/>
                    <a:pt x="202" y="68"/>
                  </a:cubicBezTo>
                  <a:cubicBezTo>
                    <a:pt x="165" y="118"/>
                    <a:pt x="111" y="209"/>
                    <a:pt x="93" y="238"/>
                  </a:cubicBezTo>
                  <a:cubicBezTo>
                    <a:pt x="93" y="238"/>
                    <a:pt x="93" y="239"/>
                    <a:pt x="92" y="239"/>
                  </a:cubicBezTo>
                  <a:cubicBezTo>
                    <a:pt x="88" y="247"/>
                    <a:pt x="88" y="247"/>
                    <a:pt x="88" y="247"/>
                  </a:cubicBezTo>
                  <a:cubicBezTo>
                    <a:pt x="88" y="247"/>
                    <a:pt x="88" y="247"/>
                    <a:pt x="88" y="247"/>
                  </a:cubicBezTo>
                  <a:cubicBezTo>
                    <a:pt x="88" y="248"/>
                    <a:pt x="87" y="249"/>
                    <a:pt x="86" y="249"/>
                  </a:cubicBezTo>
                  <a:cubicBezTo>
                    <a:pt x="85" y="249"/>
                    <a:pt x="83" y="248"/>
                    <a:pt x="84" y="246"/>
                  </a:cubicBezTo>
                  <a:cubicBezTo>
                    <a:pt x="84" y="246"/>
                    <a:pt x="84" y="246"/>
                    <a:pt x="84" y="245"/>
                  </a:cubicBezTo>
                  <a:cubicBezTo>
                    <a:pt x="84" y="245"/>
                    <a:pt x="84" y="245"/>
                    <a:pt x="84" y="245"/>
                  </a:cubicBezTo>
                  <a:cubicBezTo>
                    <a:pt x="84" y="245"/>
                    <a:pt x="83" y="245"/>
                    <a:pt x="83" y="245"/>
                  </a:cubicBezTo>
                  <a:cubicBezTo>
                    <a:pt x="83" y="244"/>
                    <a:pt x="82" y="244"/>
                    <a:pt x="82" y="242"/>
                  </a:cubicBezTo>
                  <a:cubicBezTo>
                    <a:pt x="82" y="242"/>
                    <a:pt x="82" y="242"/>
                    <a:pt x="82" y="242"/>
                  </a:cubicBezTo>
                  <a:cubicBezTo>
                    <a:pt x="77" y="232"/>
                    <a:pt x="71" y="223"/>
                    <a:pt x="68" y="213"/>
                  </a:cubicBezTo>
                  <a:cubicBezTo>
                    <a:pt x="67" y="209"/>
                    <a:pt x="67" y="206"/>
                    <a:pt x="69" y="203"/>
                  </a:cubicBezTo>
                  <a:cubicBezTo>
                    <a:pt x="68" y="203"/>
                    <a:pt x="68" y="202"/>
                    <a:pt x="68" y="201"/>
                  </a:cubicBezTo>
                  <a:close/>
                  <a:moveTo>
                    <a:pt x="120" y="350"/>
                  </a:moveTo>
                  <a:cubicBezTo>
                    <a:pt x="102" y="364"/>
                    <a:pt x="87" y="376"/>
                    <a:pt x="69" y="387"/>
                  </a:cubicBezTo>
                  <a:cubicBezTo>
                    <a:pt x="69" y="388"/>
                    <a:pt x="67" y="388"/>
                    <a:pt x="66" y="389"/>
                  </a:cubicBezTo>
                  <a:cubicBezTo>
                    <a:pt x="66" y="389"/>
                    <a:pt x="66" y="389"/>
                    <a:pt x="66" y="389"/>
                  </a:cubicBezTo>
                  <a:cubicBezTo>
                    <a:pt x="65" y="389"/>
                    <a:pt x="65" y="389"/>
                    <a:pt x="64" y="390"/>
                  </a:cubicBezTo>
                  <a:cubicBezTo>
                    <a:pt x="62" y="391"/>
                    <a:pt x="60" y="389"/>
                    <a:pt x="59" y="387"/>
                  </a:cubicBezTo>
                  <a:cubicBezTo>
                    <a:pt x="58" y="385"/>
                    <a:pt x="56" y="383"/>
                    <a:pt x="55" y="381"/>
                  </a:cubicBezTo>
                  <a:cubicBezTo>
                    <a:pt x="52" y="377"/>
                    <a:pt x="48" y="372"/>
                    <a:pt x="44" y="370"/>
                  </a:cubicBezTo>
                  <a:cubicBezTo>
                    <a:pt x="41" y="368"/>
                    <a:pt x="39" y="367"/>
                    <a:pt x="36" y="366"/>
                  </a:cubicBezTo>
                  <a:cubicBezTo>
                    <a:pt x="33" y="366"/>
                    <a:pt x="30" y="366"/>
                    <a:pt x="27" y="367"/>
                  </a:cubicBezTo>
                  <a:cubicBezTo>
                    <a:pt x="28" y="363"/>
                    <a:pt x="28" y="360"/>
                    <a:pt x="29" y="356"/>
                  </a:cubicBezTo>
                  <a:cubicBezTo>
                    <a:pt x="29" y="356"/>
                    <a:pt x="29" y="356"/>
                    <a:pt x="29" y="355"/>
                  </a:cubicBezTo>
                  <a:cubicBezTo>
                    <a:pt x="37" y="314"/>
                    <a:pt x="44" y="268"/>
                    <a:pt x="59" y="226"/>
                  </a:cubicBezTo>
                  <a:cubicBezTo>
                    <a:pt x="65" y="231"/>
                    <a:pt x="67" y="237"/>
                    <a:pt x="69" y="243"/>
                  </a:cubicBezTo>
                  <a:cubicBezTo>
                    <a:pt x="72" y="250"/>
                    <a:pt x="75" y="256"/>
                    <a:pt x="78" y="262"/>
                  </a:cubicBezTo>
                  <a:cubicBezTo>
                    <a:pt x="78" y="263"/>
                    <a:pt x="78" y="263"/>
                    <a:pt x="78" y="263"/>
                  </a:cubicBezTo>
                  <a:cubicBezTo>
                    <a:pt x="78" y="263"/>
                    <a:pt x="78" y="263"/>
                    <a:pt x="78" y="263"/>
                  </a:cubicBezTo>
                  <a:cubicBezTo>
                    <a:pt x="78" y="264"/>
                    <a:pt x="79" y="264"/>
                    <a:pt x="79" y="264"/>
                  </a:cubicBezTo>
                  <a:cubicBezTo>
                    <a:pt x="79" y="265"/>
                    <a:pt x="79" y="265"/>
                    <a:pt x="79" y="265"/>
                  </a:cubicBezTo>
                  <a:cubicBezTo>
                    <a:pt x="85" y="269"/>
                    <a:pt x="92" y="274"/>
                    <a:pt x="98" y="280"/>
                  </a:cubicBezTo>
                  <a:cubicBezTo>
                    <a:pt x="100" y="282"/>
                    <a:pt x="103" y="283"/>
                    <a:pt x="106" y="285"/>
                  </a:cubicBezTo>
                  <a:cubicBezTo>
                    <a:pt x="113" y="291"/>
                    <a:pt x="120" y="296"/>
                    <a:pt x="128" y="302"/>
                  </a:cubicBezTo>
                  <a:cubicBezTo>
                    <a:pt x="134" y="304"/>
                    <a:pt x="140" y="305"/>
                    <a:pt x="146" y="307"/>
                  </a:cubicBezTo>
                  <a:cubicBezTo>
                    <a:pt x="157" y="308"/>
                    <a:pt x="167" y="309"/>
                    <a:pt x="170" y="312"/>
                  </a:cubicBezTo>
                  <a:cubicBezTo>
                    <a:pt x="150" y="326"/>
                    <a:pt x="117" y="349"/>
                    <a:pt x="120" y="350"/>
                  </a:cubicBezTo>
                  <a:close/>
                  <a:moveTo>
                    <a:pt x="272" y="180"/>
                  </a:moveTo>
                  <a:cubicBezTo>
                    <a:pt x="272" y="180"/>
                    <a:pt x="272" y="181"/>
                    <a:pt x="271" y="182"/>
                  </a:cubicBezTo>
                  <a:cubicBezTo>
                    <a:pt x="270" y="183"/>
                    <a:pt x="268" y="185"/>
                    <a:pt x="267" y="186"/>
                  </a:cubicBezTo>
                  <a:cubicBezTo>
                    <a:pt x="267" y="188"/>
                    <a:pt x="265" y="189"/>
                    <a:pt x="264" y="190"/>
                  </a:cubicBezTo>
                  <a:cubicBezTo>
                    <a:pt x="261" y="195"/>
                    <a:pt x="259" y="199"/>
                    <a:pt x="256" y="204"/>
                  </a:cubicBezTo>
                  <a:cubicBezTo>
                    <a:pt x="252" y="210"/>
                    <a:pt x="247" y="216"/>
                    <a:pt x="243" y="223"/>
                  </a:cubicBezTo>
                  <a:cubicBezTo>
                    <a:pt x="242" y="224"/>
                    <a:pt x="242" y="225"/>
                    <a:pt x="241" y="226"/>
                  </a:cubicBezTo>
                  <a:cubicBezTo>
                    <a:pt x="241" y="226"/>
                    <a:pt x="241" y="226"/>
                    <a:pt x="241" y="226"/>
                  </a:cubicBezTo>
                  <a:cubicBezTo>
                    <a:pt x="241" y="226"/>
                    <a:pt x="241" y="226"/>
                    <a:pt x="241" y="227"/>
                  </a:cubicBezTo>
                  <a:cubicBezTo>
                    <a:pt x="240" y="228"/>
                    <a:pt x="239" y="229"/>
                    <a:pt x="239" y="230"/>
                  </a:cubicBezTo>
                  <a:cubicBezTo>
                    <a:pt x="238" y="232"/>
                    <a:pt x="238" y="234"/>
                    <a:pt x="237" y="233"/>
                  </a:cubicBezTo>
                  <a:cubicBezTo>
                    <a:pt x="237" y="233"/>
                    <a:pt x="237" y="233"/>
                    <a:pt x="237" y="233"/>
                  </a:cubicBezTo>
                  <a:cubicBezTo>
                    <a:pt x="237" y="235"/>
                    <a:pt x="234" y="236"/>
                    <a:pt x="234" y="238"/>
                  </a:cubicBezTo>
                  <a:cubicBezTo>
                    <a:pt x="234" y="239"/>
                    <a:pt x="233" y="239"/>
                    <a:pt x="233" y="239"/>
                  </a:cubicBezTo>
                  <a:cubicBezTo>
                    <a:pt x="226" y="250"/>
                    <a:pt x="219" y="260"/>
                    <a:pt x="211" y="270"/>
                  </a:cubicBezTo>
                  <a:cubicBezTo>
                    <a:pt x="207" y="275"/>
                    <a:pt x="201" y="283"/>
                    <a:pt x="195" y="289"/>
                  </a:cubicBezTo>
                  <a:cubicBezTo>
                    <a:pt x="194" y="291"/>
                    <a:pt x="193" y="292"/>
                    <a:pt x="191" y="294"/>
                  </a:cubicBezTo>
                  <a:cubicBezTo>
                    <a:pt x="189" y="297"/>
                    <a:pt x="186" y="300"/>
                    <a:pt x="183" y="302"/>
                  </a:cubicBezTo>
                  <a:cubicBezTo>
                    <a:pt x="183" y="302"/>
                    <a:pt x="182" y="302"/>
                    <a:pt x="182" y="302"/>
                  </a:cubicBezTo>
                  <a:cubicBezTo>
                    <a:pt x="181" y="303"/>
                    <a:pt x="179" y="304"/>
                    <a:pt x="177" y="303"/>
                  </a:cubicBezTo>
                  <a:cubicBezTo>
                    <a:pt x="175" y="303"/>
                    <a:pt x="174" y="302"/>
                    <a:pt x="172" y="300"/>
                  </a:cubicBezTo>
                  <a:cubicBezTo>
                    <a:pt x="170" y="300"/>
                    <a:pt x="167" y="300"/>
                    <a:pt x="165" y="299"/>
                  </a:cubicBezTo>
                  <a:cubicBezTo>
                    <a:pt x="160" y="299"/>
                    <a:pt x="155" y="296"/>
                    <a:pt x="151" y="295"/>
                  </a:cubicBezTo>
                  <a:cubicBezTo>
                    <a:pt x="150" y="295"/>
                    <a:pt x="149" y="295"/>
                    <a:pt x="149" y="294"/>
                  </a:cubicBezTo>
                  <a:cubicBezTo>
                    <a:pt x="148" y="294"/>
                    <a:pt x="148" y="294"/>
                    <a:pt x="147" y="294"/>
                  </a:cubicBezTo>
                  <a:cubicBezTo>
                    <a:pt x="145" y="294"/>
                    <a:pt x="144" y="293"/>
                    <a:pt x="144" y="291"/>
                  </a:cubicBezTo>
                  <a:cubicBezTo>
                    <a:pt x="144" y="291"/>
                    <a:pt x="143" y="291"/>
                    <a:pt x="143" y="291"/>
                  </a:cubicBezTo>
                  <a:cubicBezTo>
                    <a:pt x="143" y="290"/>
                    <a:pt x="144" y="290"/>
                    <a:pt x="144" y="289"/>
                  </a:cubicBezTo>
                  <a:cubicBezTo>
                    <a:pt x="144" y="288"/>
                    <a:pt x="144" y="287"/>
                    <a:pt x="145" y="287"/>
                  </a:cubicBezTo>
                  <a:cubicBezTo>
                    <a:pt x="150" y="278"/>
                    <a:pt x="165" y="264"/>
                    <a:pt x="167" y="257"/>
                  </a:cubicBezTo>
                  <a:cubicBezTo>
                    <a:pt x="168" y="257"/>
                    <a:pt x="168" y="257"/>
                    <a:pt x="169" y="257"/>
                  </a:cubicBezTo>
                  <a:cubicBezTo>
                    <a:pt x="175" y="248"/>
                    <a:pt x="180" y="240"/>
                    <a:pt x="187" y="231"/>
                  </a:cubicBezTo>
                  <a:cubicBezTo>
                    <a:pt x="190" y="227"/>
                    <a:pt x="193" y="223"/>
                    <a:pt x="196" y="219"/>
                  </a:cubicBezTo>
                  <a:cubicBezTo>
                    <a:pt x="199" y="215"/>
                    <a:pt x="201" y="211"/>
                    <a:pt x="204" y="207"/>
                  </a:cubicBezTo>
                  <a:cubicBezTo>
                    <a:pt x="204" y="207"/>
                    <a:pt x="204" y="207"/>
                    <a:pt x="204" y="207"/>
                  </a:cubicBezTo>
                  <a:cubicBezTo>
                    <a:pt x="219" y="186"/>
                    <a:pt x="233" y="160"/>
                    <a:pt x="248" y="138"/>
                  </a:cubicBezTo>
                  <a:cubicBezTo>
                    <a:pt x="248" y="137"/>
                    <a:pt x="248" y="136"/>
                    <a:pt x="249" y="135"/>
                  </a:cubicBezTo>
                  <a:cubicBezTo>
                    <a:pt x="255" y="128"/>
                    <a:pt x="259" y="118"/>
                    <a:pt x="265" y="111"/>
                  </a:cubicBezTo>
                  <a:cubicBezTo>
                    <a:pt x="266" y="110"/>
                    <a:pt x="267" y="110"/>
                    <a:pt x="268" y="111"/>
                  </a:cubicBezTo>
                  <a:cubicBezTo>
                    <a:pt x="268" y="111"/>
                    <a:pt x="269" y="112"/>
                    <a:pt x="269" y="112"/>
                  </a:cubicBezTo>
                  <a:cubicBezTo>
                    <a:pt x="270" y="112"/>
                    <a:pt x="270" y="111"/>
                    <a:pt x="271" y="111"/>
                  </a:cubicBezTo>
                  <a:cubicBezTo>
                    <a:pt x="280" y="115"/>
                    <a:pt x="289" y="112"/>
                    <a:pt x="298" y="114"/>
                  </a:cubicBezTo>
                  <a:cubicBezTo>
                    <a:pt x="298" y="113"/>
                    <a:pt x="298" y="112"/>
                    <a:pt x="299" y="111"/>
                  </a:cubicBezTo>
                  <a:cubicBezTo>
                    <a:pt x="305" y="116"/>
                    <a:pt x="309" y="108"/>
                    <a:pt x="315" y="113"/>
                  </a:cubicBezTo>
                  <a:cubicBezTo>
                    <a:pt x="303" y="133"/>
                    <a:pt x="283" y="160"/>
                    <a:pt x="272" y="1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文本框 27">
              <a:extLst>
                <a:ext uri="{FF2B5EF4-FFF2-40B4-BE49-F238E27FC236}">
                  <a16:creationId xmlns:a16="http://schemas.microsoft.com/office/drawing/2014/main" id="{8F58AA84-10A8-4588-8612-518189A94814}"/>
                </a:ext>
              </a:extLst>
            </p:cNvPr>
            <p:cNvSpPr txBox="1"/>
            <p:nvPr/>
          </p:nvSpPr>
          <p:spPr>
            <a:xfrm>
              <a:off x="1966256" y="4696913"/>
              <a:ext cx="8376230" cy="613694"/>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ct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在此输入你的多在此你的文本，简洁直多余文本在此输入你的文本内容文本输入你的文本内容，简洁直抓主题无需输入多在此你的文本，简洁直多余</a:t>
              </a:r>
            </a:p>
          </p:txBody>
        </p:sp>
      </p:grpSp>
    </p:spTree>
    <p:extLst>
      <p:ext uri="{BB962C8B-B14F-4D97-AF65-F5344CB8AC3E}">
        <p14:creationId xmlns:p14="http://schemas.microsoft.com/office/powerpoint/2010/main" val="2997763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2988419" y="3232523"/>
            <a:ext cx="6215163"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dirty="0">
                <a:solidFill>
                  <a:schemeClr val="bg1"/>
                </a:solidFill>
                <a:latin typeface="思源黑体 CN Regular" panose="020B0500000000000000" pitchFamily="34" charset="-122"/>
                <a:ea typeface="思源黑体 CN Regular" panose="020B0500000000000000" pitchFamily="34" charset="-122"/>
              </a:rPr>
              <a:t>8.1 </a:t>
            </a:r>
            <a:r>
              <a:rPr lang="zh-CN" altLang="en-US" sz="5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grpSp>
        <p:nvGrpSpPr>
          <p:cNvPr id="21" name="组合 1660">
            <a:extLst>
              <a:ext uri="{FF2B5EF4-FFF2-40B4-BE49-F238E27FC236}">
                <a16:creationId xmlns:a16="http://schemas.microsoft.com/office/drawing/2014/main" id="{0C75A7B5-6AC4-48EA-8470-BC9A048DB1F1}"/>
              </a:ext>
            </a:extLst>
          </p:cNvPr>
          <p:cNvGrpSpPr/>
          <p:nvPr/>
        </p:nvGrpSpPr>
        <p:grpSpPr>
          <a:xfrm>
            <a:off x="5956951" y="1639151"/>
            <a:ext cx="308594" cy="981754"/>
            <a:chOff x="2022476" y="5602288"/>
            <a:chExt cx="500062" cy="1592263"/>
          </a:xfrm>
          <a:solidFill>
            <a:schemeClr val="bg1"/>
          </a:solidFill>
        </p:grpSpPr>
        <p:sp>
          <p:nvSpPr>
            <p:cNvPr id="22" name="Freeform 270">
              <a:extLst>
                <a:ext uri="{FF2B5EF4-FFF2-40B4-BE49-F238E27FC236}">
                  <a16:creationId xmlns:a16="http://schemas.microsoft.com/office/drawing/2014/main" id="{CE5C3F01-A931-487F-B720-EA3B6900A970}"/>
                </a:ext>
              </a:extLst>
            </p:cNvPr>
            <p:cNvSpPr/>
            <p:nvPr/>
          </p:nvSpPr>
          <p:spPr bwMode="auto">
            <a:xfrm>
              <a:off x="2033588" y="6632575"/>
              <a:ext cx="488950" cy="446088"/>
            </a:xfrm>
            <a:custGeom>
              <a:avLst/>
              <a:gdLst>
                <a:gd name="T0" fmla="*/ 121 w 151"/>
                <a:gd name="T1" fmla="*/ 137 h 137"/>
                <a:gd name="T2" fmla="*/ 121 w 151"/>
                <a:gd name="T3" fmla="*/ 136 h 137"/>
                <a:gd name="T4" fmla="*/ 117 w 151"/>
                <a:gd name="T5" fmla="*/ 134 h 137"/>
                <a:gd name="T6" fmla="*/ 144 w 151"/>
                <a:gd name="T7" fmla="*/ 100 h 137"/>
                <a:gd name="T8" fmla="*/ 105 w 151"/>
                <a:gd name="T9" fmla="*/ 122 h 137"/>
                <a:gd name="T10" fmla="*/ 105 w 151"/>
                <a:gd name="T11" fmla="*/ 121 h 137"/>
                <a:gd name="T12" fmla="*/ 71 w 151"/>
                <a:gd name="T13" fmla="*/ 121 h 137"/>
                <a:gd name="T14" fmla="*/ 146 w 151"/>
                <a:gd name="T15" fmla="*/ 61 h 137"/>
                <a:gd name="T16" fmla="*/ 24 w 151"/>
                <a:gd name="T17" fmla="*/ 131 h 137"/>
                <a:gd name="T18" fmla="*/ 19 w 151"/>
                <a:gd name="T19" fmla="*/ 134 h 137"/>
                <a:gd name="T20" fmla="*/ 135 w 151"/>
                <a:gd name="T21" fmla="*/ 57 h 137"/>
                <a:gd name="T22" fmla="*/ 24 w 151"/>
                <a:gd name="T23" fmla="*/ 122 h 137"/>
                <a:gd name="T24" fmla="*/ 24 w 151"/>
                <a:gd name="T25" fmla="*/ 121 h 137"/>
                <a:gd name="T26" fmla="*/ 114 w 151"/>
                <a:gd name="T27" fmla="*/ 55 h 137"/>
                <a:gd name="T28" fmla="*/ 24 w 151"/>
                <a:gd name="T29" fmla="*/ 107 h 137"/>
                <a:gd name="T30" fmla="*/ 24 w 151"/>
                <a:gd name="T31" fmla="*/ 106 h 137"/>
                <a:gd name="T32" fmla="*/ 107 w 151"/>
                <a:gd name="T33" fmla="*/ 55 h 137"/>
                <a:gd name="T34" fmla="*/ 1 w 151"/>
                <a:gd name="T35" fmla="*/ 117 h 137"/>
                <a:gd name="T36" fmla="*/ 0 w 151"/>
                <a:gd name="T37" fmla="*/ 117 h 137"/>
                <a:gd name="T38" fmla="*/ 16 w 151"/>
                <a:gd name="T39" fmla="*/ 88 h 137"/>
                <a:gd name="T40" fmla="*/ 29 w 151"/>
                <a:gd name="T41" fmla="*/ 79 h 137"/>
                <a:gd name="T42" fmla="*/ 30 w 151"/>
                <a:gd name="T43" fmla="*/ 74 h 137"/>
                <a:gd name="T44" fmla="*/ 30 w 151"/>
                <a:gd name="T45" fmla="*/ 73 h 137"/>
                <a:gd name="T46" fmla="*/ 33 w 151"/>
                <a:gd name="T47" fmla="*/ 71 h 137"/>
                <a:gd name="T48" fmla="*/ 61 w 151"/>
                <a:gd name="T49" fmla="*/ 48 h 137"/>
                <a:gd name="T50" fmla="*/ 26 w 151"/>
                <a:gd name="T51" fmla="*/ 68 h 137"/>
                <a:gd name="T52" fmla="*/ 25 w 151"/>
                <a:gd name="T53" fmla="*/ 67 h 137"/>
                <a:gd name="T54" fmla="*/ 13 w 151"/>
                <a:gd name="T55" fmla="*/ 65 h 137"/>
                <a:gd name="T56" fmla="*/ 15 w 151"/>
                <a:gd name="T57" fmla="*/ 50 h 137"/>
                <a:gd name="T58" fmla="*/ 14 w 151"/>
                <a:gd name="T59" fmla="*/ 50 h 137"/>
                <a:gd name="T60" fmla="*/ 15 w 151"/>
                <a:gd name="T61" fmla="*/ 54 h 137"/>
                <a:gd name="T62" fmla="*/ 123 w 151"/>
                <a:gd name="T63" fmla="*/ 0 h 137"/>
                <a:gd name="T64" fmla="*/ 75 w 151"/>
                <a:gd name="T65" fmla="*/ 35 h 137"/>
                <a:gd name="T66" fmla="*/ 110 w 151"/>
                <a:gd name="T67" fmla="*/ 18 h 137"/>
                <a:gd name="T68" fmla="*/ 86 w 151"/>
                <a:gd name="T69" fmla="*/ 36 h 137"/>
                <a:gd name="T70" fmla="*/ 101 w 151"/>
                <a:gd name="T71" fmla="*/ 32 h 137"/>
                <a:gd name="T72" fmla="*/ 24 w 151"/>
                <a:gd name="T73" fmla="*/ 83 h 137"/>
                <a:gd name="T74" fmla="*/ 117 w 151"/>
                <a:gd name="T75" fmla="*/ 30 h 137"/>
                <a:gd name="T76" fmla="*/ 117 w 151"/>
                <a:gd name="T77" fmla="*/ 30 h 137"/>
                <a:gd name="T78" fmla="*/ 53 w 151"/>
                <a:gd name="T79" fmla="*/ 85 h 137"/>
                <a:gd name="T80" fmla="*/ 129 w 151"/>
                <a:gd name="T81" fmla="*/ 42 h 137"/>
                <a:gd name="T82" fmla="*/ 129 w 151"/>
                <a:gd name="T83" fmla="*/ 43 h 137"/>
                <a:gd name="T84" fmla="*/ 118 w 151"/>
                <a:gd name="T85" fmla="*/ 52 h 137"/>
                <a:gd name="T86" fmla="*/ 118 w 151"/>
                <a:gd name="T87" fmla="*/ 53 h 137"/>
                <a:gd name="T88" fmla="*/ 144 w 151"/>
                <a:gd name="T89" fmla="*/ 52 h 137"/>
                <a:gd name="T90" fmla="*/ 145 w 151"/>
                <a:gd name="T91" fmla="*/ 52 h 137"/>
                <a:gd name="T92" fmla="*/ 80 w 151"/>
                <a:gd name="T93" fmla="*/ 98 h 137"/>
                <a:gd name="T94" fmla="*/ 150 w 151"/>
                <a:gd name="T95" fmla="*/ 58 h 137"/>
                <a:gd name="T96" fmla="*/ 151 w 151"/>
                <a:gd name="T97" fmla="*/ 58 h 137"/>
                <a:gd name="T98" fmla="*/ 147 w 151"/>
                <a:gd name="T99" fmla="*/ 61 h 137"/>
                <a:gd name="T100" fmla="*/ 131 w 151"/>
                <a:gd name="T101" fmla="*/ 86 h 137"/>
                <a:gd name="T102" fmla="*/ 107 w 151"/>
                <a:gd name="T103" fmla="*/ 120 h 137"/>
                <a:gd name="T104" fmla="*/ 146 w 151"/>
                <a:gd name="T105" fmla="*/ 98 h 137"/>
                <a:gd name="T106" fmla="*/ 146 w 151"/>
                <a:gd name="T107" fmla="*/ 99 h 137"/>
                <a:gd name="T108" fmla="*/ 134 w 151"/>
                <a:gd name="T109" fmla="*/ 124 h 137"/>
                <a:gd name="T110" fmla="*/ 134 w 151"/>
                <a:gd name="T111" fmla="*/ 125 h 137"/>
                <a:gd name="T112" fmla="*/ 135 w 151"/>
                <a:gd name="T113" fmla="*/ 128 h 137"/>
                <a:gd name="T114" fmla="*/ 130 w 151"/>
                <a:gd name="T115" fmla="*/ 134 h 137"/>
                <a:gd name="T116" fmla="*/ 126 w 151"/>
                <a:gd name="T117" fmla="*/ 137 h 137"/>
                <a:gd name="T118" fmla="*/ 131 w 151"/>
                <a:gd name="T119" fmla="*/ 13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137">
                  <a:moveTo>
                    <a:pt x="121" y="137"/>
                  </a:moveTo>
                  <a:cubicBezTo>
                    <a:pt x="121" y="137"/>
                    <a:pt x="121" y="137"/>
                    <a:pt x="121" y="137"/>
                  </a:cubicBezTo>
                  <a:cubicBezTo>
                    <a:pt x="121" y="137"/>
                    <a:pt x="121" y="137"/>
                    <a:pt x="121" y="137"/>
                  </a:cubicBezTo>
                  <a:cubicBezTo>
                    <a:pt x="121" y="137"/>
                    <a:pt x="121" y="137"/>
                    <a:pt x="121" y="136"/>
                  </a:cubicBezTo>
                  <a:cubicBezTo>
                    <a:pt x="121" y="136"/>
                    <a:pt x="121" y="136"/>
                    <a:pt x="121" y="136"/>
                  </a:cubicBezTo>
                  <a:cubicBezTo>
                    <a:pt x="121" y="136"/>
                    <a:pt x="121" y="136"/>
                    <a:pt x="121" y="136"/>
                  </a:cubicBezTo>
                  <a:cubicBezTo>
                    <a:pt x="121" y="136"/>
                    <a:pt x="122" y="135"/>
                    <a:pt x="125" y="132"/>
                  </a:cubicBezTo>
                  <a:cubicBezTo>
                    <a:pt x="127" y="130"/>
                    <a:pt x="129" y="128"/>
                    <a:pt x="131" y="126"/>
                  </a:cubicBezTo>
                  <a:cubicBezTo>
                    <a:pt x="117" y="134"/>
                    <a:pt x="117" y="134"/>
                    <a:pt x="117" y="134"/>
                  </a:cubicBezTo>
                  <a:cubicBezTo>
                    <a:pt x="117" y="135"/>
                    <a:pt x="116" y="135"/>
                    <a:pt x="116" y="134"/>
                  </a:cubicBezTo>
                  <a:cubicBezTo>
                    <a:pt x="116" y="134"/>
                    <a:pt x="116" y="134"/>
                    <a:pt x="116" y="134"/>
                  </a:cubicBezTo>
                  <a:cubicBezTo>
                    <a:pt x="123" y="126"/>
                    <a:pt x="139" y="106"/>
                    <a:pt x="144" y="100"/>
                  </a:cubicBezTo>
                  <a:cubicBezTo>
                    <a:pt x="105" y="122"/>
                    <a:pt x="105" y="122"/>
                    <a:pt x="105" y="122"/>
                  </a:cubicBezTo>
                  <a:cubicBezTo>
                    <a:pt x="105" y="122"/>
                    <a:pt x="105" y="122"/>
                    <a:pt x="105" y="122"/>
                  </a:cubicBezTo>
                  <a:cubicBezTo>
                    <a:pt x="105" y="122"/>
                    <a:pt x="105" y="122"/>
                    <a:pt x="105" y="122"/>
                  </a:cubicBezTo>
                  <a:cubicBezTo>
                    <a:pt x="105" y="122"/>
                    <a:pt x="105" y="122"/>
                    <a:pt x="105" y="121"/>
                  </a:cubicBezTo>
                  <a:cubicBezTo>
                    <a:pt x="105" y="121"/>
                    <a:pt x="105" y="121"/>
                    <a:pt x="105" y="121"/>
                  </a:cubicBezTo>
                  <a:cubicBezTo>
                    <a:pt x="105" y="121"/>
                    <a:pt x="105" y="121"/>
                    <a:pt x="105" y="121"/>
                  </a:cubicBezTo>
                  <a:cubicBezTo>
                    <a:pt x="106" y="120"/>
                    <a:pt x="108" y="117"/>
                    <a:pt x="115" y="107"/>
                  </a:cubicBezTo>
                  <a:cubicBezTo>
                    <a:pt x="121" y="100"/>
                    <a:pt x="127" y="91"/>
                    <a:pt x="130" y="87"/>
                  </a:cubicBezTo>
                  <a:cubicBezTo>
                    <a:pt x="71" y="121"/>
                    <a:pt x="71" y="121"/>
                    <a:pt x="71" y="121"/>
                  </a:cubicBezTo>
                  <a:cubicBezTo>
                    <a:pt x="71" y="121"/>
                    <a:pt x="71" y="121"/>
                    <a:pt x="71" y="121"/>
                  </a:cubicBezTo>
                  <a:cubicBezTo>
                    <a:pt x="71" y="121"/>
                    <a:pt x="71" y="120"/>
                    <a:pt x="71" y="120"/>
                  </a:cubicBezTo>
                  <a:cubicBezTo>
                    <a:pt x="72" y="120"/>
                    <a:pt x="129" y="74"/>
                    <a:pt x="146" y="61"/>
                  </a:cubicBezTo>
                  <a:cubicBezTo>
                    <a:pt x="135" y="68"/>
                    <a:pt x="106" y="84"/>
                    <a:pt x="81" y="99"/>
                  </a:cubicBezTo>
                  <a:cubicBezTo>
                    <a:pt x="65" y="108"/>
                    <a:pt x="50" y="117"/>
                    <a:pt x="38" y="123"/>
                  </a:cubicBezTo>
                  <a:cubicBezTo>
                    <a:pt x="33" y="127"/>
                    <a:pt x="28" y="129"/>
                    <a:pt x="24" y="131"/>
                  </a:cubicBezTo>
                  <a:cubicBezTo>
                    <a:pt x="22" y="133"/>
                    <a:pt x="20" y="134"/>
                    <a:pt x="20" y="134"/>
                  </a:cubicBezTo>
                  <a:cubicBezTo>
                    <a:pt x="19" y="134"/>
                    <a:pt x="19" y="134"/>
                    <a:pt x="19" y="134"/>
                  </a:cubicBezTo>
                  <a:cubicBezTo>
                    <a:pt x="19" y="134"/>
                    <a:pt x="19" y="134"/>
                    <a:pt x="19" y="134"/>
                  </a:cubicBezTo>
                  <a:cubicBezTo>
                    <a:pt x="19" y="134"/>
                    <a:pt x="19" y="134"/>
                    <a:pt x="19" y="134"/>
                  </a:cubicBezTo>
                  <a:cubicBezTo>
                    <a:pt x="18" y="134"/>
                    <a:pt x="19" y="134"/>
                    <a:pt x="19" y="134"/>
                  </a:cubicBezTo>
                  <a:cubicBezTo>
                    <a:pt x="135" y="57"/>
                    <a:pt x="135" y="57"/>
                    <a:pt x="135" y="57"/>
                  </a:cubicBezTo>
                  <a:cubicBezTo>
                    <a:pt x="114" y="69"/>
                    <a:pt x="57" y="103"/>
                    <a:pt x="24" y="122"/>
                  </a:cubicBezTo>
                  <a:cubicBezTo>
                    <a:pt x="24" y="122"/>
                    <a:pt x="24" y="122"/>
                    <a:pt x="24" y="122"/>
                  </a:cubicBezTo>
                  <a:cubicBezTo>
                    <a:pt x="24" y="122"/>
                    <a:pt x="24" y="122"/>
                    <a:pt x="24" y="122"/>
                  </a:cubicBezTo>
                  <a:cubicBezTo>
                    <a:pt x="23" y="122"/>
                    <a:pt x="23" y="121"/>
                    <a:pt x="24" y="121"/>
                  </a:cubicBezTo>
                  <a:cubicBezTo>
                    <a:pt x="24" y="121"/>
                    <a:pt x="24" y="121"/>
                    <a:pt x="24" y="121"/>
                  </a:cubicBezTo>
                  <a:cubicBezTo>
                    <a:pt x="24" y="121"/>
                    <a:pt x="24" y="121"/>
                    <a:pt x="24" y="121"/>
                  </a:cubicBezTo>
                  <a:cubicBezTo>
                    <a:pt x="25" y="120"/>
                    <a:pt x="29" y="117"/>
                    <a:pt x="38" y="110"/>
                  </a:cubicBezTo>
                  <a:cubicBezTo>
                    <a:pt x="47" y="104"/>
                    <a:pt x="59" y="95"/>
                    <a:pt x="71" y="87"/>
                  </a:cubicBezTo>
                  <a:cubicBezTo>
                    <a:pt x="88" y="74"/>
                    <a:pt x="106" y="61"/>
                    <a:pt x="114" y="55"/>
                  </a:cubicBezTo>
                  <a:cubicBezTo>
                    <a:pt x="102" y="61"/>
                    <a:pt x="72" y="79"/>
                    <a:pt x="51" y="92"/>
                  </a:cubicBezTo>
                  <a:cubicBezTo>
                    <a:pt x="25" y="107"/>
                    <a:pt x="25" y="107"/>
                    <a:pt x="24" y="107"/>
                  </a:cubicBezTo>
                  <a:cubicBezTo>
                    <a:pt x="24" y="107"/>
                    <a:pt x="24" y="107"/>
                    <a:pt x="24" y="107"/>
                  </a:cubicBezTo>
                  <a:cubicBezTo>
                    <a:pt x="24" y="107"/>
                    <a:pt x="24" y="107"/>
                    <a:pt x="24" y="106"/>
                  </a:cubicBezTo>
                  <a:cubicBezTo>
                    <a:pt x="24" y="106"/>
                    <a:pt x="24" y="106"/>
                    <a:pt x="24" y="106"/>
                  </a:cubicBezTo>
                  <a:cubicBezTo>
                    <a:pt x="24" y="106"/>
                    <a:pt x="24" y="106"/>
                    <a:pt x="24" y="106"/>
                  </a:cubicBezTo>
                  <a:cubicBezTo>
                    <a:pt x="25" y="105"/>
                    <a:pt x="29" y="103"/>
                    <a:pt x="40" y="96"/>
                  </a:cubicBezTo>
                  <a:cubicBezTo>
                    <a:pt x="49" y="91"/>
                    <a:pt x="61" y="83"/>
                    <a:pt x="76" y="74"/>
                  </a:cubicBezTo>
                  <a:cubicBezTo>
                    <a:pt x="87" y="67"/>
                    <a:pt x="98" y="61"/>
                    <a:pt x="107" y="55"/>
                  </a:cubicBezTo>
                  <a:cubicBezTo>
                    <a:pt x="92" y="64"/>
                    <a:pt x="72" y="76"/>
                    <a:pt x="54" y="86"/>
                  </a:cubicBezTo>
                  <a:cubicBezTo>
                    <a:pt x="10" y="112"/>
                    <a:pt x="2" y="116"/>
                    <a:pt x="1" y="117"/>
                  </a:cubicBezTo>
                  <a:cubicBezTo>
                    <a:pt x="1" y="117"/>
                    <a:pt x="1" y="117"/>
                    <a:pt x="1" y="117"/>
                  </a:cubicBezTo>
                  <a:cubicBezTo>
                    <a:pt x="1" y="117"/>
                    <a:pt x="1" y="117"/>
                    <a:pt x="1" y="117"/>
                  </a:cubicBezTo>
                  <a:cubicBezTo>
                    <a:pt x="1" y="117"/>
                    <a:pt x="0" y="117"/>
                    <a:pt x="0" y="117"/>
                  </a:cubicBezTo>
                  <a:cubicBezTo>
                    <a:pt x="0" y="117"/>
                    <a:pt x="0" y="117"/>
                    <a:pt x="0" y="117"/>
                  </a:cubicBezTo>
                  <a:cubicBezTo>
                    <a:pt x="0" y="117"/>
                    <a:pt x="0" y="116"/>
                    <a:pt x="0" y="116"/>
                  </a:cubicBezTo>
                  <a:cubicBezTo>
                    <a:pt x="35" y="91"/>
                    <a:pt x="96" y="46"/>
                    <a:pt x="112" y="33"/>
                  </a:cubicBezTo>
                  <a:cubicBezTo>
                    <a:pt x="81" y="52"/>
                    <a:pt x="18" y="88"/>
                    <a:pt x="16" y="88"/>
                  </a:cubicBezTo>
                  <a:cubicBezTo>
                    <a:pt x="16" y="88"/>
                    <a:pt x="16" y="88"/>
                    <a:pt x="16" y="88"/>
                  </a:cubicBezTo>
                  <a:cubicBezTo>
                    <a:pt x="16" y="88"/>
                    <a:pt x="16" y="88"/>
                    <a:pt x="16" y="88"/>
                  </a:cubicBezTo>
                  <a:cubicBezTo>
                    <a:pt x="16" y="87"/>
                    <a:pt x="16" y="87"/>
                    <a:pt x="29" y="79"/>
                  </a:cubicBezTo>
                  <a:cubicBezTo>
                    <a:pt x="37" y="73"/>
                    <a:pt x="48" y="66"/>
                    <a:pt x="59" y="59"/>
                  </a:cubicBezTo>
                  <a:cubicBezTo>
                    <a:pt x="69" y="53"/>
                    <a:pt x="79" y="46"/>
                    <a:pt x="86" y="41"/>
                  </a:cubicBezTo>
                  <a:cubicBezTo>
                    <a:pt x="30" y="74"/>
                    <a:pt x="30" y="74"/>
                    <a:pt x="30" y="74"/>
                  </a:cubicBezTo>
                  <a:cubicBezTo>
                    <a:pt x="30" y="74"/>
                    <a:pt x="30" y="74"/>
                    <a:pt x="30" y="74"/>
                  </a:cubicBezTo>
                  <a:cubicBezTo>
                    <a:pt x="30" y="74"/>
                    <a:pt x="30" y="74"/>
                    <a:pt x="30" y="74"/>
                  </a:cubicBezTo>
                  <a:cubicBezTo>
                    <a:pt x="29" y="74"/>
                    <a:pt x="29" y="73"/>
                    <a:pt x="30" y="73"/>
                  </a:cubicBezTo>
                  <a:cubicBezTo>
                    <a:pt x="30" y="73"/>
                    <a:pt x="30" y="73"/>
                    <a:pt x="30" y="73"/>
                  </a:cubicBezTo>
                  <a:cubicBezTo>
                    <a:pt x="30" y="73"/>
                    <a:pt x="30" y="73"/>
                    <a:pt x="30" y="73"/>
                  </a:cubicBezTo>
                  <a:cubicBezTo>
                    <a:pt x="31" y="73"/>
                    <a:pt x="32" y="72"/>
                    <a:pt x="33" y="71"/>
                  </a:cubicBezTo>
                  <a:cubicBezTo>
                    <a:pt x="36" y="69"/>
                    <a:pt x="39" y="67"/>
                    <a:pt x="43" y="64"/>
                  </a:cubicBezTo>
                  <a:cubicBezTo>
                    <a:pt x="61" y="52"/>
                    <a:pt x="94" y="30"/>
                    <a:pt x="106" y="22"/>
                  </a:cubicBezTo>
                  <a:cubicBezTo>
                    <a:pt x="97" y="27"/>
                    <a:pt x="77" y="38"/>
                    <a:pt x="61" y="48"/>
                  </a:cubicBezTo>
                  <a:cubicBezTo>
                    <a:pt x="32" y="64"/>
                    <a:pt x="27" y="67"/>
                    <a:pt x="26" y="68"/>
                  </a:cubicBezTo>
                  <a:cubicBezTo>
                    <a:pt x="26" y="68"/>
                    <a:pt x="26" y="68"/>
                    <a:pt x="26" y="68"/>
                  </a:cubicBezTo>
                  <a:cubicBezTo>
                    <a:pt x="26" y="68"/>
                    <a:pt x="26" y="68"/>
                    <a:pt x="26" y="68"/>
                  </a:cubicBezTo>
                  <a:cubicBezTo>
                    <a:pt x="25" y="68"/>
                    <a:pt x="25" y="68"/>
                    <a:pt x="25" y="68"/>
                  </a:cubicBezTo>
                  <a:cubicBezTo>
                    <a:pt x="25" y="68"/>
                    <a:pt x="25" y="68"/>
                    <a:pt x="25" y="68"/>
                  </a:cubicBezTo>
                  <a:cubicBezTo>
                    <a:pt x="25" y="68"/>
                    <a:pt x="25" y="67"/>
                    <a:pt x="25" y="67"/>
                  </a:cubicBezTo>
                  <a:cubicBezTo>
                    <a:pt x="53" y="48"/>
                    <a:pt x="103" y="14"/>
                    <a:pt x="118" y="4"/>
                  </a:cubicBezTo>
                  <a:cubicBezTo>
                    <a:pt x="102" y="13"/>
                    <a:pt x="45" y="46"/>
                    <a:pt x="13" y="65"/>
                  </a:cubicBezTo>
                  <a:cubicBezTo>
                    <a:pt x="13" y="65"/>
                    <a:pt x="13" y="65"/>
                    <a:pt x="13" y="65"/>
                  </a:cubicBezTo>
                  <a:cubicBezTo>
                    <a:pt x="12" y="65"/>
                    <a:pt x="12" y="65"/>
                    <a:pt x="12" y="65"/>
                  </a:cubicBezTo>
                  <a:cubicBezTo>
                    <a:pt x="12" y="64"/>
                    <a:pt x="12" y="64"/>
                    <a:pt x="14" y="54"/>
                  </a:cubicBezTo>
                  <a:cubicBezTo>
                    <a:pt x="15" y="52"/>
                    <a:pt x="15" y="51"/>
                    <a:pt x="15" y="50"/>
                  </a:cubicBezTo>
                  <a:cubicBezTo>
                    <a:pt x="14" y="51"/>
                    <a:pt x="14" y="51"/>
                    <a:pt x="14" y="51"/>
                  </a:cubicBezTo>
                  <a:cubicBezTo>
                    <a:pt x="14" y="51"/>
                    <a:pt x="14" y="51"/>
                    <a:pt x="14" y="50"/>
                  </a:cubicBezTo>
                  <a:cubicBezTo>
                    <a:pt x="13" y="50"/>
                    <a:pt x="14" y="50"/>
                    <a:pt x="14" y="50"/>
                  </a:cubicBezTo>
                  <a:cubicBezTo>
                    <a:pt x="16" y="49"/>
                    <a:pt x="16" y="49"/>
                    <a:pt x="16" y="49"/>
                  </a:cubicBezTo>
                  <a:cubicBezTo>
                    <a:pt x="16" y="49"/>
                    <a:pt x="16" y="49"/>
                    <a:pt x="16" y="49"/>
                  </a:cubicBezTo>
                  <a:cubicBezTo>
                    <a:pt x="17" y="49"/>
                    <a:pt x="17" y="49"/>
                    <a:pt x="15" y="54"/>
                  </a:cubicBezTo>
                  <a:cubicBezTo>
                    <a:pt x="15" y="57"/>
                    <a:pt x="14" y="62"/>
                    <a:pt x="13" y="63"/>
                  </a:cubicBezTo>
                  <a:cubicBezTo>
                    <a:pt x="54" y="39"/>
                    <a:pt x="121" y="0"/>
                    <a:pt x="123" y="0"/>
                  </a:cubicBezTo>
                  <a:cubicBezTo>
                    <a:pt x="123" y="0"/>
                    <a:pt x="123" y="0"/>
                    <a:pt x="123" y="0"/>
                  </a:cubicBezTo>
                  <a:cubicBezTo>
                    <a:pt x="123" y="0"/>
                    <a:pt x="123" y="0"/>
                    <a:pt x="123" y="0"/>
                  </a:cubicBezTo>
                  <a:cubicBezTo>
                    <a:pt x="124" y="1"/>
                    <a:pt x="124" y="1"/>
                    <a:pt x="108" y="12"/>
                  </a:cubicBezTo>
                  <a:cubicBezTo>
                    <a:pt x="100" y="17"/>
                    <a:pt x="89" y="25"/>
                    <a:pt x="75" y="35"/>
                  </a:cubicBezTo>
                  <a:cubicBezTo>
                    <a:pt x="59" y="45"/>
                    <a:pt x="44" y="55"/>
                    <a:pt x="35" y="62"/>
                  </a:cubicBezTo>
                  <a:cubicBezTo>
                    <a:pt x="42" y="58"/>
                    <a:pt x="51" y="52"/>
                    <a:pt x="60" y="47"/>
                  </a:cubicBezTo>
                  <a:cubicBezTo>
                    <a:pt x="102" y="22"/>
                    <a:pt x="109" y="18"/>
                    <a:pt x="110" y="18"/>
                  </a:cubicBezTo>
                  <a:cubicBezTo>
                    <a:pt x="110" y="18"/>
                    <a:pt x="110" y="18"/>
                    <a:pt x="110" y="18"/>
                  </a:cubicBezTo>
                  <a:cubicBezTo>
                    <a:pt x="111" y="18"/>
                    <a:pt x="111" y="18"/>
                    <a:pt x="111" y="18"/>
                  </a:cubicBezTo>
                  <a:cubicBezTo>
                    <a:pt x="111" y="19"/>
                    <a:pt x="111" y="19"/>
                    <a:pt x="86" y="36"/>
                  </a:cubicBezTo>
                  <a:cubicBezTo>
                    <a:pt x="72" y="46"/>
                    <a:pt x="55" y="57"/>
                    <a:pt x="43" y="65"/>
                  </a:cubicBezTo>
                  <a:cubicBezTo>
                    <a:pt x="43" y="65"/>
                    <a:pt x="42" y="66"/>
                    <a:pt x="41" y="67"/>
                  </a:cubicBezTo>
                  <a:cubicBezTo>
                    <a:pt x="101" y="32"/>
                    <a:pt x="101" y="32"/>
                    <a:pt x="101" y="32"/>
                  </a:cubicBezTo>
                  <a:cubicBezTo>
                    <a:pt x="102" y="32"/>
                    <a:pt x="102" y="32"/>
                    <a:pt x="102" y="32"/>
                  </a:cubicBezTo>
                  <a:cubicBezTo>
                    <a:pt x="102" y="32"/>
                    <a:pt x="102" y="32"/>
                    <a:pt x="102" y="33"/>
                  </a:cubicBezTo>
                  <a:cubicBezTo>
                    <a:pt x="79" y="47"/>
                    <a:pt x="40" y="73"/>
                    <a:pt x="24" y="83"/>
                  </a:cubicBezTo>
                  <a:cubicBezTo>
                    <a:pt x="43" y="73"/>
                    <a:pt x="94" y="42"/>
                    <a:pt x="116" y="29"/>
                  </a:cubicBezTo>
                  <a:cubicBezTo>
                    <a:pt x="116" y="29"/>
                    <a:pt x="117" y="29"/>
                    <a:pt x="117" y="29"/>
                  </a:cubicBezTo>
                  <a:cubicBezTo>
                    <a:pt x="117" y="29"/>
                    <a:pt x="117" y="29"/>
                    <a:pt x="117" y="30"/>
                  </a:cubicBezTo>
                  <a:cubicBezTo>
                    <a:pt x="117" y="30"/>
                    <a:pt x="117" y="30"/>
                    <a:pt x="117" y="30"/>
                  </a:cubicBezTo>
                  <a:cubicBezTo>
                    <a:pt x="117" y="30"/>
                    <a:pt x="117" y="30"/>
                    <a:pt x="117" y="30"/>
                  </a:cubicBezTo>
                  <a:cubicBezTo>
                    <a:pt x="117" y="30"/>
                    <a:pt x="117" y="30"/>
                    <a:pt x="117" y="30"/>
                  </a:cubicBezTo>
                  <a:cubicBezTo>
                    <a:pt x="115" y="32"/>
                    <a:pt x="105" y="40"/>
                    <a:pt x="59" y="74"/>
                  </a:cubicBezTo>
                  <a:cubicBezTo>
                    <a:pt x="38" y="90"/>
                    <a:pt x="16" y="105"/>
                    <a:pt x="6" y="113"/>
                  </a:cubicBezTo>
                  <a:cubicBezTo>
                    <a:pt x="16" y="108"/>
                    <a:pt x="34" y="97"/>
                    <a:pt x="53" y="85"/>
                  </a:cubicBezTo>
                  <a:cubicBezTo>
                    <a:pt x="110" y="53"/>
                    <a:pt x="126" y="43"/>
                    <a:pt x="129" y="42"/>
                  </a:cubicBezTo>
                  <a:cubicBezTo>
                    <a:pt x="129" y="42"/>
                    <a:pt x="129" y="42"/>
                    <a:pt x="129" y="42"/>
                  </a:cubicBezTo>
                  <a:cubicBezTo>
                    <a:pt x="129" y="42"/>
                    <a:pt x="129" y="42"/>
                    <a:pt x="129" y="42"/>
                  </a:cubicBezTo>
                  <a:cubicBezTo>
                    <a:pt x="129" y="42"/>
                    <a:pt x="129" y="42"/>
                    <a:pt x="129" y="42"/>
                  </a:cubicBezTo>
                  <a:cubicBezTo>
                    <a:pt x="129" y="42"/>
                    <a:pt x="130" y="42"/>
                    <a:pt x="130" y="42"/>
                  </a:cubicBezTo>
                  <a:cubicBezTo>
                    <a:pt x="130" y="42"/>
                    <a:pt x="130" y="43"/>
                    <a:pt x="129" y="43"/>
                  </a:cubicBezTo>
                  <a:cubicBezTo>
                    <a:pt x="107" y="56"/>
                    <a:pt x="73" y="77"/>
                    <a:pt x="50" y="91"/>
                  </a:cubicBezTo>
                  <a:cubicBezTo>
                    <a:pt x="50" y="91"/>
                    <a:pt x="50" y="91"/>
                    <a:pt x="51" y="91"/>
                  </a:cubicBezTo>
                  <a:cubicBezTo>
                    <a:pt x="101" y="61"/>
                    <a:pt x="117" y="52"/>
                    <a:pt x="118" y="52"/>
                  </a:cubicBezTo>
                  <a:cubicBezTo>
                    <a:pt x="118" y="52"/>
                    <a:pt x="118" y="52"/>
                    <a:pt x="118" y="52"/>
                  </a:cubicBezTo>
                  <a:cubicBezTo>
                    <a:pt x="118" y="52"/>
                    <a:pt x="118" y="52"/>
                    <a:pt x="118" y="52"/>
                  </a:cubicBezTo>
                  <a:cubicBezTo>
                    <a:pt x="119" y="53"/>
                    <a:pt x="119" y="53"/>
                    <a:pt x="118" y="53"/>
                  </a:cubicBezTo>
                  <a:cubicBezTo>
                    <a:pt x="92" y="72"/>
                    <a:pt x="48" y="104"/>
                    <a:pt x="31" y="117"/>
                  </a:cubicBezTo>
                  <a:cubicBezTo>
                    <a:pt x="74" y="92"/>
                    <a:pt x="137" y="54"/>
                    <a:pt x="144" y="52"/>
                  </a:cubicBezTo>
                  <a:cubicBezTo>
                    <a:pt x="144" y="52"/>
                    <a:pt x="144" y="52"/>
                    <a:pt x="144" y="52"/>
                  </a:cubicBezTo>
                  <a:cubicBezTo>
                    <a:pt x="144" y="52"/>
                    <a:pt x="144" y="52"/>
                    <a:pt x="144" y="52"/>
                  </a:cubicBezTo>
                  <a:cubicBezTo>
                    <a:pt x="144" y="52"/>
                    <a:pt x="144" y="51"/>
                    <a:pt x="144" y="51"/>
                  </a:cubicBezTo>
                  <a:cubicBezTo>
                    <a:pt x="145" y="52"/>
                    <a:pt x="145" y="52"/>
                    <a:pt x="145" y="52"/>
                  </a:cubicBezTo>
                  <a:cubicBezTo>
                    <a:pt x="145" y="52"/>
                    <a:pt x="145" y="52"/>
                    <a:pt x="145" y="52"/>
                  </a:cubicBezTo>
                  <a:cubicBezTo>
                    <a:pt x="32" y="126"/>
                    <a:pt x="32" y="126"/>
                    <a:pt x="32" y="126"/>
                  </a:cubicBezTo>
                  <a:cubicBezTo>
                    <a:pt x="44" y="119"/>
                    <a:pt x="62" y="108"/>
                    <a:pt x="80" y="98"/>
                  </a:cubicBezTo>
                  <a:cubicBezTo>
                    <a:pt x="138" y="64"/>
                    <a:pt x="148" y="59"/>
                    <a:pt x="150" y="58"/>
                  </a:cubicBezTo>
                  <a:cubicBezTo>
                    <a:pt x="150" y="58"/>
                    <a:pt x="150" y="58"/>
                    <a:pt x="150" y="58"/>
                  </a:cubicBezTo>
                  <a:cubicBezTo>
                    <a:pt x="150" y="58"/>
                    <a:pt x="150" y="58"/>
                    <a:pt x="150" y="58"/>
                  </a:cubicBezTo>
                  <a:cubicBezTo>
                    <a:pt x="151" y="57"/>
                    <a:pt x="151" y="57"/>
                    <a:pt x="151" y="58"/>
                  </a:cubicBezTo>
                  <a:cubicBezTo>
                    <a:pt x="151" y="58"/>
                    <a:pt x="151" y="58"/>
                    <a:pt x="151" y="58"/>
                  </a:cubicBezTo>
                  <a:cubicBezTo>
                    <a:pt x="151" y="58"/>
                    <a:pt x="151" y="58"/>
                    <a:pt x="151" y="58"/>
                  </a:cubicBezTo>
                  <a:cubicBezTo>
                    <a:pt x="151" y="58"/>
                    <a:pt x="151" y="58"/>
                    <a:pt x="151" y="58"/>
                  </a:cubicBezTo>
                  <a:cubicBezTo>
                    <a:pt x="151" y="58"/>
                    <a:pt x="151" y="58"/>
                    <a:pt x="151" y="58"/>
                  </a:cubicBezTo>
                  <a:cubicBezTo>
                    <a:pt x="150" y="59"/>
                    <a:pt x="149" y="60"/>
                    <a:pt x="147" y="61"/>
                  </a:cubicBezTo>
                  <a:cubicBezTo>
                    <a:pt x="76" y="117"/>
                    <a:pt x="76" y="117"/>
                    <a:pt x="76" y="117"/>
                  </a:cubicBezTo>
                  <a:cubicBezTo>
                    <a:pt x="131" y="86"/>
                    <a:pt x="131" y="86"/>
                    <a:pt x="131" y="86"/>
                  </a:cubicBezTo>
                  <a:cubicBezTo>
                    <a:pt x="131" y="86"/>
                    <a:pt x="131" y="86"/>
                    <a:pt x="131" y="86"/>
                  </a:cubicBezTo>
                  <a:cubicBezTo>
                    <a:pt x="131" y="86"/>
                    <a:pt x="132" y="86"/>
                    <a:pt x="132" y="86"/>
                  </a:cubicBezTo>
                  <a:cubicBezTo>
                    <a:pt x="132" y="86"/>
                    <a:pt x="132" y="86"/>
                    <a:pt x="116" y="108"/>
                  </a:cubicBezTo>
                  <a:cubicBezTo>
                    <a:pt x="112" y="113"/>
                    <a:pt x="109" y="118"/>
                    <a:pt x="107" y="120"/>
                  </a:cubicBezTo>
                  <a:cubicBezTo>
                    <a:pt x="145" y="98"/>
                    <a:pt x="145" y="98"/>
                    <a:pt x="145" y="98"/>
                  </a:cubicBezTo>
                  <a:cubicBezTo>
                    <a:pt x="145" y="98"/>
                    <a:pt x="146" y="98"/>
                    <a:pt x="146" y="98"/>
                  </a:cubicBezTo>
                  <a:cubicBezTo>
                    <a:pt x="146" y="98"/>
                    <a:pt x="146" y="98"/>
                    <a:pt x="146" y="98"/>
                  </a:cubicBezTo>
                  <a:cubicBezTo>
                    <a:pt x="146" y="98"/>
                    <a:pt x="146" y="98"/>
                    <a:pt x="146" y="99"/>
                  </a:cubicBezTo>
                  <a:cubicBezTo>
                    <a:pt x="146" y="99"/>
                    <a:pt x="146" y="99"/>
                    <a:pt x="146" y="99"/>
                  </a:cubicBezTo>
                  <a:cubicBezTo>
                    <a:pt x="146" y="99"/>
                    <a:pt x="146" y="99"/>
                    <a:pt x="146" y="99"/>
                  </a:cubicBezTo>
                  <a:cubicBezTo>
                    <a:pt x="145" y="100"/>
                    <a:pt x="140" y="106"/>
                    <a:pt x="119" y="132"/>
                  </a:cubicBezTo>
                  <a:cubicBezTo>
                    <a:pt x="133" y="124"/>
                    <a:pt x="133" y="124"/>
                    <a:pt x="133" y="124"/>
                  </a:cubicBezTo>
                  <a:cubicBezTo>
                    <a:pt x="134" y="124"/>
                    <a:pt x="134" y="124"/>
                    <a:pt x="134" y="124"/>
                  </a:cubicBezTo>
                  <a:cubicBezTo>
                    <a:pt x="134" y="124"/>
                    <a:pt x="134" y="124"/>
                    <a:pt x="134" y="125"/>
                  </a:cubicBezTo>
                  <a:cubicBezTo>
                    <a:pt x="134" y="125"/>
                    <a:pt x="134" y="125"/>
                    <a:pt x="134" y="125"/>
                  </a:cubicBezTo>
                  <a:cubicBezTo>
                    <a:pt x="134" y="125"/>
                    <a:pt x="134" y="125"/>
                    <a:pt x="134" y="125"/>
                  </a:cubicBezTo>
                  <a:cubicBezTo>
                    <a:pt x="133" y="125"/>
                    <a:pt x="131" y="127"/>
                    <a:pt x="126" y="133"/>
                  </a:cubicBezTo>
                  <a:cubicBezTo>
                    <a:pt x="125" y="134"/>
                    <a:pt x="124" y="134"/>
                    <a:pt x="124" y="135"/>
                  </a:cubicBezTo>
                  <a:cubicBezTo>
                    <a:pt x="135" y="128"/>
                    <a:pt x="135" y="128"/>
                    <a:pt x="135" y="128"/>
                  </a:cubicBezTo>
                  <a:cubicBezTo>
                    <a:pt x="135" y="128"/>
                    <a:pt x="135" y="128"/>
                    <a:pt x="135" y="129"/>
                  </a:cubicBezTo>
                  <a:cubicBezTo>
                    <a:pt x="135" y="129"/>
                    <a:pt x="135" y="129"/>
                    <a:pt x="135" y="129"/>
                  </a:cubicBezTo>
                  <a:cubicBezTo>
                    <a:pt x="130" y="134"/>
                    <a:pt x="130" y="134"/>
                    <a:pt x="130" y="134"/>
                  </a:cubicBezTo>
                  <a:cubicBezTo>
                    <a:pt x="130" y="134"/>
                    <a:pt x="130" y="134"/>
                    <a:pt x="130" y="134"/>
                  </a:cubicBezTo>
                  <a:cubicBezTo>
                    <a:pt x="130" y="134"/>
                    <a:pt x="130" y="135"/>
                    <a:pt x="130" y="135"/>
                  </a:cubicBezTo>
                  <a:cubicBezTo>
                    <a:pt x="126" y="137"/>
                    <a:pt x="126" y="137"/>
                    <a:pt x="126" y="137"/>
                  </a:cubicBezTo>
                  <a:cubicBezTo>
                    <a:pt x="125" y="137"/>
                    <a:pt x="125" y="137"/>
                    <a:pt x="125" y="137"/>
                  </a:cubicBezTo>
                  <a:cubicBezTo>
                    <a:pt x="125" y="137"/>
                    <a:pt x="125" y="137"/>
                    <a:pt x="125" y="136"/>
                  </a:cubicBezTo>
                  <a:cubicBezTo>
                    <a:pt x="131" y="132"/>
                    <a:pt x="131" y="132"/>
                    <a:pt x="131" y="132"/>
                  </a:cubicBezTo>
                  <a:cubicBezTo>
                    <a:pt x="121" y="137"/>
                    <a:pt x="121" y="137"/>
                    <a:pt x="121" y="137"/>
                  </a:cubicBezTo>
                  <a:cubicBezTo>
                    <a:pt x="121" y="137"/>
                    <a:pt x="121" y="137"/>
                    <a:pt x="121" y="137"/>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3" name="Freeform 271">
              <a:extLst>
                <a:ext uri="{FF2B5EF4-FFF2-40B4-BE49-F238E27FC236}">
                  <a16:creationId xmlns:a16="http://schemas.microsoft.com/office/drawing/2014/main" id="{0E2CF707-9833-4665-95C3-CD67E4D2F478}"/>
                </a:ext>
              </a:extLst>
            </p:cNvPr>
            <p:cNvSpPr/>
            <p:nvPr/>
          </p:nvSpPr>
          <p:spPr bwMode="auto">
            <a:xfrm>
              <a:off x="2022476" y="5624513"/>
              <a:ext cx="444500" cy="1190625"/>
            </a:xfrm>
            <a:custGeom>
              <a:avLst/>
              <a:gdLst>
                <a:gd name="T0" fmla="*/ 35 w 137"/>
                <a:gd name="T1" fmla="*/ 353 h 367"/>
                <a:gd name="T2" fmla="*/ 37 w 137"/>
                <a:gd name="T3" fmla="*/ 344 h 367"/>
                <a:gd name="T4" fmla="*/ 32 w 137"/>
                <a:gd name="T5" fmla="*/ 326 h 367"/>
                <a:gd name="T6" fmla="*/ 31 w 137"/>
                <a:gd name="T7" fmla="*/ 324 h 367"/>
                <a:gd name="T8" fmla="*/ 130 w 137"/>
                <a:gd name="T9" fmla="*/ 242 h 367"/>
                <a:gd name="T10" fmla="*/ 88 w 137"/>
                <a:gd name="T11" fmla="*/ 252 h 367"/>
                <a:gd name="T12" fmla="*/ 52 w 137"/>
                <a:gd name="T13" fmla="*/ 265 h 367"/>
                <a:gd name="T14" fmla="*/ 30 w 137"/>
                <a:gd name="T15" fmla="*/ 275 h 367"/>
                <a:gd name="T16" fmla="*/ 40 w 137"/>
                <a:gd name="T17" fmla="*/ 257 h 367"/>
                <a:gd name="T18" fmla="*/ 36 w 137"/>
                <a:gd name="T19" fmla="*/ 258 h 367"/>
                <a:gd name="T20" fmla="*/ 48 w 137"/>
                <a:gd name="T21" fmla="*/ 230 h 367"/>
                <a:gd name="T22" fmla="*/ 28 w 137"/>
                <a:gd name="T23" fmla="*/ 214 h 367"/>
                <a:gd name="T24" fmla="*/ 52 w 137"/>
                <a:gd name="T25" fmla="*/ 189 h 367"/>
                <a:gd name="T26" fmla="*/ 35 w 137"/>
                <a:gd name="T27" fmla="*/ 193 h 367"/>
                <a:gd name="T28" fmla="*/ 42 w 137"/>
                <a:gd name="T29" fmla="*/ 176 h 367"/>
                <a:gd name="T30" fmla="*/ 56 w 137"/>
                <a:gd name="T31" fmla="*/ 167 h 367"/>
                <a:gd name="T32" fmla="*/ 32 w 137"/>
                <a:gd name="T33" fmla="*/ 176 h 367"/>
                <a:gd name="T34" fmla="*/ 25 w 137"/>
                <a:gd name="T35" fmla="*/ 159 h 367"/>
                <a:gd name="T36" fmla="*/ 57 w 137"/>
                <a:gd name="T37" fmla="*/ 140 h 367"/>
                <a:gd name="T38" fmla="*/ 122 w 137"/>
                <a:gd name="T39" fmla="*/ 64 h 367"/>
                <a:gd name="T40" fmla="*/ 129 w 137"/>
                <a:gd name="T41" fmla="*/ 39 h 367"/>
                <a:gd name="T42" fmla="*/ 12 w 137"/>
                <a:gd name="T43" fmla="*/ 100 h 367"/>
                <a:gd name="T44" fmla="*/ 25 w 137"/>
                <a:gd name="T45" fmla="*/ 88 h 367"/>
                <a:gd name="T46" fmla="*/ 27 w 137"/>
                <a:gd name="T47" fmla="*/ 77 h 367"/>
                <a:gd name="T48" fmla="*/ 2 w 137"/>
                <a:gd name="T49" fmla="*/ 90 h 367"/>
                <a:gd name="T50" fmla="*/ 72 w 137"/>
                <a:gd name="T51" fmla="*/ 34 h 367"/>
                <a:gd name="T52" fmla="*/ 19 w 137"/>
                <a:gd name="T53" fmla="*/ 59 h 367"/>
                <a:gd name="T54" fmla="*/ 68 w 137"/>
                <a:gd name="T55" fmla="*/ 18 h 367"/>
                <a:gd name="T56" fmla="*/ 72 w 137"/>
                <a:gd name="T57" fmla="*/ 7 h 367"/>
                <a:gd name="T58" fmla="*/ 93 w 137"/>
                <a:gd name="T59" fmla="*/ 4 h 367"/>
                <a:gd name="T60" fmla="*/ 82 w 137"/>
                <a:gd name="T61" fmla="*/ 18 h 367"/>
                <a:gd name="T62" fmla="*/ 62 w 137"/>
                <a:gd name="T63" fmla="*/ 32 h 367"/>
                <a:gd name="T64" fmla="*/ 106 w 137"/>
                <a:gd name="T65" fmla="*/ 22 h 367"/>
                <a:gd name="T66" fmla="*/ 28 w 137"/>
                <a:gd name="T67" fmla="*/ 76 h 367"/>
                <a:gd name="T68" fmla="*/ 128 w 137"/>
                <a:gd name="T69" fmla="*/ 18 h 367"/>
                <a:gd name="T70" fmla="*/ 73 w 137"/>
                <a:gd name="T71" fmla="*/ 59 h 367"/>
                <a:gd name="T72" fmla="*/ 38 w 137"/>
                <a:gd name="T73" fmla="*/ 84 h 367"/>
                <a:gd name="T74" fmla="*/ 21 w 137"/>
                <a:gd name="T75" fmla="*/ 100 h 367"/>
                <a:gd name="T76" fmla="*/ 128 w 137"/>
                <a:gd name="T77" fmla="*/ 61 h 367"/>
                <a:gd name="T78" fmla="*/ 119 w 137"/>
                <a:gd name="T79" fmla="*/ 86 h 367"/>
                <a:gd name="T80" fmla="*/ 106 w 137"/>
                <a:gd name="T81" fmla="*/ 113 h 367"/>
                <a:gd name="T82" fmla="*/ 84 w 137"/>
                <a:gd name="T83" fmla="*/ 151 h 367"/>
                <a:gd name="T84" fmla="*/ 128 w 137"/>
                <a:gd name="T85" fmla="*/ 127 h 367"/>
                <a:gd name="T86" fmla="*/ 133 w 137"/>
                <a:gd name="T87" fmla="*/ 136 h 367"/>
                <a:gd name="T88" fmla="*/ 119 w 137"/>
                <a:gd name="T89" fmla="*/ 152 h 367"/>
                <a:gd name="T90" fmla="*/ 120 w 137"/>
                <a:gd name="T91" fmla="*/ 160 h 367"/>
                <a:gd name="T92" fmla="*/ 83 w 137"/>
                <a:gd name="T93" fmla="*/ 192 h 367"/>
                <a:gd name="T94" fmla="*/ 118 w 137"/>
                <a:gd name="T95" fmla="*/ 181 h 367"/>
                <a:gd name="T96" fmla="*/ 128 w 137"/>
                <a:gd name="T97" fmla="*/ 184 h 367"/>
                <a:gd name="T98" fmla="*/ 109 w 137"/>
                <a:gd name="T99" fmla="*/ 215 h 367"/>
                <a:gd name="T100" fmla="*/ 113 w 137"/>
                <a:gd name="T101" fmla="*/ 215 h 367"/>
                <a:gd name="T102" fmla="*/ 137 w 137"/>
                <a:gd name="T103" fmla="*/ 212 h 367"/>
                <a:gd name="T104" fmla="*/ 102 w 137"/>
                <a:gd name="T105" fmla="*/ 236 h 367"/>
                <a:gd name="T106" fmla="*/ 137 w 137"/>
                <a:gd name="T107" fmla="*/ 217 h 367"/>
                <a:gd name="T108" fmla="*/ 40 w 137"/>
                <a:gd name="T109" fmla="*/ 294 h 367"/>
                <a:gd name="T110" fmla="*/ 136 w 137"/>
                <a:gd name="T111" fmla="*/ 255 h 367"/>
                <a:gd name="T112" fmla="*/ 84 w 137"/>
                <a:gd name="T113" fmla="*/ 290 h 367"/>
                <a:gd name="T114" fmla="*/ 121 w 137"/>
                <a:gd name="T115" fmla="*/ 272 h 367"/>
                <a:gd name="T116" fmla="*/ 129 w 137"/>
                <a:gd name="T117" fmla="*/ 269 h 367"/>
                <a:gd name="T118" fmla="*/ 128 w 137"/>
                <a:gd name="T119" fmla="*/ 292 h 367"/>
                <a:gd name="T120" fmla="*/ 111 w 137"/>
                <a:gd name="T121" fmla="*/ 309 h 367"/>
                <a:gd name="T122" fmla="*/ 110 w 137"/>
                <a:gd name="T123" fmla="*/ 32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367">
                  <a:moveTo>
                    <a:pt x="29" y="367"/>
                  </a:moveTo>
                  <a:cubicBezTo>
                    <a:pt x="29" y="367"/>
                    <a:pt x="29" y="367"/>
                    <a:pt x="29" y="367"/>
                  </a:cubicBezTo>
                  <a:cubicBezTo>
                    <a:pt x="29" y="367"/>
                    <a:pt x="29" y="367"/>
                    <a:pt x="29" y="366"/>
                  </a:cubicBezTo>
                  <a:cubicBezTo>
                    <a:pt x="51" y="351"/>
                    <a:pt x="90" y="324"/>
                    <a:pt x="104" y="313"/>
                  </a:cubicBezTo>
                  <a:cubicBezTo>
                    <a:pt x="63" y="338"/>
                    <a:pt x="39" y="351"/>
                    <a:pt x="35" y="353"/>
                  </a:cubicBezTo>
                  <a:cubicBezTo>
                    <a:pt x="35" y="353"/>
                    <a:pt x="35" y="353"/>
                    <a:pt x="35" y="353"/>
                  </a:cubicBezTo>
                  <a:cubicBezTo>
                    <a:pt x="35" y="353"/>
                    <a:pt x="35" y="353"/>
                    <a:pt x="35" y="353"/>
                  </a:cubicBezTo>
                  <a:cubicBezTo>
                    <a:pt x="35" y="353"/>
                    <a:pt x="35" y="353"/>
                    <a:pt x="35" y="353"/>
                  </a:cubicBezTo>
                  <a:cubicBezTo>
                    <a:pt x="35" y="353"/>
                    <a:pt x="35" y="353"/>
                    <a:pt x="34" y="353"/>
                  </a:cubicBezTo>
                  <a:cubicBezTo>
                    <a:pt x="34" y="353"/>
                    <a:pt x="34" y="353"/>
                    <a:pt x="35" y="353"/>
                  </a:cubicBezTo>
                  <a:cubicBezTo>
                    <a:pt x="58" y="337"/>
                    <a:pt x="97" y="311"/>
                    <a:pt x="117" y="298"/>
                  </a:cubicBezTo>
                  <a:cubicBezTo>
                    <a:pt x="37" y="344"/>
                    <a:pt x="37" y="344"/>
                    <a:pt x="37" y="344"/>
                  </a:cubicBezTo>
                  <a:cubicBezTo>
                    <a:pt x="37" y="344"/>
                    <a:pt x="37" y="344"/>
                    <a:pt x="37" y="344"/>
                  </a:cubicBezTo>
                  <a:cubicBezTo>
                    <a:pt x="37" y="344"/>
                    <a:pt x="37" y="344"/>
                    <a:pt x="37" y="344"/>
                  </a:cubicBezTo>
                  <a:cubicBezTo>
                    <a:pt x="36" y="344"/>
                    <a:pt x="36" y="344"/>
                    <a:pt x="37" y="344"/>
                  </a:cubicBezTo>
                  <a:cubicBezTo>
                    <a:pt x="37" y="343"/>
                    <a:pt x="37" y="343"/>
                    <a:pt x="37" y="343"/>
                  </a:cubicBezTo>
                  <a:cubicBezTo>
                    <a:pt x="37" y="343"/>
                    <a:pt x="37" y="343"/>
                    <a:pt x="37" y="343"/>
                  </a:cubicBezTo>
                  <a:cubicBezTo>
                    <a:pt x="38" y="342"/>
                    <a:pt x="46" y="335"/>
                    <a:pt x="82" y="306"/>
                  </a:cubicBezTo>
                  <a:cubicBezTo>
                    <a:pt x="99" y="293"/>
                    <a:pt x="115" y="279"/>
                    <a:pt x="123" y="273"/>
                  </a:cubicBezTo>
                  <a:cubicBezTo>
                    <a:pt x="53" y="314"/>
                    <a:pt x="37" y="323"/>
                    <a:pt x="33" y="325"/>
                  </a:cubicBezTo>
                  <a:cubicBezTo>
                    <a:pt x="32" y="326"/>
                    <a:pt x="32" y="326"/>
                    <a:pt x="32" y="326"/>
                  </a:cubicBezTo>
                  <a:cubicBezTo>
                    <a:pt x="32" y="326"/>
                    <a:pt x="32" y="326"/>
                    <a:pt x="32" y="326"/>
                  </a:cubicBezTo>
                  <a:cubicBezTo>
                    <a:pt x="32" y="326"/>
                    <a:pt x="31" y="326"/>
                    <a:pt x="31" y="326"/>
                  </a:cubicBezTo>
                  <a:cubicBezTo>
                    <a:pt x="31" y="326"/>
                    <a:pt x="31" y="326"/>
                    <a:pt x="31" y="325"/>
                  </a:cubicBezTo>
                  <a:cubicBezTo>
                    <a:pt x="31" y="325"/>
                    <a:pt x="31" y="325"/>
                    <a:pt x="31" y="325"/>
                  </a:cubicBezTo>
                  <a:cubicBezTo>
                    <a:pt x="32" y="325"/>
                    <a:pt x="58" y="309"/>
                    <a:pt x="82" y="295"/>
                  </a:cubicBezTo>
                  <a:cubicBezTo>
                    <a:pt x="65" y="305"/>
                    <a:pt x="45" y="316"/>
                    <a:pt x="32" y="324"/>
                  </a:cubicBezTo>
                  <a:cubicBezTo>
                    <a:pt x="32" y="324"/>
                    <a:pt x="31" y="324"/>
                    <a:pt x="31" y="324"/>
                  </a:cubicBezTo>
                  <a:cubicBezTo>
                    <a:pt x="31" y="323"/>
                    <a:pt x="31" y="323"/>
                    <a:pt x="31" y="323"/>
                  </a:cubicBezTo>
                  <a:cubicBezTo>
                    <a:pt x="57" y="306"/>
                    <a:pt x="100" y="279"/>
                    <a:pt x="122" y="265"/>
                  </a:cubicBezTo>
                  <a:cubicBezTo>
                    <a:pt x="74" y="292"/>
                    <a:pt x="50" y="306"/>
                    <a:pt x="49" y="306"/>
                  </a:cubicBezTo>
                  <a:cubicBezTo>
                    <a:pt x="49" y="306"/>
                    <a:pt x="49" y="306"/>
                    <a:pt x="49" y="306"/>
                  </a:cubicBezTo>
                  <a:cubicBezTo>
                    <a:pt x="49" y="306"/>
                    <a:pt x="49" y="306"/>
                    <a:pt x="49" y="306"/>
                  </a:cubicBezTo>
                  <a:cubicBezTo>
                    <a:pt x="48" y="306"/>
                    <a:pt x="48" y="305"/>
                    <a:pt x="100" y="265"/>
                  </a:cubicBezTo>
                  <a:cubicBezTo>
                    <a:pt x="112" y="256"/>
                    <a:pt x="124" y="247"/>
                    <a:pt x="130" y="242"/>
                  </a:cubicBezTo>
                  <a:cubicBezTo>
                    <a:pt x="119" y="249"/>
                    <a:pt x="88" y="267"/>
                    <a:pt x="66" y="279"/>
                  </a:cubicBezTo>
                  <a:cubicBezTo>
                    <a:pt x="36" y="297"/>
                    <a:pt x="36" y="297"/>
                    <a:pt x="36" y="297"/>
                  </a:cubicBezTo>
                  <a:cubicBezTo>
                    <a:pt x="36" y="297"/>
                    <a:pt x="36" y="297"/>
                    <a:pt x="36" y="297"/>
                  </a:cubicBezTo>
                  <a:cubicBezTo>
                    <a:pt x="36" y="296"/>
                    <a:pt x="36" y="296"/>
                    <a:pt x="36" y="296"/>
                  </a:cubicBezTo>
                  <a:cubicBezTo>
                    <a:pt x="36" y="296"/>
                    <a:pt x="36" y="296"/>
                    <a:pt x="36" y="296"/>
                  </a:cubicBezTo>
                  <a:cubicBezTo>
                    <a:pt x="36" y="296"/>
                    <a:pt x="36" y="296"/>
                    <a:pt x="36" y="296"/>
                  </a:cubicBezTo>
                  <a:cubicBezTo>
                    <a:pt x="38" y="294"/>
                    <a:pt x="47" y="286"/>
                    <a:pt x="88" y="252"/>
                  </a:cubicBezTo>
                  <a:cubicBezTo>
                    <a:pt x="99" y="243"/>
                    <a:pt x="108" y="235"/>
                    <a:pt x="112" y="231"/>
                  </a:cubicBezTo>
                  <a:cubicBezTo>
                    <a:pt x="110" y="233"/>
                    <a:pt x="106" y="235"/>
                    <a:pt x="102" y="237"/>
                  </a:cubicBezTo>
                  <a:cubicBezTo>
                    <a:pt x="96" y="241"/>
                    <a:pt x="90" y="244"/>
                    <a:pt x="84" y="248"/>
                  </a:cubicBezTo>
                  <a:cubicBezTo>
                    <a:pt x="57" y="263"/>
                    <a:pt x="31" y="279"/>
                    <a:pt x="31" y="279"/>
                  </a:cubicBezTo>
                  <a:cubicBezTo>
                    <a:pt x="31" y="279"/>
                    <a:pt x="30" y="279"/>
                    <a:pt x="30" y="279"/>
                  </a:cubicBezTo>
                  <a:cubicBezTo>
                    <a:pt x="30" y="278"/>
                    <a:pt x="30" y="278"/>
                    <a:pt x="31" y="278"/>
                  </a:cubicBezTo>
                  <a:cubicBezTo>
                    <a:pt x="37" y="274"/>
                    <a:pt x="45" y="270"/>
                    <a:pt x="52" y="265"/>
                  </a:cubicBezTo>
                  <a:cubicBezTo>
                    <a:pt x="52" y="265"/>
                    <a:pt x="52" y="265"/>
                    <a:pt x="52" y="265"/>
                  </a:cubicBezTo>
                  <a:cubicBezTo>
                    <a:pt x="52" y="265"/>
                    <a:pt x="52" y="265"/>
                    <a:pt x="52" y="265"/>
                  </a:cubicBezTo>
                  <a:cubicBezTo>
                    <a:pt x="103" y="233"/>
                    <a:pt x="103" y="233"/>
                    <a:pt x="103" y="233"/>
                  </a:cubicBezTo>
                  <a:cubicBezTo>
                    <a:pt x="33" y="273"/>
                    <a:pt x="33" y="273"/>
                    <a:pt x="33" y="273"/>
                  </a:cubicBezTo>
                  <a:cubicBezTo>
                    <a:pt x="33" y="273"/>
                    <a:pt x="33" y="273"/>
                    <a:pt x="33" y="273"/>
                  </a:cubicBezTo>
                  <a:cubicBezTo>
                    <a:pt x="33" y="273"/>
                    <a:pt x="33" y="273"/>
                    <a:pt x="33" y="273"/>
                  </a:cubicBezTo>
                  <a:cubicBezTo>
                    <a:pt x="31" y="274"/>
                    <a:pt x="30" y="275"/>
                    <a:pt x="30" y="275"/>
                  </a:cubicBezTo>
                  <a:cubicBezTo>
                    <a:pt x="30" y="275"/>
                    <a:pt x="30" y="275"/>
                    <a:pt x="30" y="275"/>
                  </a:cubicBezTo>
                  <a:cubicBezTo>
                    <a:pt x="30" y="275"/>
                    <a:pt x="30" y="275"/>
                    <a:pt x="30" y="275"/>
                  </a:cubicBezTo>
                  <a:cubicBezTo>
                    <a:pt x="29" y="275"/>
                    <a:pt x="29" y="275"/>
                    <a:pt x="29" y="275"/>
                  </a:cubicBezTo>
                  <a:cubicBezTo>
                    <a:pt x="29" y="275"/>
                    <a:pt x="29" y="275"/>
                    <a:pt x="29" y="275"/>
                  </a:cubicBezTo>
                  <a:cubicBezTo>
                    <a:pt x="29" y="275"/>
                    <a:pt x="29" y="274"/>
                    <a:pt x="29" y="274"/>
                  </a:cubicBezTo>
                  <a:cubicBezTo>
                    <a:pt x="52" y="258"/>
                    <a:pt x="93" y="228"/>
                    <a:pt x="107" y="218"/>
                  </a:cubicBezTo>
                  <a:cubicBezTo>
                    <a:pt x="40" y="257"/>
                    <a:pt x="40" y="257"/>
                    <a:pt x="40" y="257"/>
                  </a:cubicBezTo>
                  <a:cubicBezTo>
                    <a:pt x="40" y="257"/>
                    <a:pt x="40" y="257"/>
                    <a:pt x="40" y="257"/>
                  </a:cubicBezTo>
                  <a:cubicBezTo>
                    <a:pt x="40" y="257"/>
                    <a:pt x="40" y="257"/>
                    <a:pt x="40" y="256"/>
                  </a:cubicBezTo>
                  <a:cubicBezTo>
                    <a:pt x="40" y="256"/>
                    <a:pt x="40" y="256"/>
                    <a:pt x="40" y="256"/>
                  </a:cubicBezTo>
                  <a:cubicBezTo>
                    <a:pt x="40" y="256"/>
                    <a:pt x="40" y="256"/>
                    <a:pt x="40" y="256"/>
                  </a:cubicBezTo>
                  <a:cubicBezTo>
                    <a:pt x="40" y="255"/>
                    <a:pt x="40" y="255"/>
                    <a:pt x="40" y="255"/>
                  </a:cubicBezTo>
                  <a:cubicBezTo>
                    <a:pt x="41" y="255"/>
                    <a:pt x="41" y="255"/>
                    <a:pt x="41" y="255"/>
                  </a:cubicBezTo>
                  <a:cubicBezTo>
                    <a:pt x="38" y="257"/>
                    <a:pt x="36" y="258"/>
                    <a:pt x="36" y="258"/>
                  </a:cubicBezTo>
                  <a:cubicBezTo>
                    <a:pt x="35" y="258"/>
                    <a:pt x="35" y="258"/>
                    <a:pt x="35" y="258"/>
                  </a:cubicBezTo>
                  <a:cubicBezTo>
                    <a:pt x="35" y="258"/>
                    <a:pt x="35" y="258"/>
                    <a:pt x="35" y="258"/>
                  </a:cubicBezTo>
                  <a:cubicBezTo>
                    <a:pt x="35" y="258"/>
                    <a:pt x="35" y="258"/>
                    <a:pt x="35" y="258"/>
                  </a:cubicBezTo>
                  <a:cubicBezTo>
                    <a:pt x="35" y="258"/>
                    <a:pt x="35" y="258"/>
                    <a:pt x="35" y="257"/>
                  </a:cubicBezTo>
                  <a:cubicBezTo>
                    <a:pt x="123" y="187"/>
                    <a:pt x="123" y="187"/>
                    <a:pt x="123" y="187"/>
                  </a:cubicBezTo>
                  <a:cubicBezTo>
                    <a:pt x="109" y="195"/>
                    <a:pt x="70" y="218"/>
                    <a:pt x="48" y="230"/>
                  </a:cubicBezTo>
                  <a:cubicBezTo>
                    <a:pt x="48" y="230"/>
                    <a:pt x="48" y="230"/>
                    <a:pt x="48" y="230"/>
                  </a:cubicBezTo>
                  <a:cubicBezTo>
                    <a:pt x="47" y="230"/>
                    <a:pt x="48" y="230"/>
                    <a:pt x="48" y="230"/>
                  </a:cubicBezTo>
                  <a:cubicBezTo>
                    <a:pt x="111" y="185"/>
                    <a:pt x="111" y="185"/>
                    <a:pt x="111" y="185"/>
                  </a:cubicBezTo>
                  <a:cubicBezTo>
                    <a:pt x="96" y="193"/>
                    <a:pt x="64" y="212"/>
                    <a:pt x="45" y="223"/>
                  </a:cubicBezTo>
                  <a:cubicBezTo>
                    <a:pt x="45" y="223"/>
                    <a:pt x="44" y="223"/>
                    <a:pt x="44" y="223"/>
                  </a:cubicBezTo>
                  <a:cubicBezTo>
                    <a:pt x="44" y="223"/>
                    <a:pt x="44" y="222"/>
                    <a:pt x="44" y="222"/>
                  </a:cubicBezTo>
                  <a:cubicBezTo>
                    <a:pt x="66" y="204"/>
                    <a:pt x="104" y="173"/>
                    <a:pt x="116" y="163"/>
                  </a:cubicBezTo>
                  <a:cubicBezTo>
                    <a:pt x="98" y="173"/>
                    <a:pt x="29" y="213"/>
                    <a:pt x="28" y="214"/>
                  </a:cubicBezTo>
                  <a:cubicBezTo>
                    <a:pt x="28" y="214"/>
                    <a:pt x="27" y="214"/>
                    <a:pt x="27" y="214"/>
                  </a:cubicBezTo>
                  <a:cubicBezTo>
                    <a:pt x="27" y="214"/>
                    <a:pt x="27" y="213"/>
                    <a:pt x="27" y="213"/>
                  </a:cubicBezTo>
                  <a:cubicBezTo>
                    <a:pt x="51" y="197"/>
                    <a:pt x="91" y="169"/>
                    <a:pt x="109" y="157"/>
                  </a:cubicBezTo>
                  <a:cubicBezTo>
                    <a:pt x="52" y="190"/>
                    <a:pt x="52" y="190"/>
                    <a:pt x="52" y="190"/>
                  </a:cubicBezTo>
                  <a:cubicBezTo>
                    <a:pt x="52" y="190"/>
                    <a:pt x="52" y="190"/>
                    <a:pt x="52" y="190"/>
                  </a:cubicBezTo>
                  <a:cubicBezTo>
                    <a:pt x="52" y="190"/>
                    <a:pt x="52" y="190"/>
                    <a:pt x="52" y="190"/>
                  </a:cubicBezTo>
                  <a:cubicBezTo>
                    <a:pt x="52" y="189"/>
                    <a:pt x="52" y="189"/>
                    <a:pt x="52" y="189"/>
                  </a:cubicBezTo>
                  <a:cubicBezTo>
                    <a:pt x="52" y="189"/>
                    <a:pt x="52" y="189"/>
                    <a:pt x="52" y="189"/>
                  </a:cubicBezTo>
                  <a:cubicBezTo>
                    <a:pt x="52" y="189"/>
                    <a:pt x="52" y="189"/>
                    <a:pt x="52" y="189"/>
                  </a:cubicBezTo>
                  <a:cubicBezTo>
                    <a:pt x="53" y="188"/>
                    <a:pt x="56" y="186"/>
                    <a:pt x="64" y="180"/>
                  </a:cubicBezTo>
                  <a:cubicBezTo>
                    <a:pt x="71" y="176"/>
                    <a:pt x="80" y="170"/>
                    <a:pt x="92" y="162"/>
                  </a:cubicBezTo>
                  <a:cubicBezTo>
                    <a:pt x="102" y="156"/>
                    <a:pt x="112" y="149"/>
                    <a:pt x="119" y="144"/>
                  </a:cubicBezTo>
                  <a:cubicBezTo>
                    <a:pt x="110" y="149"/>
                    <a:pt x="98" y="157"/>
                    <a:pt x="86" y="164"/>
                  </a:cubicBezTo>
                  <a:cubicBezTo>
                    <a:pt x="44" y="188"/>
                    <a:pt x="36" y="192"/>
                    <a:pt x="35"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34" y="193"/>
                    <a:pt x="34" y="193"/>
                    <a:pt x="34" y="193"/>
                  </a:cubicBezTo>
                  <a:cubicBezTo>
                    <a:pt x="120" y="131"/>
                    <a:pt x="120" y="131"/>
                    <a:pt x="120" y="131"/>
                  </a:cubicBezTo>
                  <a:cubicBezTo>
                    <a:pt x="99" y="144"/>
                    <a:pt x="43" y="176"/>
                    <a:pt x="42" y="176"/>
                  </a:cubicBezTo>
                  <a:cubicBezTo>
                    <a:pt x="42" y="176"/>
                    <a:pt x="42" y="176"/>
                    <a:pt x="42" y="176"/>
                  </a:cubicBezTo>
                  <a:cubicBezTo>
                    <a:pt x="42" y="176"/>
                    <a:pt x="42" y="176"/>
                    <a:pt x="42" y="176"/>
                  </a:cubicBezTo>
                  <a:cubicBezTo>
                    <a:pt x="42" y="176"/>
                    <a:pt x="42" y="176"/>
                    <a:pt x="42" y="175"/>
                  </a:cubicBezTo>
                  <a:cubicBezTo>
                    <a:pt x="42" y="175"/>
                    <a:pt x="42" y="175"/>
                    <a:pt x="42" y="175"/>
                  </a:cubicBezTo>
                  <a:cubicBezTo>
                    <a:pt x="42" y="175"/>
                    <a:pt x="42" y="175"/>
                    <a:pt x="42" y="175"/>
                  </a:cubicBezTo>
                  <a:cubicBezTo>
                    <a:pt x="43" y="175"/>
                    <a:pt x="44" y="174"/>
                    <a:pt x="46" y="173"/>
                  </a:cubicBezTo>
                  <a:cubicBezTo>
                    <a:pt x="48" y="171"/>
                    <a:pt x="51" y="169"/>
                    <a:pt x="56" y="167"/>
                  </a:cubicBezTo>
                  <a:cubicBezTo>
                    <a:pt x="64" y="161"/>
                    <a:pt x="75" y="154"/>
                    <a:pt x="86" y="147"/>
                  </a:cubicBezTo>
                  <a:cubicBezTo>
                    <a:pt x="95" y="142"/>
                    <a:pt x="104" y="136"/>
                    <a:pt x="111" y="131"/>
                  </a:cubicBezTo>
                  <a:cubicBezTo>
                    <a:pt x="32" y="177"/>
                    <a:pt x="32" y="177"/>
                    <a:pt x="32" y="177"/>
                  </a:cubicBezTo>
                  <a:cubicBezTo>
                    <a:pt x="32" y="177"/>
                    <a:pt x="31" y="177"/>
                    <a:pt x="31" y="177"/>
                  </a:cubicBezTo>
                  <a:cubicBezTo>
                    <a:pt x="31" y="177"/>
                    <a:pt x="31" y="177"/>
                    <a:pt x="32" y="176"/>
                  </a:cubicBezTo>
                  <a:cubicBezTo>
                    <a:pt x="32" y="176"/>
                    <a:pt x="32" y="176"/>
                    <a:pt x="32" y="176"/>
                  </a:cubicBezTo>
                  <a:cubicBezTo>
                    <a:pt x="32" y="176"/>
                    <a:pt x="32" y="176"/>
                    <a:pt x="32" y="176"/>
                  </a:cubicBezTo>
                  <a:cubicBezTo>
                    <a:pt x="33" y="175"/>
                    <a:pt x="39" y="169"/>
                    <a:pt x="68" y="144"/>
                  </a:cubicBezTo>
                  <a:cubicBezTo>
                    <a:pt x="81" y="133"/>
                    <a:pt x="95" y="121"/>
                    <a:pt x="102" y="115"/>
                  </a:cubicBezTo>
                  <a:cubicBezTo>
                    <a:pt x="88" y="123"/>
                    <a:pt x="72" y="132"/>
                    <a:pt x="58" y="141"/>
                  </a:cubicBezTo>
                  <a:cubicBezTo>
                    <a:pt x="33" y="155"/>
                    <a:pt x="27" y="159"/>
                    <a:pt x="25" y="159"/>
                  </a:cubicBezTo>
                  <a:cubicBezTo>
                    <a:pt x="25" y="159"/>
                    <a:pt x="25" y="159"/>
                    <a:pt x="25" y="159"/>
                  </a:cubicBezTo>
                  <a:cubicBezTo>
                    <a:pt x="25" y="159"/>
                    <a:pt x="25" y="159"/>
                    <a:pt x="25" y="159"/>
                  </a:cubicBezTo>
                  <a:cubicBezTo>
                    <a:pt x="25" y="159"/>
                    <a:pt x="25" y="159"/>
                    <a:pt x="25" y="159"/>
                  </a:cubicBezTo>
                  <a:cubicBezTo>
                    <a:pt x="25" y="159"/>
                    <a:pt x="24" y="159"/>
                    <a:pt x="24" y="159"/>
                  </a:cubicBezTo>
                  <a:cubicBezTo>
                    <a:pt x="24" y="159"/>
                    <a:pt x="24" y="159"/>
                    <a:pt x="24" y="159"/>
                  </a:cubicBezTo>
                  <a:cubicBezTo>
                    <a:pt x="24" y="159"/>
                    <a:pt x="24" y="159"/>
                    <a:pt x="25" y="159"/>
                  </a:cubicBezTo>
                  <a:cubicBezTo>
                    <a:pt x="34" y="153"/>
                    <a:pt x="45" y="147"/>
                    <a:pt x="56" y="140"/>
                  </a:cubicBezTo>
                  <a:cubicBezTo>
                    <a:pt x="56" y="140"/>
                    <a:pt x="56" y="140"/>
                    <a:pt x="57" y="140"/>
                  </a:cubicBezTo>
                  <a:cubicBezTo>
                    <a:pt x="57" y="140"/>
                    <a:pt x="57" y="140"/>
                    <a:pt x="57" y="140"/>
                  </a:cubicBezTo>
                  <a:cubicBezTo>
                    <a:pt x="57" y="140"/>
                    <a:pt x="57" y="140"/>
                    <a:pt x="57" y="140"/>
                  </a:cubicBezTo>
                  <a:cubicBezTo>
                    <a:pt x="58" y="138"/>
                    <a:pt x="64" y="133"/>
                    <a:pt x="87" y="112"/>
                  </a:cubicBezTo>
                  <a:cubicBezTo>
                    <a:pt x="98" y="103"/>
                    <a:pt x="109" y="93"/>
                    <a:pt x="115" y="89"/>
                  </a:cubicBezTo>
                  <a:cubicBezTo>
                    <a:pt x="112" y="90"/>
                    <a:pt x="109" y="92"/>
                    <a:pt x="105" y="94"/>
                  </a:cubicBezTo>
                  <a:cubicBezTo>
                    <a:pt x="43" y="130"/>
                    <a:pt x="43" y="130"/>
                    <a:pt x="42" y="130"/>
                  </a:cubicBezTo>
                  <a:cubicBezTo>
                    <a:pt x="42" y="130"/>
                    <a:pt x="42" y="130"/>
                    <a:pt x="42" y="130"/>
                  </a:cubicBezTo>
                  <a:cubicBezTo>
                    <a:pt x="42" y="129"/>
                    <a:pt x="42" y="129"/>
                    <a:pt x="85" y="95"/>
                  </a:cubicBezTo>
                  <a:cubicBezTo>
                    <a:pt x="99" y="82"/>
                    <a:pt x="115" y="70"/>
                    <a:pt x="122" y="64"/>
                  </a:cubicBezTo>
                  <a:cubicBezTo>
                    <a:pt x="49" y="107"/>
                    <a:pt x="37" y="114"/>
                    <a:pt x="34" y="115"/>
                  </a:cubicBezTo>
                  <a:cubicBezTo>
                    <a:pt x="34" y="115"/>
                    <a:pt x="34" y="115"/>
                    <a:pt x="34" y="115"/>
                  </a:cubicBezTo>
                  <a:cubicBezTo>
                    <a:pt x="34" y="115"/>
                    <a:pt x="34" y="115"/>
                    <a:pt x="34" y="115"/>
                  </a:cubicBezTo>
                  <a:cubicBezTo>
                    <a:pt x="34" y="115"/>
                    <a:pt x="34" y="115"/>
                    <a:pt x="34" y="115"/>
                  </a:cubicBezTo>
                  <a:cubicBezTo>
                    <a:pt x="34" y="115"/>
                    <a:pt x="34" y="115"/>
                    <a:pt x="34" y="115"/>
                  </a:cubicBezTo>
                  <a:cubicBezTo>
                    <a:pt x="33" y="115"/>
                    <a:pt x="34" y="114"/>
                    <a:pt x="34" y="114"/>
                  </a:cubicBezTo>
                  <a:cubicBezTo>
                    <a:pt x="129" y="39"/>
                    <a:pt x="129" y="39"/>
                    <a:pt x="129" y="39"/>
                  </a:cubicBezTo>
                  <a:cubicBezTo>
                    <a:pt x="1" y="113"/>
                    <a:pt x="1" y="113"/>
                    <a:pt x="1" y="113"/>
                  </a:cubicBezTo>
                  <a:cubicBezTo>
                    <a:pt x="1" y="113"/>
                    <a:pt x="0" y="113"/>
                    <a:pt x="0" y="113"/>
                  </a:cubicBezTo>
                  <a:cubicBezTo>
                    <a:pt x="0" y="112"/>
                    <a:pt x="0" y="112"/>
                    <a:pt x="0" y="112"/>
                  </a:cubicBezTo>
                  <a:cubicBezTo>
                    <a:pt x="30" y="93"/>
                    <a:pt x="82" y="60"/>
                    <a:pt x="102" y="48"/>
                  </a:cubicBezTo>
                  <a:cubicBezTo>
                    <a:pt x="89" y="55"/>
                    <a:pt x="64" y="70"/>
                    <a:pt x="45" y="81"/>
                  </a:cubicBezTo>
                  <a:cubicBezTo>
                    <a:pt x="18" y="97"/>
                    <a:pt x="13" y="100"/>
                    <a:pt x="12" y="100"/>
                  </a:cubicBezTo>
                  <a:cubicBezTo>
                    <a:pt x="12" y="100"/>
                    <a:pt x="12" y="100"/>
                    <a:pt x="12" y="100"/>
                  </a:cubicBezTo>
                  <a:cubicBezTo>
                    <a:pt x="12" y="100"/>
                    <a:pt x="12" y="100"/>
                    <a:pt x="12" y="100"/>
                  </a:cubicBezTo>
                  <a:cubicBezTo>
                    <a:pt x="11" y="100"/>
                    <a:pt x="11" y="100"/>
                    <a:pt x="11" y="100"/>
                  </a:cubicBezTo>
                  <a:cubicBezTo>
                    <a:pt x="11" y="100"/>
                    <a:pt x="11" y="100"/>
                    <a:pt x="11" y="100"/>
                  </a:cubicBezTo>
                  <a:cubicBezTo>
                    <a:pt x="11" y="100"/>
                    <a:pt x="11" y="100"/>
                    <a:pt x="11" y="100"/>
                  </a:cubicBezTo>
                  <a:cubicBezTo>
                    <a:pt x="105" y="42"/>
                    <a:pt x="105" y="42"/>
                    <a:pt x="105" y="42"/>
                  </a:cubicBezTo>
                  <a:cubicBezTo>
                    <a:pt x="95" y="47"/>
                    <a:pt x="84" y="53"/>
                    <a:pt x="74" y="60"/>
                  </a:cubicBezTo>
                  <a:cubicBezTo>
                    <a:pt x="25" y="88"/>
                    <a:pt x="25" y="88"/>
                    <a:pt x="25" y="88"/>
                  </a:cubicBezTo>
                  <a:cubicBezTo>
                    <a:pt x="25" y="88"/>
                    <a:pt x="25" y="88"/>
                    <a:pt x="25" y="87"/>
                  </a:cubicBezTo>
                  <a:cubicBezTo>
                    <a:pt x="25" y="87"/>
                    <a:pt x="24" y="87"/>
                    <a:pt x="25" y="87"/>
                  </a:cubicBezTo>
                  <a:cubicBezTo>
                    <a:pt x="25" y="87"/>
                    <a:pt x="25" y="87"/>
                    <a:pt x="25" y="87"/>
                  </a:cubicBezTo>
                  <a:cubicBezTo>
                    <a:pt x="25" y="87"/>
                    <a:pt x="25" y="87"/>
                    <a:pt x="25" y="87"/>
                  </a:cubicBezTo>
                  <a:cubicBezTo>
                    <a:pt x="26" y="85"/>
                    <a:pt x="35" y="79"/>
                    <a:pt x="74" y="53"/>
                  </a:cubicBezTo>
                  <a:cubicBezTo>
                    <a:pt x="88" y="44"/>
                    <a:pt x="102" y="35"/>
                    <a:pt x="111" y="28"/>
                  </a:cubicBezTo>
                  <a:cubicBezTo>
                    <a:pt x="27" y="77"/>
                    <a:pt x="27" y="77"/>
                    <a:pt x="27" y="77"/>
                  </a:cubicBezTo>
                  <a:cubicBezTo>
                    <a:pt x="27" y="77"/>
                    <a:pt x="27" y="77"/>
                    <a:pt x="27" y="77"/>
                  </a:cubicBezTo>
                  <a:cubicBezTo>
                    <a:pt x="9" y="88"/>
                    <a:pt x="4" y="90"/>
                    <a:pt x="3" y="91"/>
                  </a:cubicBezTo>
                  <a:cubicBezTo>
                    <a:pt x="3" y="91"/>
                    <a:pt x="3" y="91"/>
                    <a:pt x="3" y="91"/>
                  </a:cubicBezTo>
                  <a:cubicBezTo>
                    <a:pt x="3" y="91"/>
                    <a:pt x="3" y="91"/>
                    <a:pt x="3" y="91"/>
                  </a:cubicBezTo>
                  <a:cubicBezTo>
                    <a:pt x="3" y="91"/>
                    <a:pt x="3" y="91"/>
                    <a:pt x="3" y="91"/>
                  </a:cubicBezTo>
                  <a:cubicBezTo>
                    <a:pt x="2" y="91"/>
                    <a:pt x="2" y="91"/>
                    <a:pt x="2" y="91"/>
                  </a:cubicBezTo>
                  <a:cubicBezTo>
                    <a:pt x="2" y="90"/>
                    <a:pt x="2" y="90"/>
                    <a:pt x="2" y="90"/>
                  </a:cubicBezTo>
                  <a:cubicBezTo>
                    <a:pt x="31" y="72"/>
                    <a:pt x="79" y="40"/>
                    <a:pt x="98" y="27"/>
                  </a:cubicBezTo>
                  <a:cubicBezTo>
                    <a:pt x="93" y="30"/>
                    <a:pt x="87" y="34"/>
                    <a:pt x="81" y="38"/>
                  </a:cubicBezTo>
                  <a:cubicBezTo>
                    <a:pt x="34" y="65"/>
                    <a:pt x="25" y="70"/>
                    <a:pt x="24" y="70"/>
                  </a:cubicBezTo>
                  <a:cubicBezTo>
                    <a:pt x="24" y="70"/>
                    <a:pt x="24" y="70"/>
                    <a:pt x="24" y="70"/>
                  </a:cubicBezTo>
                  <a:cubicBezTo>
                    <a:pt x="24" y="70"/>
                    <a:pt x="24" y="70"/>
                    <a:pt x="24" y="70"/>
                  </a:cubicBezTo>
                  <a:cubicBezTo>
                    <a:pt x="23" y="69"/>
                    <a:pt x="23" y="69"/>
                    <a:pt x="39" y="58"/>
                  </a:cubicBezTo>
                  <a:cubicBezTo>
                    <a:pt x="48" y="52"/>
                    <a:pt x="60" y="43"/>
                    <a:pt x="72" y="34"/>
                  </a:cubicBezTo>
                  <a:cubicBezTo>
                    <a:pt x="88" y="23"/>
                    <a:pt x="103" y="12"/>
                    <a:pt x="113" y="6"/>
                  </a:cubicBezTo>
                  <a:cubicBezTo>
                    <a:pt x="23" y="58"/>
                    <a:pt x="19" y="60"/>
                    <a:pt x="19" y="60"/>
                  </a:cubicBezTo>
                  <a:cubicBezTo>
                    <a:pt x="19" y="60"/>
                    <a:pt x="19" y="60"/>
                    <a:pt x="19" y="60"/>
                  </a:cubicBezTo>
                  <a:cubicBezTo>
                    <a:pt x="19" y="60"/>
                    <a:pt x="19" y="60"/>
                    <a:pt x="19" y="60"/>
                  </a:cubicBezTo>
                  <a:cubicBezTo>
                    <a:pt x="19" y="59"/>
                    <a:pt x="18" y="59"/>
                    <a:pt x="19" y="59"/>
                  </a:cubicBezTo>
                  <a:cubicBezTo>
                    <a:pt x="19" y="59"/>
                    <a:pt x="19" y="59"/>
                    <a:pt x="19" y="59"/>
                  </a:cubicBezTo>
                  <a:cubicBezTo>
                    <a:pt x="19" y="59"/>
                    <a:pt x="19" y="59"/>
                    <a:pt x="19" y="59"/>
                  </a:cubicBezTo>
                  <a:cubicBezTo>
                    <a:pt x="21" y="57"/>
                    <a:pt x="28" y="52"/>
                    <a:pt x="62" y="31"/>
                  </a:cubicBezTo>
                  <a:cubicBezTo>
                    <a:pt x="46" y="41"/>
                    <a:pt x="44" y="41"/>
                    <a:pt x="44" y="41"/>
                  </a:cubicBezTo>
                  <a:cubicBezTo>
                    <a:pt x="44" y="41"/>
                    <a:pt x="44" y="41"/>
                    <a:pt x="44" y="41"/>
                  </a:cubicBezTo>
                  <a:cubicBezTo>
                    <a:pt x="44" y="41"/>
                    <a:pt x="44" y="40"/>
                    <a:pt x="44" y="40"/>
                  </a:cubicBezTo>
                  <a:cubicBezTo>
                    <a:pt x="56" y="31"/>
                    <a:pt x="78" y="15"/>
                    <a:pt x="87" y="7"/>
                  </a:cubicBezTo>
                  <a:cubicBezTo>
                    <a:pt x="69" y="18"/>
                    <a:pt x="69" y="18"/>
                    <a:pt x="69" y="18"/>
                  </a:cubicBezTo>
                  <a:cubicBezTo>
                    <a:pt x="69" y="18"/>
                    <a:pt x="68" y="18"/>
                    <a:pt x="68" y="18"/>
                  </a:cubicBezTo>
                  <a:cubicBezTo>
                    <a:pt x="68" y="18"/>
                    <a:pt x="68" y="18"/>
                    <a:pt x="69" y="14"/>
                  </a:cubicBezTo>
                  <a:cubicBezTo>
                    <a:pt x="70" y="12"/>
                    <a:pt x="70" y="9"/>
                    <a:pt x="71" y="8"/>
                  </a:cubicBezTo>
                  <a:cubicBezTo>
                    <a:pt x="69" y="9"/>
                    <a:pt x="65" y="12"/>
                    <a:pt x="65" y="12"/>
                  </a:cubicBezTo>
                  <a:cubicBezTo>
                    <a:pt x="64" y="12"/>
                    <a:pt x="64" y="12"/>
                    <a:pt x="64" y="11"/>
                  </a:cubicBezTo>
                  <a:cubicBezTo>
                    <a:pt x="64" y="11"/>
                    <a:pt x="64" y="11"/>
                    <a:pt x="64" y="11"/>
                  </a:cubicBezTo>
                  <a:cubicBezTo>
                    <a:pt x="71" y="7"/>
                    <a:pt x="71" y="7"/>
                    <a:pt x="71" y="7"/>
                  </a:cubicBezTo>
                  <a:cubicBezTo>
                    <a:pt x="72" y="7"/>
                    <a:pt x="72" y="7"/>
                    <a:pt x="72" y="7"/>
                  </a:cubicBezTo>
                  <a:cubicBezTo>
                    <a:pt x="72" y="7"/>
                    <a:pt x="72" y="7"/>
                    <a:pt x="70" y="14"/>
                  </a:cubicBezTo>
                  <a:cubicBezTo>
                    <a:pt x="70" y="15"/>
                    <a:pt x="70" y="16"/>
                    <a:pt x="69" y="17"/>
                  </a:cubicBezTo>
                  <a:cubicBezTo>
                    <a:pt x="92" y="3"/>
                    <a:pt x="92" y="3"/>
                    <a:pt x="92" y="3"/>
                  </a:cubicBezTo>
                  <a:cubicBezTo>
                    <a:pt x="92" y="3"/>
                    <a:pt x="93" y="3"/>
                    <a:pt x="93" y="3"/>
                  </a:cubicBezTo>
                  <a:cubicBezTo>
                    <a:pt x="93" y="3"/>
                    <a:pt x="93" y="3"/>
                    <a:pt x="93" y="3"/>
                  </a:cubicBezTo>
                  <a:cubicBezTo>
                    <a:pt x="93" y="4"/>
                    <a:pt x="93" y="4"/>
                    <a:pt x="93" y="4"/>
                  </a:cubicBezTo>
                  <a:cubicBezTo>
                    <a:pt x="93" y="4"/>
                    <a:pt x="93" y="4"/>
                    <a:pt x="93" y="4"/>
                  </a:cubicBezTo>
                  <a:cubicBezTo>
                    <a:pt x="93" y="4"/>
                    <a:pt x="93" y="4"/>
                    <a:pt x="93" y="4"/>
                  </a:cubicBezTo>
                  <a:cubicBezTo>
                    <a:pt x="91" y="6"/>
                    <a:pt x="86" y="9"/>
                    <a:pt x="69" y="23"/>
                  </a:cubicBezTo>
                  <a:cubicBezTo>
                    <a:pt x="61" y="28"/>
                    <a:pt x="54" y="34"/>
                    <a:pt x="49" y="37"/>
                  </a:cubicBezTo>
                  <a:cubicBezTo>
                    <a:pt x="56" y="34"/>
                    <a:pt x="67" y="27"/>
                    <a:pt x="74" y="23"/>
                  </a:cubicBezTo>
                  <a:cubicBezTo>
                    <a:pt x="77" y="21"/>
                    <a:pt x="79" y="20"/>
                    <a:pt x="80" y="19"/>
                  </a:cubicBezTo>
                  <a:cubicBezTo>
                    <a:pt x="81" y="19"/>
                    <a:pt x="82" y="18"/>
                    <a:pt x="82" y="18"/>
                  </a:cubicBezTo>
                  <a:cubicBezTo>
                    <a:pt x="82" y="18"/>
                    <a:pt x="82" y="18"/>
                    <a:pt x="82" y="18"/>
                  </a:cubicBezTo>
                  <a:cubicBezTo>
                    <a:pt x="82" y="18"/>
                    <a:pt x="82" y="18"/>
                    <a:pt x="82" y="18"/>
                  </a:cubicBezTo>
                  <a:cubicBezTo>
                    <a:pt x="83" y="18"/>
                    <a:pt x="83" y="18"/>
                    <a:pt x="83" y="18"/>
                  </a:cubicBezTo>
                  <a:cubicBezTo>
                    <a:pt x="83" y="18"/>
                    <a:pt x="83" y="18"/>
                    <a:pt x="83" y="19"/>
                  </a:cubicBezTo>
                  <a:cubicBezTo>
                    <a:pt x="83" y="19"/>
                    <a:pt x="83" y="19"/>
                    <a:pt x="83" y="19"/>
                  </a:cubicBezTo>
                  <a:cubicBezTo>
                    <a:pt x="83" y="19"/>
                    <a:pt x="83" y="19"/>
                    <a:pt x="83" y="19"/>
                  </a:cubicBezTo>
                  <a:cubicBezTo>
                    <a:pt x="82" y="19"/>
                    <a:pt x="81" y="20"/>
                    <a:pt x="77" y="23"/>
                  </a:cubicBezTo>
                  <a:cubicBezTo>
                    <a:pt x="73" y="25"/>
                    <a:pt x="68" y="28"/>
                    <a:pt x="62" y="32"/>
                  </a:cubicBezTo>
                  <a:cubicBezTo>
                    <a:pt x="52" y="39"/>
                    <a:pt x="38" y="47"/>
                    <a:pt x="29" y="53"/>
                  </a:cubicBezTo>
                  <a:cubicBezTo>
                    <a:pt x="49" y="42"/>
                    <a:pt x="94" y="15"/>
                    <a:pt x="121" y="0"/>
                  </a:cubicBezTo>
                  <a:cubicBezTo>
                    <a:pt x="121" y="0"/>
                    <a:pt x="122" y="0"/>
                    <a:pt x="122" y="0"/>
                  </a:cubicBezTo>
                  <a:cubicBezTo>
                    <a:pt x="122" y="0"/>
                    <a:pt x="122" y="0"/>
                    <a:pt x="122" y="1"/>
                  </a:cubicBezTo>
                  <a:cubicBezTo>
                    <a:pt x="93" y="21"/>
                    <a:pt x="43" y="56"/>
                    <a:pt x="29" y="67"/>
                  </a:cubicBezTo>
                  <a:cubicBezTo>
                    <a:pt x="39" y="61"/>
                    <a:pt x="63" y="47"/>
                    <a:pt x="80" y="37"/>
                  </a:cubicBezTo>
                  <a:cubicBezTo>
                    <a:pt x="106" y="21"/>
                    <a:pt x="106" y="21"/>
                    <a:pt x="106" y="22"/>
                  </a:cubicBezTo>
                  <a:cubicBezTo>
                    <a:pt x="107" y="22"/>
                    <a:pt x="107" y="22"/>
                    <a:pt x="107" y="22"/>
                  </a:cubicBezTo>
                  <a:cubicBezTo>
                    <a:pt x="107" y="22"/>
                    <a:pt x="107" y="22"/>
                    <a:pt x="106" y="22"/>
                  </a:cubicBezTo>
                  <a:cubicBezTo>
                    <a:pt x="106" y="22"/>
                    <a:pt x="106" y="22"/>
                    <a:pt x="106" y="22"/>
                  </a:cubicBezTo>
                  <a:cubicBezTo>
                    <a:pt x="106" y="22"/>
                    <a:pt x="106" y="22"/>
                    <a:pt x="106" y="23"/>
                  </a:cubicBezTo>
                  <a:cubicBezTo>
                    <a:pt x="105" y="24"/>
                    <a:pt x="96" y="30"/>
                    <a:pt x="55" y="57"/>
                  </a:cubicBezTo>
                  <a:cubicBezTo>
                    <a:pt x="40" y="67"/>
                    <a:pt x="25" y="76"/>
                    <a:pt x="15" y="83"/>
                  </a:cubicBezTo>
                  <a:cubicBezTo>
                    <a:pt x="19" y="81"/>
                    <a:pt x="23" y="78"/>
                    <a:pt x="28" y="76"/>
                  </a:cubicBezTo>
                  <a:cubicBezTo>
                    <a:pt x="31" y="73"/>
                    <a:pt x="45" y="65"/>
                    <a:pt x="98" y="35"/>
                  </a:cubicBezTo>
                  <a:cubicBezTo>
                    <a:pt x="120" y="22"/>
                    <a:pt x="126" y="18"/>
                    <a:pt x="127" y="18"/>
                  </a:cubicBezTo>
                  <a:cubicBezTo>
                    <a:pt x="127"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8"/>
                  </a:cubicBezTo>
                  <a:cubicBezTo>
                    <a:pt x="128" y="18"/>
                    <a:pt x="128" y="18"/>
                    <a:pt x="128" y="19"/>
                  </a:cubicBezTo>
                  <a:cubicBezTo>
                    <a:pt x="128" y="19"/>
                    <a:pt x="128" y="19"/>
                    <a:pt x="128" y="19"/>
                  </a:cubicBezTo>
                  <a:cubicBezTo>
                    <a:pt x="128" y="19"/>
                    <a:pt x="128" y="19"/>
                    <a:pt x="128" y="19"/>
                  </a:cubicBezTo>
                  <a:cubicBezTo>
                    <a:pt x="127" y="19"/>
                    <a:pt x="127" y="19"/>
                    <a:pt x="125" y="20"/>
                  </a:cubicBezTo>
                  <a:cubicBezTo>
                    <a:pt x="125" y="20"/>
                    <a:pt x="125" y="21"/>
                    <a:pt x="125" y="21"/>
                  </a:cubicBezTo>
                  <a:cubicBezTo>
                    <a:pt x="97" y="39"/>
                    <a:pt x="47" y="72"/>
                    <a:pt x="31" y="84"/>
                  </a:cubicBezTo>
                  <a:cubicBezTo>
                    <a:pt x="39" y="79"/>
                    <a:pt x="56" y="69"/>
                    <a:pt x="73" y="59"/>
                  </a:cubicBezTo>
                  <a:cubicBezTo>
                    <a:pt x="117" y="33"/>
                    <a:pt x="124" y="29"/>
                    <a:pt x="126" y="28"/>
                  </a:cubicBezTo>
                  <a:cubicBezTo>
                    <a:pt x="126" y="28"/>
                    <a:pt x="126" y="28"/>
                    <a:pt x="126" y="28"/>
                  </a:cubicBezTo>
                  <a:cubicBezTo>
                    <a:pt x="126" y="28"/>
                    <a:pt x="126" y="28"/>
                    <a:pt x="126" y="28"/>
                  </a:cubicBezTo>
                  <a:cubicBezTo>
                    <a:pt x="126" y="28"/>
                    <a:pt x="126" y="28"/>
                    <a:pt x="126" y="28"/>
                  </a:cubicBezTo>
                  <a:cubicBezTo>
                    <a:pt x="127" y="28"/>
                    <a:pt x="127" y="28"/>
                    <a:pt x="127" y="28"/>
                  </a:cubicBezTo>
                  <a:cubicBezTo>
                    <a:pt x="127" y="29"/>
                    <a:pt x="127" y="29"/>
                    <a:pt x="127" y="29"/>
                  </a:cubicBezTo>
                  <a:cubicBezTo>
                    <a:pt x="38" y="84"/>
                    <a:pt x="38" y="84"/>
                    <a:pt x="38" y="84"/>
                  </a:cubicBezTo>
                  <a:cubicBezTo>
                    <a:pt x="40" y="83"/>
                    <a:pt x="42" y="82"/>
                    <a:pt x="44" y="80"/>
                  </a:cubicBezTo>
                  <a:cubicBezTo>
                    <a:pt x="95" y="50"/>
                    <a:pt x="109" y="42"/>
                    <a:pt x="110" y="42"/>
                  </a:cubicBezTo>
                  <a:cubicBezTo>
                    <a:pt x="110" y="42"/>
                    <a:pt x="110" y="42"/>
                    <a:pt x="110" y="42"/>
                  </a:cubicBezTo>
                  <a:cubicBezTo>
                    <a:pt x="110" y="42"/>
                    <a:pt x="111" y="43"/>
                    <a:pt x="111" y="43"/>
                  </a:cubicBezTo>
                  <a:cubicBezTo>
                    <a:pt x="111" y="43"/>
                    <a:pt x="111" y="43"/>
                    <a:pt x="93" y="54"/>
                  </a:cubicBezTo>
                  <a:cubicBezTo>
                    <a:pt x="84" y="60"/>
                    <a:pt x="72" y="68"/>
                    <a:pt x="56" y="78"/>
                  </a:cubicBezTo>
                  <a:cubicBezTo>
                    <a:pt x="44" y="86"/>
                    <a:pt x="31" y="94"/>
                    <a:pt x="21" y="100"/>
                  </a:cubicBezTo>
                  <a:cubicBezTo>
                    <a:pt x="134" y="35"/>
                    <a:pt x="134" y="35"/>
                    <a:pt x="134" y="35"/>
                  </a:cubicBezTo>
                  <a:cubicBezTo>
                    <a:pt x="134" y="35"/>
                    <a:pt x="135" y="35"/>
                    <a:pt x="135" y="35"/>
                  </a:cubicBezTo>
                  <a:cubicBezTo>
                    <a:pt x="135" y="35"/>
                    <a:pt x="135" y="35"/>
                    <a:pt x="135" y="36"/>
                  </a:cubicBezTo>
                  <a:cubicBezTo>
                    <a:pt x="38" y="112"/>
                    <a:pt x="38" y="112"/>
                    <a:pt x="38" y="112"/>
                  </a:cubicBezTo>
                  <a:cubicBezTo>
                    <a:pt x="53" y="103"/>
                    <a:pt x="100" y="76"/>
                    <a:pt x="127" y="60"/>
                  </a:cubicBezTo>
                  <a:cubicBezTo>
                    <a:pt x="127" y="60"/>
                    <a:pt x="128" y="60"/>
                    <a:pt x="128" y="60"/>
                  </a:cubicBezTo>
                  <a:cubicBezTo>
                    <a:pt x="128" y="61"/>
                    <a:pt x="128" y="61"/>
                    <a:pt x="128" y="61"/>
                  </a:cubicBezTo>
                  <a:cubicBezTo>
                    <a:pt x="107" y="78"/>
                    <a:pt x="57" y="118"/>
                    <a:pt x="45" y="128"/>
                  </a:cubicBezTo>
                  <a:cubicBezTo>
                    <a:pt x="55" y="122"/>
                    <a:pt x="87" y="103"/>
                    <a:pt x="104" y="94"/>
                  </a:cubicBezTo>
                  <a:cubicBezTo>
                    <a:pt x="114" y="88"/>
                    <a:pt x="114" y="88"/>
                    <a:pt x="114" y="88"/>
                  </a:cubicBezTo>
                  <a:cubicBezTo>
                    <a:pt x="116" y="87"/>
                    <a:pt x="117" y="86"/>
                    <a:pt x="118" y="86"/>
                  </a:cubicBezTo>
                  <a:cubicBezTo>
                    <a:pt x="118" y="86"/>
                    <a:pt x="118" y="86"/>
                    <a:pt x="118" y="86"/>
                  </a:cubicBezTo>
                  <a:cubicBezTo>
                    <a:pt x="118" y="86"/>
                    <a:pt x="118" y="86"/>
                    <a:pt x="118" y="86"/>
                  </a:cubicBezTo>
                  <a:cubicBezTo>
                    <a:pt x="119" y="85"/>
                    <a:pt x="119" y="85"/>
                    <a:pt x="119" y="86"/>
                  </a:cubicBezTo>
                  <a:cubicBezTo>
                    <a:pt x="119" y="86"/>
                    <a:pt x="119" y="86"/>
                    <a:pt x="119" y="86"/>
                  </a:cubicBezTo>
                  <a:cubicBezTo>
                    <a:pt x="101" y="102"/>
                    <a:pt x="69" y="129"/>
                    <a:pt x="60" y="138"/>
                  </a:cubicBezTo>
                  <a:cubicBezTo>
                    <a:pt x="132" y="96"/>
                    <a:pt x="135" y="94"/>
                    <a:pt x="136" y="94"/>
                  </a:cubicBezTo>
                  <a:cubicBezTo>
                    <a:pt x="136" y="94"/>
                    <a:pt x="136" y="94"/>
                    <a:pt x="136" y="94"/>
                  </a:cubicBezTo>
                  <a:cubicBezTo>
                    <a:pt x="136" y="94"/>
                    <a:pt x="136" y="94"/>
                    <a:pt x="136" y="94"/>
                  </a:cubicBezTo>
                  <a:cubicBezTo>
                    <a:pt x="136" y="94"/>
                    <a:pt x="136" y="95"/>
                    <a:pt x="136" y="95"/>
                  </a:cubicBezTo>
                  <a:cubicBezTo>
                    <a:pt x="136" y="95"/>
                    <a:pt x="123" y="103"/>
                    <a:pt x="106" y="113"/>
                  </a:cubicBezTo>
                  <a:cubicBezTo>
                    <a:pt x="103" y="116"/>
                    <a:pt x="95" y="123"/>
                    <a:pt x="69" y="145"/>
                  </a:cubicBezTo>
                  <a:cubicBezTo>
                    <a:pt x="56" y="156"/>
                    <a:pt x="41" y="169"/>
                    <a:pt x="35" y="174"/>
                  </a:cubicBezTo>
                  <a:cubicBezTo>
                    <a:pt x="130" y="119"/>
                    <a:pt x="130" y="119"/>
                    <a:pt x="130" y="119"/>
                  </a:cubicBezTo>
                  <a:cubicBezTo>
                    <a:pt x="130" y="119"/>
                    <a:pt x="130" y="119"/>
                    <a:pt x="130" y="120"/>
                  </a:cubicBezTo>
                  <a:cubicBezTo>
                    <a:pt x="131" y="120"/>
                    <a:pt x="131" y="120"/>
                    <a:pt x="130" y="120"/>
                  </a:cubicBezTo>
                  <a:cubicBezTo>
                    <a:pt x="130" y="121"/>
                    <a:pt x="86" y="148"/>
                    <a:pt x="61" y="164"/>
                  </a:cubicBezTo>
                  <a:cubicBezTo>
                    <a:pt x="68" y="160"/>
                    <a:pt x="76" y="155"/>
                    <a:pt x="84" y="151"/>
                  </a:cubicBezTo>
                  <a:cubicBezTo>
                    <a:pt x="95" y="144"/>
                    <a:pt x="106" y="138"/>
                    <a:pt x="114" y="134"/>
                  </a:cubicBezTo>
                  <a:cubicBezTo>
                    <a:pt x="118" y="131"/>
                    <a:pt x="121" y="130"/>
                    <a:pt x="123" y="128"/>
                  </a:cubicBezTo>
                  <a:cubicBezTo>
                    <a:pt x="125" y="127"/>
                    <a:pt x="126" y="127"/>
                    <a:pt x="127" y="126"/>
                  </a:cubicBezTo>
                  <a:cubicBezTo>
                    <a:pt x="127" y="126"/>
                    <a:pt x="127" y="126"/>
                    <a:pt x="127" y="126"/>
                  </a:cubicBezTo>
                  <a:cubicBezTo>
                    <a:pt x="127" y="126"/>
                    <a:pt x="127" y="126"/>
                    <a:pt x="127" y="126"/>
                  </a:cubicBezTo>
                  <a:cubicBezTo>
                    <a:pt x="128" y="126"/>
                    <a:pt x="128" y="126"/>
                    <a:pt x="128" y="126"/>
                  </a:cubicBezTo>
                  <a:cubicBezTo>
                    <a:pt x="128" y="126"/>
                    <a:pt x="128" y="127"/>
                    <a:pt x="128" y="127"/>
                  </a:cubicBezTo>
                  <a:cubicBezTo>
                    <a:pt x="42" y="188"/>
                    <a:pt x="42" y="188"/>
                    <a:pt x="42" y="188"/>
                  </a:cubicBezTo>
                  <a:cubicBezTo>
                    <a:pt x="51" y="183"/>
                    <a:pt x="69" y="172"/>
                    <a:pt x="85" y="163"/>
                  </a:cubicBezTo>
                  <a:cubicBezTo>
                    <a:pt x="97" y="156"/>
                    <a:pt x="109" y="149"/>
                    <a:pt x="118" y="144"/>
                  </a:cubicBezTo>
                  <a:cubicBezTo>
                    <a:pt x="127" y="139"/>
                    <a:pt x="130" y="137"/>
                    <a:pt x="132" y="136"/>
                  </a:cubicBezTo>
                  <a:cubicBezTo>
                    <a:pt x="132" y="136"/>
                    <a:pt x="132" y="136"/>
                    <a:pt x="132" y="136"/>
                  </a:cubicBezTo>
                  <a:cubicBezTo>
                    <a:pt x="132" y="136"/>
                    <a:pt x="132" y="136"/>
                    <a:pt x="132" y="136"/>
                  </a:cubicBezTo>
                  <a:cubicBezTo>
                    <a:pt x="133" y="136"/>
                    <a:pt x="133" y="136"/>
                    <a:pt x="133" y="136"/>
                  </a:cubicBezTo>
                  <a:cubicBezTo>
                    <a:pt x="133" y="136"/>
                    <a:pt x="133" y="136"/>
                    <a:pt x="133" y="137"/>
                  </a:cubicBezTo>
                  <a:cubicBezTo>
                    <a:pt x="113" y="150"/>
                    <a:pt x="79" y="172"/>
                    <a:pt x="62" y="183"/>
                  </a:cubicBezTo>
                  <a:cubicBezTo>
                    <a:pt x="118" y="151"/>
                    <a:pt x="118" y="151"/>
                    <a:pt x="118" y="151"/>
                  </a:cubicBezTo>
                  <a:cubicBezTo>
                    <a:pt x="118" y="150"/>
                    <a:pt x="119" y="151"/>
                    <a:pt x="119" y="151"/>
                  </a:cubicBezTo>
                  <a:cubicBezTo>
                    <a:pt x="119" y="151"/>
                    <a:pt x="119" y="151"/>
                    <a:pt x="119" y="151"/>
                  </a:cubicBezTo>
                  <a:cubicBezTo>
                    <a:pt x="119" y="151"/>
                    <a:pt x="119" y="151"/>
                    <a:pt x="119" y="151"/>
                  </a:cubicBezTo>
                  <a:cubicBezTo>
                    <a:pt x="119" y="152"/>
                    <a:pt x="119" y="152"/>
                    <a:pt x="119" y="152"/>
                  </a:cubicBezTo>
                  <a:cubicBezTo>
                    <a:pt x="118" y="152"/>
                    <a:pt x="117" y="153"/>
                    <a:pt x="115" y="154"/>
                  </a:cubicBezTo>
                  <a:cubicBezTo>
                    <a:pt x="112" y="156"/>
                    <a:pt x="109" y="158"/>
                    <a:pt x="105" y="161"/>
                  </a:cubicBezTo>
                  <a:cubicBezTo>
                    <a:pt x="96" y="167"/>
                    <a:pt x="85" y="175"/>
                    <a:pt x="73" y="183"/>
                  </a:cubicBezTo>
                  <a:cubicBezTo>
                    <a:pt x="60" y="192"/>
                    <a:pt x="47" y="201"/>
                    <a:pt x="38" y="207"/>
                  </a:cubicBezTo>
                  <a:cubicBezTo>
                    <a:pt x="106" y="168"/>
                    <a:pt x="117" y="161"/>
                    <a:pt x="120" y="160"/>
                  </a:cubicBezTo>
                  <a:cubicBezTo>
                    <a:pt x="120" y="160"/>
                    <a:pt x="120" y="160"/>
                    <a:pt x="120" y="160"/>
                  </a:cubicBezTo>
                  <a:cubicBezTo>
                    <a:pt x="120" y="160"/>
                    <a:pt x="120" y="160"/>
                    <a:pt x="120" y="160"/>
                  </a:cubicBezTo>
                  <a:cubicBezTo>
                    <a:pt x="120" y="160"/>
                    <a:pt x="120" y="160"/>
                    <a:pt x="120" y="160"/>
                  </a:cubicBezTo>
                  <a:cubicBezTo>
                    <a:pt x="120" y="160"/>
                    <a:pt x="120" y="160"/>
                    <a:pt x="120" y="160"/>
                  </a:cubicBezTo>
                  <a:cubicBezTo>
                    <a:pt x="121" y="160"/>
                    <a:pt x="121" y="160"/>
                    <a:pt x="120" y="160"/>
                  </a:cubicBezTo>
                  <a:cubicBezTo>
                    <a:pt x="120" y="160"/>
                    <a:pt x="120" y="160"/>
                    <a:pt x="120" y="160"/>
                  </a:cubicBezTo>
                  <a:cubicBezTo>
                    <a:pt x="120" y="160"/>
                    <a:pt x="120" y="161"/>
                    <a:pt x="120" y="161"/>
                  </a:cubicBezTo>
                  <a:cubicBezTo>
                    <a:pt x="119" y="161"/>
                    <a:pt x="116" y="164"/>
                    <a:pt x="109" y="170"/>
                  </a:cubicBezTo>
                  <a:cubicBezTo>
                    <a:pt x="102" y="176"/>
                    <a:pt x="92" y="184"/>
                    <a:pt x="83" y="192"/>
                  </a:cubicBezTo>
                  <a:cubicBezTo>
                    <a:pt x="69" y="203"/>
                    <a:pt x="56" y="214"/>
                    <a:pt x="49" y="219"/>
                  </a:cubicBezTo>
                  <a:cubicBezTo>
                    <a:pt x="105" y="187"/>
                    <a:pt x="115" y="181"/>
                    <a:pt x="117" y="180"/>
                  </a:cubicBezTo>
                  <a:cubicBezTo>
                    <a:pt x="117" y="180"/>
                    <a:pt x="117" y="180"/>
                    <a:pt x="117" y="180"/>
                  </a:cubicBezTo>
                  <a:cubicBezTo>
                    <a:pt x="118" y="180"/>
                    <a:pt x="118" y="180"/>
                    <a:pt x="118" y="180"/>
                  </a:cubicBezTo>
                  <a:cubicBezTo>
                    <a:pt x="118" y="180"/>
                    <a:pt x="118" y="180"/>
                    <a:pt x="118" y="180"/>
                  </a:cubicBezTo>
                  <a:cubicBezTo>
                    <a:pt x="118" y="180"/>
                    <a:pt x="118" y="180"/>
                    <a:pt x="118" y="180"/>
                  </a:cubicBezTo>
                  <a:cubicBezTo>
                    <a:pt x="118" y="180"/>
                    <a:pt x="118" y="181"/>
                    <a:pt x="118" y="181"/>
                  </a:cubicBezTo>
                  <a:cubicBezTo>
                    <a:pt x="56" y="225"/>
                    <a:pt x="56" y="225"/>
                    <a:pt x="56" y="225"/>
                  </a:cubicBezTo>
                  <a:cubicBezTo>
                    <a:pt x="114" y="191"/>
                    <a:pt x="125" y="185"/>
                    <a:pt x="127" y="184"/>
                  </a:cubicBezTo>
                  <a:cubicBezTo>
                    <a:pt x="127" y="184"/>
                    <a:pt x="127" y="184"/>
                    <a:pt x="127" y="184"/>
                  </a:cubicBezTo>
                  <a:cubicBezTo>
                    <a:pt x="127" y="184"/>
                    <a:pt x="127" y="184"/>
                    <a:pt x="127" y="184"/>
                  </a:cubicBezTo>
                  <a:cubicBezTo>
                    <a:pt x="128" y="183"/>
                    <a:pt x="128" y="183"/>
                    <a:pt x="128" y="184"/>
                  </a:cubicBezTo>
                  <a:cubicBezTo>
                    <a:pt x="128" y="184"/>
                    <a:pt x="128" y="184"/>
                    <a:pt x="128" y="184"/>
                  </a:cubicBezTo>
                  <a:cubicBezTo>
                    <a:pt x="128" y="184"/>
                    <a:pt x="128" y="184"/>
                    <a:pt x="128" y="184"/>
                  </a:cubicBezTo>
                  <a:cubicBezTo>
                    <a:pt x="40" y="255"/>
                    <a:pt x="40" y="255"/>
                    <a:pt x="40" y="255"/>
                  </a:cubicBezTo>
                  <a:cubicBezTo>
                    <a:pt x="53" y="247"/>
                    <a:pt x="88" y="227"/>
                    <a:pt x="109" y="215"/>
                  </a:cubicBezTo>
                  <a:cubicBezTo>
                    <a:pt x="109" y="215"/>
                    <a:pt x="109" y="215"/>
                    <a:pt x="109" y="215"/>
                  </a:cubicBezTo>
                  <a:cubicBezTo>
                    <a:pt x="109" y="215"/>
                    <a:pt x="109" y="215"/>
                    <a:pt x="109" y="215"/>
                  </a:cubicBezTo>
                  <a:cubicBezTo>
                    <a:pt x="109" y="215"/>
                    <a:pt x="109" y="215"/>
                    <a:pt x="109" y="215"/>
                  </a:cubicBezTo>
                  <a:cubicBezTo>
                    <a:pt x="109" y="215"/>
                    <a:pt x="109" y="215"/>
                    <a:pt x="110" y="215"/>
                  </a:cubicBezTo>
                  <a:cubicBezTo>
                    <a:pt x="110" y="215"/>
                    <a:pt x="110" y="215"/>
                    <a:pt x="109" y="215"/>
                  </a:cubicBezTo>
                  <a:cubicBezTo>
                    <a:pt x="105" y="218"/>
                    <a:pt x="99" y="222"/>
                    <a:pt x="93" y="225"/>
                  </a:cubicBezTo>
                  <a:cubicBezTo>
                    <a:pt x="113" y="214"/>
                    <a:pt x="113" y="214"/>
                    <a:pt x="113" y="214"/>
                  </a:cubicBezTo>
                  <a:cubicBezTo>
                    <a:pt x="113" y="214"/>
                    <a:pt x="113" y="214"/>
                    <a:pt x="113" y="214"/>
                  </a:cubicBezTo>
                  <a:cubicBezTo>
                    <a:pt x="113" y="214"/>
                    <a:pt x="113" y="214"/>
                    <a:pt x="113" y="214"/>
                  </a:cubicBezTo>
                  <a:cubicBezTo>
                    <a:pt x="113" y="214"/>
                    <a:pt x="113" y="214"/>
                    <a:pt x="113" y="215"/>
                  </a:cubicBezTo>
                  <a:cubicBezTo>
                    <a:pt x="113" y="215"/>
                    <a:pt x="113" y="215"/>
                    <a:pt x="113" y="215"/>
                  </a:cubicBezTo>
                  <a:cubicBezTo>
                    <a:pt x="113" y="215"/>
                    <a:pt x="113" y="215"/>
                    <a:pt x="113" y="215"/>
                  </a:cubicBezTo>
                  <a:cubicBezTo>
                    <a:pt x="111" y="216"/>
                    <a:pt x="104" y="222"/>
                    <a:pt x="72" y="245"/>
                  </a:cubicBezTo>
                  <a:cubicBezTo>
                    <a:pt x="59" y="254"/>
                    <a:pt x="46" y="264"/>
                    <a:pt x="38" y="269"/>
                  </a:cubicBezTo>
                  <a:cubicBezTo>
                    <a:pt x="41" y="268"/>
                    <a:pt x="44" y="266"/>
                    <a:pt x="48" y="263"/>
                  </a:cubicBezTo>
                  <a:cubicBezTo>
                    <a:pt x="116" y="224"/>
                    <a:pt x="133" y="214"/>
                    <a:pt x="136" y="212"/>
                  </a:cubicBezTo>
                  <a:cubicBezTo>
                    <a:pt x="136" y="212"/>
                    <a:pt x="136" y="212"/>
                    <a:pt x="136" y="212"/>
                  </a:cubicBezTo>
                  <a:cubicBezTo>
                    <a:pt x="136" y="212"/>
                    <a:pt x="136" y="212"/>
                    <a:pt x="136" y="212"/>
                  </a:cubicBezTo>
                  <a:cubicBezTo>
                    <a:pt x="136" y="212"/>
                    <a:pt x="137" y="212"/>
                    <a:pt x="137" y="212"/>
                  </a:cubicBezTo>
                  <a:cubicBezTo>
                    <a:pt x="137" y="212"/>
                    <a:pt x="137" y="212"/>
                    <a:pt x="137" y="213"/>
                  </a:cubicBezTo>
                  <a:cubicBezTo>
                    <a:pt x="137" y="213"/>
                    <a:pt x="137" y="213"/>
                    <a:pt x="137" y="213"/>
                  </a:cubicBezTo>
                  <a:cubicBezTo>
                    <a:pt x="137" y="213"/>
                    <a:pt x="137" y="213"/>
                    <a:pt x="137" y="213"/>
                  </a:cubicBezTo>
                  <a:cubicBezTo>
                    <a:pt x="137" y="213"/>
                    <a:pt x="132" y="216"/>
                    <a:pt x="125" y="220"/>
                  </a:cubicBezTo>
                  <a:cubicBezTo>
                    <a:pt x="125" y="220"/>
                    <a:pt x="125" y="220"/>
                    <a:pt x="125" y="220"/>
                  </a:cubicBezTo>
                  <a:cubicBezTo>
                    <a:pt x="74" y="252"/>
                    <a:pt x="74" y="252"/>
                    <a:pt x="74" y="252"/>
                  </a:cubicBezTo>
                  <a:cubicBezTo>
                    <a:pt x="83" y="247"/>
                    <a:pt x="93" y="241"/>
                    <a:pt x="102" y="236"/>
                  </a:cubicBezTo>
                  <a:cubicBezTo>
                    <a:pt x="133" y="218"/>
                    <a:pt x="133" y="218"/>
                    <a:pt x="133" y="218"/>
                  </a:cubicBezTo>
                  <a:cubicBezTo>
                    <a:pt x="135" y="217"/>
                    <a:pt x="135" y="217"/>
                    <a:pt x="136" y="216"/>
                  </a:cubicBezTo>
                  <a:cubicBezTo>
                    <a:pt x="136" y="216"/>
                    <a:pt x="136" y="216"/>
                    <a:pt x="136" y="216"/>
                  </a:cubicBezTo>
                  <a:cubicBezTo>
                    <a:pt x="136" y="216"/>
                    <a:pt x="136" y="216"/>
                    <a:pt x="136" y="216"/>
                  </a:cubicBezTo>
                  <a:cubicBezTo>
                    <a:pt x="137" y="216"/>
                    <a:pt x="137" y="216"/>
                    <a:pt x="137" y="216"/>
                  </a:cubicBezTo>
                  <a:cubicBezTo>
                    <a:pt x="137" y="216"/>
                    <a:pt x="137" y="217"/>
                    <a:pt x="137" y="217"/>
                  </a:cubicBezTo>
                  <a:cubicBezTo>
                    <a:pt x="137" y="217"/>
                    <a:pt x="137" y="217"/>
                    <a:pt x="137" y="217"/>
                  </a:cubicBezTo>
                  <a:cubicBezTo>
                    <a:pt x="137" y="217"/>
                    <a:pt x="136" y="217"/>
                    <a:pt x="136" y="217"/>
                  </a:cubicBezTo>
                  <a:cubicBezTo>
                    <a:pt x="135" y="218"/>
                    <a:pt x="134" y="218"/>
                    <a:pt x="132" y="220"/>
                  </a:cubicBezTo>
                  <a:cubicBezTo>
                    <a:pt x="129" y="221"/>
                    <a:pt x="125" y="224"/>
                    <a:pt x="120" y="227"/>
                  </a:cubicBezTo>
                  <a:cubicBezTo>
                    <a:pt x="119" y="227"/>
                    <a:pt x="117" y="228"/>
                    <a:pt x="116" y="229"/>
                  </a:cubicBezTo>
                  <a:cubicBezTo>
                    <a:pt x="116" y="230"/>
                    <a:pt x="116" y="230"/>
                    <a:pt x="108" y="236"/>
                  </a:cubicBezTo>
                  <a:cubicBezTo>
                    <a:pt x="103" y="241"/>
                    <a:pt x="96" y="246"/>
                    <a:pt x="89" y="252"/>
                  </a:cubicBezTo>
                  <a:cubicBezTo>
                    <a:pt x="71" y="267"/>
                    <a:pt x="48" y="287"/>
                    <a:pt x="40" y="294"/>
                  </a:cubicBezTo>
                  <a:cubicBezTo>
                    <a:pt x="45" y="291"/>
                    <a:pt x="55" y="285"/>
                    <a:pt x="66" y="278"/>
                  </a:cubicBezTo>
                  <a:cubicBezTo>
                    <a:pt x="127" y="243"/>
                    <a:pt x="133" y="239"/>
                    <a:pt x="134" y="239"/>
                  </a:cubicBezTo>
                  <a:cubicBezTo>
                    <a:pt x="134" y="239"/>
                    <a:pt x="134" y="240"/>
                    <a:pt x="134" y="240"/>
                  </a:cubicBezTo>
                  <a:cubicBezTo>
                    <a:pt x="134" y="240"/>
                    <a:pt x="134" y="240"/>
                    <a:pt x="124" y="248"/>
                  </a:cubicBezTo>
                  <a:cubicBezTo>
                    <a:pt x="118" y="253"/>
                    <a:pt x="110" y="259"/>
                    <a:pt x="101" y="266"/>
                  </a:cubicBezTo>
                  <a:cubicBezTo>
                    <a:pt x="82" y="280"/>
                    <a:pt x="60" y="297"/>
                    <a:pt x="52" y="304"/>
                  </a:cubicBezTo>
                  <a:cubicBezTo>
                    <a:pt x="65" y="297"/>
                    <a:pt x="111" y="270"/>
                    <a:pt x="136" y="255"/>
                  </a:cubicBezTo>
                  <a:cubicBezTo>
                    <a:pt x="136" y="255"/>
                    <a:pt x="136" y="255"/>
                    <a:pt x="136" y="255"/>
                  </a:cubicBezTo>
                  <a:cubicBezTo>
                    <a:pt x="136" y="255"/>
                    <a:pt x="136" y="255"/>
                    <a:pt x="137" y="255"/>
                  </a:cubicBezTo>
                  <a:cubicBezTo>
                    <a:pt x="137" y="256"/>
                    <a:pt x="137" y="256"/>
                    <a:pt x="136" y="256"/>
                  </a:cubicBezTo>
                  <a:cubicBezTo>
                    <a:pt x="136" y="256"/>
                    <a:pt x="136" y="256"/>
                    <a:pt x="136" y="256"/>
                  </a:cubicBezTo>
                  <a:cubicBezTo>
                    <a:pt x="136" y="256"/>
                    <a:pt x="136" y="256"/>
                    <a:pt x="136" y="256"/>
                  </a:cubicBezTo>
                  <a:cubicBezTo>
                    <a:pt x="135" y="257"/>
                    <a:pt x="131" y="260"/>
                    <a:pt x="120" y="267"/>
                  </a:cubicBezTo>
                  <a:cubicBezTo>
                    <a:pt x="110" y="273"/>
                    <a:pt x="97" y="282"/>
                    <a:pt x="84" y="290"/>
                  </a:cubicBezTo>
                  <a:cubicBezTo>
                    <a:pt x="72" y="298"/>
                    <a:pt x="59" y="306"/>
                    <a:pt x="50" y="312"/>
                  </a:cubicBezTo>
                  <a:cubicBezTo>
                    <a:pt x="106" y="279"/>
                    <a:pt x="118" y="273"/>
                    <a:pt x="120" y="272"/>
                  </a:cubicBezTo>
                  <a:cubicBezTo>
                    <a:pt x="120" y="272"/>
                    <a:pt x="120" y="272"/>
                    <a:pt x="120"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0" y="273"/>
                    <a:pt x="119" y="273"/>
                    <a:pt x="117" y="275"/>
                  </a:cubicBezTo>
                  <a:cubicBezTo>
                    <a:pt x="115" y="276"/>
                    <a:pt x="111" y="278"/>
                    <a:pt x="107" y="281"/>
                  </a:cubicBezTo>
                  <a:cubicBezTo>
                    <a:pt x="100" y="285"/>
                    <a:pt x="90" y="291"/>
                    <a:pt x="81" y="297"/>
                  </a:cubicBezTo>
                  <a:cubicBezTo>
                    <a:pt x="97" y="287"/>
                    <a:pt x="115" y="277"/>
                    <a:pt x="128" y="269"/>
                  </a:cubicBezTo>
                  <a:cubicBezTo>
                    <a:pt x="128" y="269"/>
                    <a:pt x="129" y="269"/>
                    <a:pt x="129" y="269"/>
                  </a:cubicBezTo>
                  <a:cubicBezTo>
                    <a:pt x="129" y="269"/>
                    <a:pt x="129" y="270"/>
                    <a:pt x="129" y="270"/>
                  </a:cubicBezTo>
                  <a:cubicBezTo>
                    <a:pt x="102" y="292"/>
                    <a:pt x="53" y="330"/>
                    <a:pt x="41" y="341"/>
                  </a:cubicBezTo>
                  <a:cubicBezTo>
                    <a:pt x="128" y="291"/>
                    <a:pt x="128" y="291"/>
                    <a:pt x="128" y="291"/>
                  </a:cubicBezTo>
                  <a:cubicBezTo>
                    <a:pt x="128" y="291"/>
                    <a:pt x="128" y="291"/>
                    <a:pt x="128" y="291"/>
                  </a:cubicBezTo>
                  <a:cubicBezTo>
                    <a:pt x="128" y="291"/>
                    <a:pt x="128" y="291"/>
                    <a:pt x="128" y="291"/>
                  </a:cubicBezTo>
                  <a:cubicBezTo>
                    <a:pt x="128" y="291"/>
                    <a:pt x="129" y="291"/>
                    <a:pt x="128" y="292"/>
                  </a:cubicBezTo>
                  <a:cubicBezTo>
                    <a:pt x="128" y="292"/>
                    <a:pt x="128" y="292"/>
                    <a:pt x="128" y="292"/>
                  </a:cubicBezTo>
                  <a:cubicBezTo>
                    <a:pt x="128" y="292"/>
                    <a:pt x="128" y="292"/>
                    <a:pt x="128" y="292"/>
                  </a:cubicBezTo>
                  <a:cubicBezTo>
                    <a:pt x="126" y="293"/>
                    <a:pt x="123" y="295"/>
                    <a:pt x="114" y="301"/>
                  </a:cubicBezTo>
                  <a:cubicBezTo>
                    <a:pt x="105" y="307"/>
                    <a:pt x="93" y="315"/>
                    <a:pt x="82" y="323"/>
                  </a:cubicBezTo>
                  <a:cubicBezTo>
                    <a:pt x="68" y="332"/>
                    <a:pt x="53" y="341"/>
                    <a:pt x="45" y="347"/>
                  </a:cubicBezTo>
                  <a:cubicBezTo>
                    <a:pt x="60" y="338"/>
                    <a:pt x="92" y="320"/>
                    <a:pt x="111" y="309"/>
                  </a:cubicBezTo>
                  <a:cubicBezTo>
                    <a:pt x="111" y="309"/>
                    <a:pt x="111" y="309"/>
                    <a:pt x="111" y="309"/>
                  </a:cubicBezTo>
                  <a:cubicBezTo>
                    <a:pt x="111" y="309"/>
                    <a:pt x="111" y="309"/>
                    <a:pt x="111" y="309"/>
                  </a:cubicBezTo>
                  <a:cubicBezTo>
                    <a:pt x="111" y="309"/>
                    <a:pt x="111" y="309"/>
                    <a:pt x="111" y="309"/>
                  </a:cubicBezTo>
                  <a:cubicBezTo>
                    <a:pt x="111" y="310"/>
                    <a:pt x="111" y="310"/>
                    <a:pt x="111" y="310"/>
                  </a:cubicBezTo>
                  <a:cubicBezTo>
                    <a:pt x="111" y="310"/>
                    <a:pt x="111" y="310"/>
                    <a:pt x="111" y="310"/>
                  </a:cubicBezTo>
                  <a:cubicBezTo>
                    <a:pt x="109" y="311"/>
                    <a:pt x="102" y="317"/>
                    <a:pt x="70" y="339"/>
                  </a:cubicBezTo>
                  <a:cubicBezTo>
                    <a:pt x="59" y="347"/>
                    <a:pt x="46" y="355"/>
                    <a:pt x="39" y="361"/>
                  </a:cubicBezTo>
                  <a:cubicBezTo>
                    <a:pt x="110" y="319"/>
                    <a:pt x="110" y="319"/>
                    <a:pt x="111" y="319"/>
                  </a:cubicBezTo>
                  <a:cubicBezTo>
                    <a:pt x="110" y="320"/>
                    <a:pt x="110" y="320"/>
                    <a:pt x="110" y="320"/>
                  </a:cubicBezTo>
                  <a:cubicBezTo>
                    <a:pt x="110" y="320"/>
                    <a:pt x="110" y="320"/>
                    <a:pt x="110" y="320"/>
                  </a:cubicBezTo>
                  <a:cubicBezTo>
                    <a:pt x="110" y="320"/>
                    <a:pt x="110" y="320"/>
                    <a:pt x="110" y="320"/>
                  </a:cubicBezTo>
                  <a:cubicBezTo>
                    <a:pt x="111" y="320"/>
                    <a:pt x="111" y="320"/>
                    <a:pt x="111" y="320"/>
                  </a:cubicBezTo>
                  <a:cubicBezTo>
                    <a:pt x="109" y="321"/>
                    <a:pt x="30" y="367"/>
                    <a:pt x="29" y="367"/>
                  </a:cubicBezTo>
                  <a:cubicBezTo>
                    <a:pt x="29" y="367"/>
                    <a:pt x="29" y="367"/>
                    <a:pt x="29" y="367"/>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5" name="Freeform 272">
              <a:extLst>
                <a:ext uri="{FF2B5EF4-FFF2-40B4-BE49-F238E27FC236}">
                  <a16:creationId xmlns:a16="http://schemas.microsoft.com/office/drawing/2014/main" id="{8AE948A9-9C70-4B52-A6F8-8E5955DE0FF2}"/>
                </a:ext>
              </a:extLst>
            </p:cNvPr>
            <p:cNvSpPr>
              <a:spLocks noEditPoints="1"/>
            </p:cNvSpPr>
            <p:nvPr/>
          </p:nvSpPr>
          <p:spPr bwMode="auto">
            <a:xfrm>
              <a:off x="2025651" y="5602288"/>
              <a:ext cx="487363" cy="1592263"/>
            </a:xfrm>
            <a:custGeom>
              <a:avLst/>
              <a:gdLst>
                <a:gd name="T0" fmla="*/ 1 w 150"/>
                <a:gd name="T1" fmla="*/ 416 h 491"/>
                <a:gd name="T2" fmla="*/ 3 w 150"/>
                <a:gd name="T3" fmla="*/ 378 h 491"/>
                <a:gd name="T4" fmla="*/ 10 w 150"/>
                <a:gd name="T5" fmla="*/ 380 h 491"/>
                <a:gd name="T6" fmla="*/ 22 w 150"/>
                <a:gd name="T7" fmla="*/ 340 h 491"/>
                <a:gd name="T8" fmla="*/ 25 w 150"/>
                <a:gd name="T9" fmla="*/ 285 h 491"/>
                <a:gd name="T10" fmla="*/ 48 w 150"/>
                <a:gd name="T11" fmla="*/ 179 h 491"/>
                <a:gd name="T12" fmla="*/ 49 w 150"/>
                <a:gd name="T13" fmla="*/ 115 h 491"/>
                <a:gd name="T14" fmla="*/ 43 w 150"/>
                <a:gd name="T15" fmla="*/ 116 h 491"/>
                <a:gd name="T16" fmla="*/ 27 w 150"/>
                <a:gd name="T17" fmla="*/ 124 h 491"/>
                <a:gd name="T18" fmla="*/ 25 w 150"/>
                <a:gd name="T19" fmla="*/ 75 h 491"/>
                <a:gd name="T20" fmla="*/ 35 w 150"/>
                <a:gd name="T21" fmla="*/ 58 h 491"/>
                <a:gd name="T22" fmla="*/ 53 w 150"/>
                <a:gd name="T23" fmla="*/ 50 h 491"/>
                <a:gd name="T24" fmla="*/ 61 w 150"/>
                <a:gd name="T25" fmla="*/ 27 h 491"/>
                <a:gd name="T26" fmla="*/ 69 w 150"/>
                <a:gd name="T27" fmla="*/ 18 h 491"/>
                <a:gd name="T28" fmla="*/ 105 w 150"/>
                <a:gd name="T29" fmla="*/ 9 h 491"/>
                <a:gd name="T30" fmla="*/ 132 w 150"/>
                <a:gd name="T31" fmla="*/ 67 h 491"/>
                <a:gd name="T32" fmla="*/ 134 w 150"/>
                <a:gd name="T33" fmla="*/ 73 h 491"/>
                <a:gd name="T34" fmla="*/ 138 w 150"/>
                <a:gd name="T35" fmla="*/ 112 h 491"/>
                <a:gd name="T36" fmla="*/ 132 w 150"/>
                <a:gd name="T37" fmla="*/ 154 h 491"/>
                <a:gd name="T38" fmla="*/ 131 w 150"/>
                <a:gd name="T39" fmla="*/ 199 h 491"/>
                <a:gd name="T40" fmla="*/ 107 w 150"/>
                <a:gd name="T41" fmla="*/ 332 h 491"/>
                <a:gd name="T42" fmla="*/ 100 w 150"/>
                <a:gd name="T43" fmla="*/ 361 h 491"/>
                <a:gd name="T44" fmla="*/ 116 w 150"/>
                <a:gd name="T45" fmla="*/ 396 h 491"/>
                <a:gd name="T46" fmla="*/ 133 w 150"/>
                <a:gd name="T47" fmla="*/ 386 h 491"/>
                <a:gd name="T48" fmla="*/ 132 w 150"/>
                <a:gd name="T49" fmla="*/ 430 h 491"/>
                <a:gd name="T50" fmla="*/ 144 w 150"/>
                <a:gd name="T51" fmla="*/ 472 h 491"/>
                <a:gd name="T52" fmla="*/ 115 w 150"/>
                <a:gd name="T53" fmla="*/ 473 h 491"/>
                <a:gd name="T54" fmla="*/ 62 w 150"/>
                <a:gd name="T55" fmla="*/ 469 h 491"/>
                <a:gd name="T56" fmla="*/ 12 w 150"/>
                <a:gd name="T57" fmla="*/ 490 h 491"/>
                <a:gd name="T58" fmla="*/ 15 w 150"/>
                <a:gd name="T59" fmla="*/ 459 h 491"/>
                <a:gd name="T60" fmla="*/ 13 w 150"/>
                <a:gd name="T61" fmla="*/ 459 h 491"/>
                <a:gd name="T62" fmla="*/ 11 w 150"/>
                <a:gd name="T63" fmla="*/ 490 h 491"/>
                <a:gd name="T64" fmla="*/ 61 w 150"/>
                <a:gd name="T65" fmla="*/ 469 h 491"/>
                <a:gd name="T66" fmla="*/ 115 w 150"/>
                <a:gd name="T67" fmla="*/ 473 h 491"/>
                <a:gd name="T68" fmla="*/ 143 w 150"/>
                <a:gd name="T69" fmla="*/ 473 h 491"/>
                <a:gd name="T70" fmla="*/ 131 w 150"/>
                <a:gd name="T71" fmla="*/ 430 h 491"/>
                <a:gd name="T72" fmla="*/ 132 w 150"/>
                <a:gd name="T73" fmla="*/ 386 h 491"/>
                <a:gd name="T74" fmla="*/ 112 w 150"/>
                <a:gd name="T75" fmla="*/ 398 h 491"/>
                <a:gd name="T76" fmla="*/ 99 w 150"/>
                <a:gd name="T77" fmla="*/ 361 h 491"/>
                <a:gd name="T78" fmla="*/ 106 w 150"/>
                <a:gd name="T79" fmla="*/ 331 h 491"/>
                <a:gd name="T80" fmla="*/ 130 w 150"/>
                <a:gd name="T81" fmla="*/ 188 h 491"/>
                <a:gd name="T82" fmla="*/ 131 w 150"/>
                <a:gd name="T83" fmla="*/ 154 h 491"/>
                <a:gd name="T84" fmla="*/ 137 w 150"/>
                <a:gd name="T85" fmla="*/ 112 h 491"/>
                <a:gd name="T86" fmla="*/ 134 w 150"/>
                <a:gd name="T87" fmla="*/ 75 h 491"/>
                <a:gd name="T88" fmla="*/ 130 w 150"/>
                <a:gd name="T89" fmla="*/ 57 h 491"/>
                <a:gd name="T90" fmla="*/ 84 w 150"/>
                <a:gd name="T91" fmla="*/ 19 h 491"/>
                <a:gd name="T92" fmla="*/ 61 w 150"/>
                <a:gd name="T93" fmla="*/ 19 h 491"/>
                <a:gd name="T94" fmla="*/ 61 w 150"/>
                <a:gd name="T95" fmla="*/ 39 h 491"/>
                <a:gd name="T96" fmla="*/ 47 w 150"/>
                <a:gd name="T97" fmla="*/ 56 h 491"/>
                <a:gd name="T98" fmla="*/ 23 w 150"/>
                <a:gd name="T99" fmla="*/ 59 h 491"/>
                <a:gd name="T100" fmla="*/ 29 w 150"/>
                <a:gd name="T101" fmla="*/ 108 h 491"/>
                <a:gd name="T102" fmla="*/ 35 w 150"/>
                <a:gd name="T103" fmla="*/ 121 h 491"/>
                <a:gd name="T104" fmla="*/ 51 w 150"/>
                <a:gd name="T105" fmla="*/ 110 h 491"/>
                <a:gd name="T106" fmla="*/ 52 w 150"/>
                <a:gd name="T107" fmla="*/ 158 h 491"/>
                <a:gd name="T108" fmla="*/ 27 w 150"/>
                <a:gd name="T109" fmla="*/ 285 h 491"/>
                <a:gd name="T110" fmla="*/ 23 w 150"/>
                <a:gd name="T111" fmla="*/ 312 h 491"/>
                <a:gd name="T112" fmla="*/ 16 w 150"/>
                <a:gd name="T113" fmla="*/ 386 h 491"/>
                <a:gd name="T114" fmla="*/ 7 w 150"/>
                <a:gd name="T115" fmla="*/ 366 h 491"/>
                <a:gd name="T116" fmla="*/ 0 w 150"/>
                <a:gd name="T117" fmla="*/ 403 h 491"/>
                <a:gd name="T118" fmla="*/ 8 w 150"/>
                <a:gd name="T119" fmla="*/ 459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0" h="491">
                  <a:moveTo>
                    <a:pt x="8" y="466"/>
                  </a:moveTo>
                  <a:cubicBezTo>
                    <a:pt x="8" y="464"/>
                    <a:pt x="8" y="462"/>
                    <a:pt x="8" y="459"/>
                  </a:cubicBezTo>
                  <a:cubicBezTo>
                    <a:pt x="8" y="457"/>
                    <a:pt x="8" y="455"/>
                    <a:pt x="8" y="453"/>
                  </a:cubicBezTo>
                  <a:cubicBezTo>
                    <a:pt x="7" y="449"/>
                    <a:pt x="7" y="445"/>
                    <a:pt x="6" y="441"/>
                  </a:cubicBezTo>
                  <a:cubicBezTo>
                    <a:pt x="5" y="437"/>
                    <a:pt x="4" y="432"/>
                    <a:pt x="3" y="428"/>
                  </a:cubicBezTo>
                  <a:cubicBezTo>
                    <a:pt x="2" y="424"/>
                    <a:pt x="2" y="420"/>
                    <a:pt x="1" y="416"/>
                  </a:cubicBezTo>
                  <a:cubicBezTo>
                    <a:pt x="1" y="414"/>
                    <a:pt x="0" y="412"/>
                    <a:pt x="0" y="410"/>
                  </a:cubicBezTo>
                  <a:cubicBezTo>
                    <a:pt x="0" y="407"/>
                    <a:pt x="0" y="405"/>
                    <a:pt x="0" y="403"/>
                  </a:cubicBezTo>
                  <a:cubicBezTo>
                    <a:pt x="0" y="401"/>
                    <a:pt x="0" y="399"/>
                    <a:pt x="0" y="397"/>
                  </a:cubicBezTo>
                  <a:cubicBezTo>
                    <a:pt x="0" y="395"/>
                    <a:pt x="0" y="393"/>
                    <a:pt x="0" y="391"/>
                  </a:cubicBezTo>
                  <a:cubicBezTo>
                    <a:pt x="0" y="388"/>
                    <a:pt x="1" y="386"/>
                    <a:pt x="1" y="384"/>
                  </a:cubicBezTo>
                  <a:cubicBezTo>
                    <a:pt x="2" y="382"/>
                    <a:pt x="2" y="380"/>
                    <a:pt x="3" y="378"/>
                  </a:cubicBezTo>
                  <a:cubicBezTo>
                    <a:pt x="3" y="376"/>
                    <a:pt x="4" y="374"/>
                    <a:pt x="4" y="372"/>
                  </a:cubicBezTo>
                  <a:cubicBezTo>
                    <a:pt x="6" y="366"/>
                    <a:pt x="6" y="366"/>
                    <a:pt x="6" y="366"/>
                  </a:cubicBezTo>
                  <a:cubicBezTo>
                    <a:pt x="7" y="365"/>
                    <a:pt x="7" y="365"/>
                    <a:pt x="7" y="365"/>
                  </a:cubicBezTo>
                  <a:cubicBezTo>
                    <a:pt x="7" y="366"/>
                    <a:pt x="7" y="366"/>
                    <a:pt x="7" y="366"/>
                  </a:cubicBezTo>
                  <a:cubicBezTo>
                    <a:pt x="7" y="369"/>
                    <a:pt x="8" y="372"/>
                    <a:pt x="8" y="376"/>
                  </a:cubicBezTo>
                  <a:cubicBezTo>
                    <a:pt x="9" y="377"/>
                    <a:pt x="9" y="379"/>
                    <a:pt x="10" y="380"/>
                  </a:cubicBezTo>
                  <a:cubicBezTo>
                    <a:pt x="10" y="382"/>
                    <a:pt x="11" y="383"/>
                    <a:pt x="13" y="383"/>
                  </a:cubicBezTo>
                  <a:cubicBezTo>
                    <a:pt x="14" y="384"/>
                    <a:pt x="15" y="384"/>
                    <a:pt x="17" y="385"/>
                  </a:cubicBezTo>
                  <a:cubicBezTo>
                    <a:pt x="18" y="386"/>
                    <a:pt x="19" y="387"/>
                    <a:pt x="20" y="388"/>
                  </a:cubicBezTo>
                  <a:cubicBezTo>
                    <a:pt x="23" y="391"/>
                    <a:pt x="25" y="393"/>
                    <a:pt x="26" y="396"/>
                  </a:cubicBezTo>
                  <a:cubicBezTo>
                    <a:pt x="26" y="396"/>
                    <a:pt x="26" y="396"/>
                    <a:pt x="26" y="396"/>
                  </a:cubicBezTo>
                  <a:cubicBezTo>
                    <a:pt x="23" y="378"/>
                    <a:pt x="22" y="359"/>
                    <a:pt x="22" y="340"/>
                  </a:cubicBezTo>
                  <a:cubicBezTo>
                    <a:pt x="22" y="331"/>
                    <a:pt x="22" y="322"/>
                    <a:pt x="22" y="312"/>
                  </a:cubicBezTo>
                  <a:cubicBezTo>
                    <a:pt x="22" y="308"/>
                    <a:pt x="23" y="303"/>
                    <a:pt x="23" y="298"/>
                  </a:cubicBezTo>
                  <a:cubicBezTo>
                    <a:pt x="23" y="296"/>
                    <a:pt x="24" y="294"/>
                    <a:pt x="24" y="291"/>
                  </a:cubicBezTo>
                  <a:cubicBezTo>
                    <a:pt x="24" y="290"/>
                    <a:pt x="24" y="289"/>
                    <a:pt x="24" y="288"/>
                  </a:cubicBezTo>
                  <a:cubicBezTo>
                    <a:pt x="25" y="287"/>
                    <a:pt x="25" y="287"/>
                    <a:pt x="25" y="286"/>
                  </a:cubicBezTo>
                  <a:cubicBezTo>
                    <a:pt x="25" y="286"/>
                    <a:pt x="25" y="286"/>
                    <a:pt x="25" y="285"/>
                  </a:cubicBezTo>
                  <a:cubicBezTo>
                    <a:pt x="25" y="285"/>
                    <a:pt x="26" y="285"/>
                    <a:pt x="26" y="284"/>
                  </a:cubicBezTo>
                  <a:cubicBezTo>
                    <a:pt x="26" y="285"/>
                    <a:pt x="26" y="285"/>
                    <a:pt x="26" y="285"/>
                  </a:cubicBezTo>
                  <a:cubicBezTo>
                    <a:pt x="27" y="278"/>
                    <a:pt x="28" y="271"/>
                    <a:pt x="30" y="264"/>
                  </a:cubicBezTo>
                  <a:cubicBezTo>
                    <a:pt x="31" y="256"/>
                    <a:pt x="32" y="249"/>
                    <a:pt x="34" y="242"/>
                  </a:cubicBezTo>
                  <a:cubicBezTo>
                    <a:pt x="37" y="228"/>
                    <a:pt x="41" y="214"/>
                    <a:pt x="44" y="200"/>
                  </a:cubicBezTo>
                  <a:cubicBezTo>
                    <a:pt x="45" y="193"/>
                    <a:pt x="47" y="186"/>
                    <a:pt x="48" y="179"/>
                  </a:cubicBezTo>
                  <a:cubicBezTo>
                    <a:pt x="49" y="176"/>
                    <a:pt x="50" y="172"/>
                    <a:pt x="50" y="169"/>
                  </a:cubicBezTo>
                  <a:cubicBezTo>
                    <a:pt x="50" y="165"/>
                    <a:pt x="51" y="162"/>
                    <a:pt x="51" y="158"/>
                  </a:cubicBezTo>
                  <a:cubicBezTo>
                    <a:pt x="51" y="154"/>
                    <a:pt x="52" y="151"/>
                    <a:pt x="52" y="147"/>
                  </a:cubicBezTo>
                  <a:cubicBezTo>
                    <a:pt x="52" y="144"/>
                    <a:pt x="52" y="140"/>
                    <a:pt x="52" y="136"/>
                  </a:cubicBezTo>
                  <a:cubicBezTo>
                    <a:pt x="51" y="133"/>
                    <a:pt x="51" y="129"/>
                    <a:pt x="51" y="126"/>
                  </a:cubicBezTo>
                  <a:cubicBezTo>
                    <a:pt x="49" y="115"/>
                    <a:pt x="49" y="115"/>
                    <a:pt x="49" y="115"/>
                  </a:cubicBezTo>
                  <a:cubicBezTo>
                    <a:pt x="49" y="115"/>
                    <a:pt x="49" y="115"/>
                    <a:pt x="49" y="115"/>
                  </a:cubicBezTo>
                  <a:cubicBezTo>
                    <a:pt x="49" y="115"/>
                    <a:pt x="49" y="115"/>
                    <a:pt x="49" y="115"/>
                  </a:cubicBezTo>
                  <a:cubicBezTo>
                    <a:pt x="50" y="113"/>
                    <a:pt x="50" y="112"/>
                    <a:pt x="50" y="110"/>
                  </a:cubicBezTo>
                  <a:cubicBezTo>
                    <a:pt x="50" y="110"/>
                    <a:pt x="50" y="109"/>
                    <a:pt x="50" y="109"/>
                  </a:cubicBezTo>
                  <a:cubicBezTo>
                    <a:pt x="50" y="109"/>
                    <a:pt x="49" y="109"/>
                    <a:pt x="49" y="109"/>
                  </a:cubicBezTo>
                  <a:cubicBezTo>
                    <a:pt x="47" y="111"/>
                    <a:pt x="45" y="114"/>
                    <a:pt x="43" y="116"/>
                  </a:cubicBezTo>
                  <a:cubicBezTo>
                    <a:pt x="41" y="118"/>
                    <a:pt x="39" y="121"/>
                    <a:pt x="36" y="122"/>
                  </a:cubicBezTo>
                  <a:cubicBezTo>
                    <a:pt x="35" y="123"/>
                    <a:pt x="34" y="124"/>
                    <a:pt x="32" y="125"/>
                  </a:cubicBezTo>
                  <a:cubicBezTo>
                    <a:pt x="31" y="125"/>
                    <a:pt x="31" y="125"/>
                    <a:pt x="30" y="125"/>
                  </a:cubicBezTo>
                  <a:cubicBezTo>
                    <a:pt x="29" y="125"/>
                    <a:pt x="28" y="125"/>
                    <a:pt x="28" y="125"/>
                  </a:cubicBezTo>
                  <a:cubicBezTo>
                    <a:pt x="27" y="125"/>
                    <a:pt x="27" y="125"/>
                    <a:pt x="27" y="125"/>
                  </a:cubicBezTo>
                  <a:cubicBezTo>
                    <a:pt x="27" y="124"/>
                    <a:pt x="27" y="124"/>
                    <a:pt x="27" y="124"/>
                  </a:cubicBezTo>
                  <a:cubicBezTo>
                    <a:pt x="27" y="116"/>
                    <a:pt x="27" y="116"/>
                    <a:pt x="27" y="116"/>
                  </a:cubicBezTo>
                  <a:cubicBezTo>
                    <a:pt x="27" y="113"/>
                    <a:pt x="28" y="111"/>
                    <a:pt x="27" y="108"/>
                  </a:cubicBezTo>
                  <a:cubicBezTo>
                    <a:pt x="27" y="100"/>
                    <a:pt x="27" y="100"/>
                    <a:pt x="27" y="100"/>
                  </a:cubicBezTo>
                  <a:cubicBezTo>
                    <a:pt x="27" y="97"/>
                    <a:pt x="27" y="94"/>
                    <a:pt x="27" y="91"/>
                  </a:cubicBezTo>
                  <a:cubicBezTo>
                    <a:pt x="26" y="83"/>
                    <a:pt x="26" y="83"/>
                    <a:pt x="26" y="83"/>
                  </a:cubicBezTo>
                  <a:cubicBezTo>
                    <a:pt x="25" y="80"/>
                    <a:pt x="25" y="77"/>
                    <a:pt x="25" y="75"/>
                  </a:cubicBezTo>
                  <a:cubicBezTo>
                    <a:pt x="22" y="58"/>
                    <a:pt x="22" y="58"/>
                    <a:pt x="22" y="58"/>
                  </a:cubicBezTo>
                  <a:cubicBezTo>
                    <a:pt x="22" y="57"/>
                    <a:pt x="22" y="57"/>
                    <a:pt x="22" y="57"/>
                  </a:cubicBezTo>
                  <a:cubicBezTo>
                    <a:pt x="23" y="57"/>
                    <a:pt x="23" y="57"/>
                    <a:pt x="23" y="57"/>
                  </a:cubicBezTo>
                  <a:cubicBezTo>
                    <a:pt x="27" y="58"/>
                    <a:pt x="27" y="58"/>
                    <a:pt x="27" y="58"/>
                  </a:cubicBezTo>
                  <a:cubicBezTo>
                    <a:pt x="31" y="58"/>
                    <a:pt x="31" y="58"/>
                    <a:pt x="31" y="58"/>
                  </a:cubicBezTo>
                  <a:cubicBezTo>
                    <a:pt x="33" y="58"/>
                    <a:pt x="34" y="58"/>
                    <a:pt x="35" y="58"/>
                  </a:cubicBezTo>
                  <a:cubicBezTo>
                    <a:pt x="37" y="58"/>
                    <a:pt x="38" y="58"/>
                    <a:pt x="39" y="57"/>
                  </a:cubicBezTo>
                  <a:cubicBezTo>
                    <a:pt x="41" y="57"/>
                    <a:pt x="42" y="57"/>
                    <a:pt x="43" y="56"/>
                  </a:cubicBezTo>
                  <a:cubicBezTo>
                    <a:pt x="44" y="56"/>
                    <a:pt x="46" y="55"/>
                    <a:pt x="47" y="54"/>
                  </a:cubicBezTo>
                  <a:cubicBezTo>
                    <a:pt x="49" y="53"/>
                    <a:pt x="49" y="53"/>
                    <a:pt x="49" y="53"/>
                  </a:cubicBezTo>
                  <a:cubicBezTo>
                    <a:pt x="50" y="52"/>
                    <a:pt x="50" y="52"/>
                    <a:pt x="50" y="52"/>
                  </a:cubicBezTo>
                  <a:cubicBezTo>
                    <a:pt x="51" y="51"/>
                    <a:pt x="52" y="50"/>
                    <a:pt x="53" y="50"/>
                  </a:cubicBezTo>
                  <a:cubicBezTo>
                    <a:pt x="54" y="49"/>
                    <a:pt x="55" y="47"/>
                    <a:pt x="56" y="46"/>
                  </a:cubicBezTo>
                  <a:cubicBezTo>
                    <a:pt x="56" y="45"/>
                    <a:pt x="57" y="44"/>
                    <a:pt x="58" y="43"/>
                  </a:cubicBezTo>
                  <a:cubicBezTo>
                    <a:pt x="58" y="42"/>
                    <a:pt x="59" y="40"/>
                    <a:pt x="59" y="39"/>
                  </a:cubicBezTo>
                  <a:cubicBezTo>
                    <a:pt x="60" y="38"/>
                    <a:pt x="60" y="36"/>
                    <a:pt x="60" y="35"/>
                  </a:cubicBezTo>
                  <a:cubicBezTo>
                    <a:pt x="61" y="34"/>
                    <a:pt x="61" y="32"/>
                    <a:pt x="61" y="31"/>
                  </a:cubicBezTo>
                  <a:cubicBezTo>
                    <a:pt x="61" y="29"/>
                    <a:pt x="61" y="28"/>
                    <a:pt x="61" y="27"/>
                  </a:cubicBezTo>
                  <a:cubicBezTo>
                    <a:pt x="61" y="25"/>
                    <a:pt x="61" y="24"/>
                    <a:pt x="61" y="22"/>
                  </a:cubicBezTo>
                  <a:cubicBezTo>
                    <a:pt x="61" y="18"/>
                    <a:pt x="61" y="18"/>
                    <a:pt x="61" y="18"/>
                  </a:cubicBezTo>
                  <a:cubicBezTo>
                    <a:pt x="60" y="17"/>
                    <a:pt x="60" y="17"/>
                    <a:pt x="60" y="17"/>
                  </a:cubicBezTo>
                  <a:cubicBezTo>
                    <a:pt x="61" y="17"/>
                    <a:pt x="61" y="17"/>
                    <a:pt x="61" y="17"/>
                  </a:cubicBezTo>
                  <a:cubicBezTo>
                    <a:pt x="65" y="18"/>
                    <a:pt x="65" y="18"/>
                    <a:pt x="65" y="18"/>
                  </a:cubicBezTo>
                  <a:cubicBezTo>
                    <a:pt x="66" y="18"/>
                    <a:pt x="68" y="18"/>
                    <a:pt x="69" y="18"/>
                  </a:cubicBezTo>
                  <a:cubicBezTo>
                    <a:pt x="70" y="19"/>
                    <a:pt x="72" y="19"/>
                    <a:pt x="73" y="19"/>
                  </a:cubicBezTo>
                  <a:cubicBezTo>
                    <a:pt x="74" y="19"/>
                    <a:pt x="75" y="19"/>
                    <a:pt x="77" y="18"/>
                  </a:cubicBezTo>
                  <a:cubicBezTo>
                    <a:pt x="78" y="18"/>
                    <a:pt x="79" y="18"/>
                    <a:pt x="80" y="18"/>
                  </a:cubicBezTo>
                  <a:cubicBezTo>
                    <a:pt x="84" y="17"/>
                    <a:pt x="84" y="17"/>
                    <a:pt x="84" y="17"/>
                  </a:cubicBezTo>
                  <a:cubicBezTo>
                    <a:pt x="87" y="17"/>
                    <a:pt x="89" y="16"/>
                    <a:pt x="92" y="15"/>
                  </a:cubicBezTo>
                  <a:cubicBezTo>
                    <a:pt x="96" y="14"/>
                    <a:pt x="101" y="11"/>
                    <a:pt x="105" y="9"/>
                  </a:cubicBezTo>
                  <a:cubicBezTo>
                    <a:pt x="110" y="6"/>
                    <a:pt x="114" y="3"/>
                    <a:pt x="119" y="1"/>
                  </a:cubicBezTo>
                  <a:cubicBezTo>
                    <a:pt x="120" y="0"/>
                    <a:pt x="120" y="0"/>
                    <a:pt x="120" y="0"/>
                  </a:cubicBezTo>
                  <a:cubicBezTo>
                    <a:pt x="120" y="1"/>
                    <a:pt x="120" y="1"/>
                    <a:pt x="120" y="1"/>
                  </a:cubicBezTo>
                  <a:cubicBezTo>
                    <a:pt x="126" y="12"/>
                    <a:pt x="129" y="25"/>
                    <a:pt x="130" y="38"/>
                  </a:cubicBezTo>
                  <a:cubicBezTo>
                    <a:pt x="131" y="44"/>
                    <a:pt x="132" y="51"/>
                    <a:pt x="132" y="57"/>
                  </a:cubicBezTo>
                  <a:cubicBezTo>
                    <a:pt x="132" y="67"/>
                    <a:pt x="132" y="67"/>
                    <a:pt x="132" y="67"/>
                  </a:cubicBezTo>
                  <a:cubicBezTo>
                    <a:pt x="132" y="69"/>
                    <a:pt x="132" y="70"/>
                    <a:pt x="133" y="72"/>
                  </a:cubicBezTo>
                  <a:cubicBezTo>
                    <a:pt x="133" y="73"/>
                    <a:pt x="133" y="73"/>
                    <a:pt x="133" y="74"/>
                  </a:cubicBezTo>
                  <a:cubicBezTo>
                    <a:pt x="133" y="74"/>
                    <a:pt x="133" y="75"/>
                    <a:pt x="133" y="75"/>
                  </a:cubicBezTo>
                  <a:cubicBezTo>
                    <a:pt x="133" y="75"/>
                    <a:pt x="133" y="74"/>
                    <a:pt x="133" y="75"/>
                  </a:cubicBezTo>
                  <a:cubicBezTo>
                    <a:pt x="133" y="74"/>
                    <a:pt x="133" y="74"/>
                    <a:pt x="133" y="74"/>
                  </a:cubicBezTo>
                  <a:cubicBezTo>
                    <a:pt x="134" y="73"/>
                    <a:pt x="134" y="73"/>
                    <a:pt x="134" y="73"/>
                  </a:cubicBezTo>
                  <a:cubicBezTo>
                    <a:pt x="135" y="75"/>
                    <a:pt x="135" y="75"/>
                    <a:pt x="135" y="75"/>
                  </a:cubicBezTo>
                  <a:cubicBezTo>
                    <a:pt x="136" y="85"/>
                    <a:pt x="136" y="85"/>
                    <a:pt x="136" y="85"/>
                  </a:cubicBezTo>
                  <a:cubicBezTo>
                    <a:pt x="137" y="88"/>
                    <a:pt x="137" y="91"/>
                    <a:pt x="137" y="95"/>
                  </a:cubicBezTo>
                  <a:cubicBezTo>
                    <a:pt x="138" y="98"/>
                    <a:pt x="138" y="101"/>
                    <a:pt x="138" y="105"/>
                  </a:cubicBezTo>
                  <a:cubicBezTo>
                    <a:pt x="138" y="110"/>
                    <a:pt x="138" y="110"/>
                    <a:pt x="138" y="110"/>
                  </a:cubicBezTo>
                  <a:cubicBezTo>
                    <a:pt x="138" y="112"/>
                    <a:pt x="138" y="112"/>
                    <a:pt x="138" y="112"/>
                  </a:cubicBezTo>
                  <a:cubicBezTo>
                    <a:pt x="138" y="115"/>
                    <a:pt x="138" y="115"/>
                    <a:pt x="138" y="115"/>
                  </a:cubicBezTo>
                  <a:cubicBezTo>
                    <a:pt x="138" y="120"/>
                    <a:pt x="138" y="120"/>
                    <a:pt x="138" y="120"/>
                  </a:cubicBezTo>
                  <a:cubicBezTo>
                    <a:pt x="138" y="121"/>
                    <a:pt x="137" y="123"/>
                    <a:pt x="137" y="125"/>
                  </a:cubicBezTo>
                  <a:cubicBezTo>
                    <a:pt x="137" y="128"/>
                    <a:pt x="136" y="131"/>
                    <a:pt x="135" y="135"/>
                  </a:cubicBezTo>
                  <a:cubicBezTo>
                    <a:pt x="135" y="138"/>
                    <a:pt x="134" y="141"/>
                    <a:pt x="134" y="145"/>
                  </a:cubicBezTo>
                  <a:cubicBezTo>
                    <a:pt x="132" y="154"/>
                    <a:pt x="132" y="154"/>
                    <a:pt x="132" y="154"/>
                  </a:cubicBezTo>
                  <a:cubicBezTo>
                    <a:pt x="132" y="154"/>
                    <a:pt x="132" y="154"/>
                    <a:pt x="132" y="154"/>
                  </a:cubicBezTo>
                  <a:cubicBezTo>
                    <a:pt x="132" y="158"/>
                    <a:pt x="133" y="162"/>
                    <a:pt x="133" y="165"/>
                  </a:cubicBezTo>
                  <a:cubicBezTo>
                    <a:pt x="133" y="171"/>
                    <a:pt x="133" y="171"/>
                    <a:pt x="133" y="171"/>
                  </a:cubicBezTo>
                  <a:cubicBezTo>
                    <a:pt x="133" y="177"/>
                    <a:pt x="133" y="177"/>
                    <a:pt x="133" y="177"/>
                  </a:cubicBezTo>
                  <a:cubicBezTo>
                    <a:pt x="133" y="180"/>
                    <a:pt x="132" y="184"/>
                    <a:pt x="132" y="188"/>
                  </a:cubicBezTo>
                  <a:cubicBezTo>
                    <a:pt x="132" y="192"/>
                    <a:pt x="131" y="195"/>
                    <a:pt x="131" y="199"/>
                  </a:cubicBezTo>
                  <a:cubicBezTo>
                    <a:pt x="130" y="206"/>
                    <a:pt x="128" y="214"/>
                    <a:pt x="127" y="221"/>
                  </a:cubicBezTo>
                  <a:cubicBezTo>
                    <a:pt x="126" y="228"/>
                    <a:pt x="124" y="236"/>
                    <a:pt x="123" y="243"/>
                  </a:cubicBezTo>
                  <a:cubicBezTo>
                    <a:pt x="120" y="257"/>
                    <a:pt x="117" y="272"/>
                    <a:pt x="114" y="287"/>
                  </a:cubicBezTo>
                  <a:cubicBezTo>
                    <a:pt x="113" y="294"/>
                    <a:pt x="112" y="301"/>
                    <a:pt x="110" y="309"/>
                  </a:cubicBezTo>
                  <a:cubicBezTo>
                    <a:pt x="109" y="316"/>
                    <a:pt x="108" y="323"/>
                    <a:pt x="107" y="331"/>
                  </a:cubicBezTo>
                  <a:cubicBezTo>
                    <a:pt x="107" y="332"/>
                    <a:pt x="107" y="332"/>
                    <a:pt x="107" y="332"/>
                  </a:cubicBezTo>
                  <a:cubicBezTo>
                    <a:pt x="106" y="331"/>
                    <a:pt x="106" y="331"/>
                    <a:pt x="106" y="331"/>
                  </a:cubicBezTo>
                  <a:cubicBezTo>
                    <a:pt x="105" y="331"/>
                    <a:pt x="105" y="330"/>
                    <a:pt x="104" y="330"/>
                  </a:cubicBezTo>
                  <a:cubicBezTo>
                    <a:pt x="103" y="330"/>
                    <a:pt x="102" y="330"/>
                    <a:pt x="102" y="331"/>
                  </a:cubicBezTo>
                  <a:cubicBezTo>
                    <a:pt x="101" y="332"/>
                    <a:pt x="101" y="334"/>
                    <a:pt x="100" y="336"/>
                  </a:cubicBezTo>
                  <a:cubicBezTo>
                    <a:pt x="100" y="340"/>
                    <a:pt x="100" y="345"/>
                    <a:pt x="100" y="349"/>
                  </a:cubicBezTo>
                  <a:cubicBezTo>
                    <a:pt x="100" y="353"/>
                    <a:pt x="100" y="357"/>
                    <a:pt x="100" y="361"/>
                  </a:cubicBezTo>
                  <a:cubicBezTo>
                    <a:pt x="100" y="365"/>
                    <a:pt x="101" y="370"/>
                    <a:pt x="101" y="374"/>
                  </a:cubicBezTo>
                  <a:cubicBezTo>
                    <a:pt x="101" y="374"/>
                    <a:pt x="101" y="374"/>
                    <a:pt x="101" y="374"/>
                  </a:cubicBezTo>
                  <a:cubicBezTo>
                    <a:pt x="102" y="379"/>
                    <a:pt x="104" y="384"/>
                    <a:pt x="106" y="388"/>
                  </a:cubicBezTo>
                  <a:cubicBezTo>
                    <a:pt x="107" y="391"/>
                    <a:pt x="108" y="393"/>
                    <a:pt x="109" y="395"/>
                  </a:cubicBezTo>
                  <a:cubicBezTo>
                    <a:pt x="110" y="396"/>
                    <a:pt x="111" y="396"/>
                    <a:pt x="112" y="396"/>
                  </a:cubicBezTo>
                  <a:cubicBezTo>
                    <a:pt x="113" y="397"/>
                    <a:pt x="115" y="396"/>
                    <a:pt x="116" y="396"/>
                  </a:cubicBezTo>
                  <a:cubicBezTo>
                    <a:pt x="118" y="394"/>
                    <a:pt x="119" y="392"/>
                    <a:pt x="121" y="390"/>
                  </a:cubicBezTo>
                  <a:cubicBezTo>
                    <a:pt x="123" y="388"/>
                    <a:pt x="124" y="386"/>
                    <a:pt x="125" y="384"/>
                  </a:cubicBezTo>
                  <a:cubicBezTo>
                    <a:pt x="128" y="380"/>
                    <a:pt x="131" y="376"/>
                    <a:pt x="134" y="371"/>
                  </a:cubicBezTo>
                  <a:cubicBezTo>
                    <a:pt x="135" y="370"/>
                    <a:pt x="135" y="370"/>
                    <a:pt x="135" y="370"/>
                  </a:cubicBezTo>
                  <a:cubicBezTo>
                    <a:pt x="135" y="372"/>
                    <a:pt x="135" y="372"/>
                    <a:pt x="135" y="372"/>
                  </a:cubicBezTo>
                  <a:cubicBezTo>
                    <a:pt x="133" y="386"/>
                    <a:pt x="133" y="386"/>
                    <a:pt x="133" y="386"/>
                  </a:cubicBezTo>
                  <a:cubicBezTo>
                    <a:pt x="133" y="389"/>
                    <a:pt x="132" y="391"/>
                    <a:pt x="132" y="394"/>
                  </a:cubicBezTo>
                  <a:cubicBezTo>
                    <a:pt x="131" y="401"/>
                    <a:pt x="131" y="401"/>
                    <a:pt x="131" y="401"/>
                  </a:cubicBezTo>
                  <a:cubicBezTo>
                    <a:pt x="131" y="403"/>
                    <a:pt x="131" y="406"/>
                    <a:pt x="131" y="408"/>
                  </a:cubicBezTo>
                  <a:cubicBezTo>
                    <a:pt x="131" y="416"/>
                    <a:pt x="131" y="416"/>
                    <a:pt x="131" y="416"/>
                  </a:cubicBezTo>
                  <a:cubicBezTo>
                    <a:pt x="131" y="418"/>
                    <a:pt x="131" y="421"/>
                    <a:pt x="131" y="423"/>
                  </a:cubicBezTo>
                  <a:cubicBezTo>
                    <a:pt x="132" y="430"/>
                    <a:pt x="132" y="430"/>
                    <a:pt x="132" y="430"/>
                  </a:cubicBezTo>
                  <a:cubicBezTo>
                    <a:pt x="132" y="434"/>
                    <a:pt x="132" y="434"/>
                    <a:pt x="132" y="434"/>
                  </a:cubicBezTo>
                  <a:cubicBezTo>
                    <a:pt x="133" y="437"/>
                    <a:pt x="133" y="437"/>
                    <a:pt x="133" y="437"/>
                  </a:cubicBezTo>
                  <a:cubicBezTo>
                    <a:pt x="134" y="445"/>
                    <a:pt x="134" y="445"/>
                    <a:pt x="134" y="445"/>
                  </a:cubicBezTo>
                  <a:cubicBezTo>
                    <a:pt x="135" y="447"/>
                    <a:pt x="136" y="449"/>
                    <a:pt x="136" y="452"/>
                  </a:cubicBezTo>
                  <a:cubicBezTo>
                    <a:pt x="138" y="459"/>
                    <a:pt x="138" y="459"/>
                    <a:pt x="138" y="459"/>
                  </a:cubicBezTo>
                  <a:cubicBezTo>
                    <a:pt x="140" y="463"/>
                    <a:pt x="142" y="468"/>
                    <a:pt x="144" y="472"/>
                  </a:cubicBezTo>
                  <a:cubicBezTo>
                    <a:pt x="149" y="486"/>
                    <a:pt x="149" y="486"/>
                    <a:pt x="149" y="486"/>
                  </a:cubicBezTo>
                  <a:cubicBezTo>
                    <a:pt x="150" y="487"/>
                    <a:pt x="150" y="487"/>
                    <a:pt x="150" y="487"/>
                  </a:cubicBezTo>
                  <a:cubicBezTo>
                    <a:pt x="149" y="486"/>
                    <a:pt x="149" y="486"/>
                    <a:pt x="149" y="486"/>
                  </a:cubicBezTo>
                  <a:cubicBezTo>
                    <a:pt x="143" y="484"/>
                    <a:pt x="138" y="482"/>
                    <a:pt x="132" y="479"/>
                  </a:cubicBezTo>
                  <a:cubicBezTo>
                    <a:pt x="129" y="478"/>
                    <a:pt x="126" y="477"/>
                    <a:pt x="124" y="476"/>
                  </a:cubicBezTo>
                  <a:cubicBezTo>
                    <a:pt x="121" y="475"/>
                    <a:pt x="118" y="474"/>
                    <a:pt x="115" y="473"/>
                  </a:cubicBezTo>
                  <a:cubicBezTo>
                    <a:pt x="112" y="472"/>
                    <a:pt x="109" y="472"/>
                    <a:pt x="106" y="471"/>
                  </a:cubicBezTo>
                  <a:cubicBezTo>
                    <a:pt x="103" y="470"/>
                    <a:pt x="100" y="470"/>
                    <a:pt x="97" y="469"/>
                  </a:cubicBezTo>
                  <a:cubicBezTo>
                    <a:pt x="94" y="469"/>
                    <a:pt x="91" y="468"/>
                    <a:pt x="88" y="468"/>
                  </a:cubicBezTo>
                  <a:cubicBezTo>
                    <a:pt x="85" y="468"/>
                    <a:pt x="82" y="468"/>
                    <a:pt x="79" y="468"/>
                  </a:cubicBezTo>
                  <a:cubicBezTo>
                    <a:pt x="76" y="468"/>
                    <a:pt x="73" y="468"/>
                    <a:pt x="70" y="468"/>
                  </a:cubicBezTo>
                  <a:cubicBezTo>
                    <a:pt x="67" y="469"/>
                    <a:pt x="64" y="469"/>
                    <a:pt x="62" y="469"/>
                  </a:cubicBezTo>
                  <a:cubicBezTo>
                    <a:pt x="59" y="470"/>
                    <a:pt x="56" y="471"/>
                    <a:pt x="53" y="472"/>
                  </a:cubicBezTo>
                  <a:cubicBezTo>
                    <a:pt x="50" y="472"/>
                    <a:pt x="47" y="473"/>
                    <a:pt x="44" y="474"/>
                  </a:cubicBezTo>
                  <a:cubicBezTo>
                    <a:pt x="41" y="475"/>
                    <a:pt x="38" y="476"/>
                    <a:pt x="36" y="478"/>
                  </a:cubicBezTo>
                  <a:cubicBezTo>
                    <a:pt x="33" y="479"/>
                    <a:pt x="30" y="480"/>
                    <a:pt x="28" y="482"/>
                  </a:cubicBezTo>
                  <a:cubicBezTo>
                    <a:pt x="25" y="483"/>
                    <a:pt x="22" y="484"/>
                    <a:pt x="19" y="486"/>
                  </a:cubicBezTo>
                  <a:cubicBezTo>
                    <a:pt x="12" y="490"/>
                    <a:pt x="12" y="490"/>
                    <a:pt x="12" y="490"/>
                  </a:cubicBezTo>
                  <a:cubicBezTo>
                    <a:pt x="11" y="491"/>
                    <a:pt x="11" y="491"/>
                    <a:pt x="11" y="491"/>
                  </a:cubicBezTo>
                  <a:cubicBezTo>
                    <a:pt x="11" y="490"/>
                    <a:pt x="11" y="490"/>
                    <a:pt x="11" y="490"/>
                  </a:cubicBezTo>
                  <a:cubicBezTo>
                    <a:pt x="13" y="483"/>
                    <a:pt x="15" y="476"/>
                    <a:pt x="16" y="469"/>
                  </a:cubicBezTo>
                  <a:cubicBezTo>
                    <a:pt x="16" y="467"/>
                    <a:pt x="16" y="465"/>
                    <a:pt x="16" y="464"/>
                  </a:cubicBezTo>
                  <a:cubicBezTo>
                    <a:pt x="16" y="463"/>
                    <a:pt x="16" y="462"/>
                    <a:pt x="16" y="461"/>
                  </a:cubicBezTo>
                  <a:cubicBezTo>
                    <a:pt x="16" y="460"/>
                    <a:pt x="16" y="459"/>
                    <a:pt x="15" y="459"/>
                  </a:cubicBezTo>
                  <a:cubicBezTo>
                    <a:pt x="14" y="458"/>
                    <a:pt x="13" y="459"/>
                    <a:pt x="13" y="459"/>
                  </a:cubicBezTo>
                  <a:cubicBezTo>
                    <a:pt x="12" y="460"/>
                    <a:pt x="11" y="461"/>
                    <a:pt x="11" y="461"/>
                  </a:cubicBezTo>
                  <a:cubicBezTo>
                    <a:pt x="10" y="463"/>
                    <a:pt x="9" y="464"/>
                    <a:pt x="8" y="466"/>
                  </a:cubicBezTo>
                  <a:close/>
                  <a:moveTo>
                    <a:pt x="8" y="466"/>
                  </a:moveTo>
                  <a:cubicBezTo>
                    <a:pt x="9" y="464"/>
                    <a:pt x="10" y="463"/>
                    <a:pt x="11" y="461"/>
                  </a:cubicBezTo>
                  <a:cubicBezTo>
                    <a:pt x="11" y="461"/>
                    <a:pt x="12" y="460"/>
                    <a:pt x="13" y="459"/>
                  </a:cubicBezTo>
                  <a:cubicBezTo>
                    <a:pt x="13" y="459"/>
                    <a:pt x="14" y="458"/>
                    <a:pt x="15" y="459"/>
                  </a:cubicBezTo>
                  <a:cubicBezTo>
                    <a:pt x="16" y="459"/>
                    <a:pt x="16" y="460"/>
                    <a:pt x="16" y="461"/>
                  </a:cubicBezTo>
                  <a:cubicBezTo>
                    <a:pt x="16" y="462"/>
                    <a:pt x="16" y="463"/>
                    <a:pt x="16" y="464"/>
                  </a:cubicBezTo>
                  <a:cubicBezTo>
                    <a:pt x="16" y="465"/>
                    <a:pt x="16" y="467"/>
                    <a:pt x="16" y="469"/>
                  </a:cubicBezTo>
                  <a:cubicBezTo>
                    <a:pt x="15" y="476"/>
                    <a:pt x="13" y="483"/>
                    <a:pt x="12" y="490"/>
                  </a:cubicBezTo>
                  <a:cubicBezTo>
                    <a:pt x="11" y="490"/>
                    <a:pt x="11" y="490"/>
                    <a:pt x="11" y="490"/>
                  </a:cubicBezTo>
                  <a:cubicBezTo>
                    <a:pt x="19" y="486"/>
                    <a:pt x="19" y="486"/>
                    <a:pt x="19" y="486"/>
                  </a:cubicBezTo>
                  <a:cubicBezTo>
                    <a:pt x="22" y="484"/>
                    <a:pt x="25" y="483"/>
                    <a:pt x="27" y="481"/>
                  </a:cubicBezTo>
                  <a:cubicBezTo>
                    <a:pt x="30" y="480"/>
                    <a:pt x="33" y="479"/>
                    <a:pt x="36" y="477"/>
                  </a:cubicBezTo>
                  <a:cubicBezTo>
                    <a:pt x="38" y="476"/>
                    <a:pt x="41" y="475"/>
                    <a:pt x="44" y="474"/>
                  </a:cubicBezTo>
                  <a:cubicBezTo>
                    <a:pt x="47" y="473"/>
                    <a:pt x="50" y="472"/>
                    <a:pt x="53" y="471"/>
                  </a:cubicBezTo>
                  <a:cubicBezTo>
                    <a:pt x="56" y="470"/>
                    <a:pt x="58" y="470"/>
                    <a:pt x="61" y="469"/>
                  </a:cubicBezTo>
                  <a:cubicBezTo>
                    <a:pt x="64" y="468"/>
                    <a:pt x="67" y="468"/>
                    <a:pt x="70" y="468"/>
                  </a:cubicBezTo>
                  <a:cubicBezTo>
                    <a:pt x="73" y="467"/>
                    <a:pt x="76" y="467"/>
                    <a:pt x="79" y="467"/>
                  </a:cubicBezTo>
                  <a:cubicBezTo>
                    <a:pt x="82" y="467"/>
                    <a:pt x="85" y="467"/>
                    <a:pt x="88" y="467"/>
                  </a:cubicBezTo>
                  <a:cubicBezTo>
                    <a:pt x="91" y="468"/>
                    <a:pt x="94" y="468"/>
                    <a:pt x="97" y="469"/>
                  </a:cubicBezTo>
                  <a:cubicBezTo>
                    <a:pt x="100" y="469"/>
                    <a:pt x="103" y="469"/>
                    <a:pt x="106" y="470"/>
                  </a:cubicBezTo>
                  <a:cubicBezTo>
                    <a:pt x="109" y="471"/>
                    <a:pt x="112" y="472"/>
                    <a:pt x="115" y="473"/>
                  </a:cubicBezTo>
                  <a:cubicBezTo>
                    <a:pt x="118" y="474"/>
                    <a:pt x="121" y="474"/>
                    <a:pt x="124" y="475"/>
                  </a:cubicBezTo>
                  <a:cubicBezTo>
                    <a:pt x="127" y="476"/>
                    <a:pt x="129" y="477"/>
                    <a:pt x="132" y="479"/>
                  </a:cubicBezTo>
                  <a:cubicBezTo>
                    <a:pt x="135" y="480"/>
                    <a:pt x="138" y="481"/>
                    <a:pt x="141" y="482"/>
                  </a:cubicBezTo>
                  <a:cubicBezTo>
                    <a:pt x="149" y="486"/>
                    <a:pt x="149" y="486"/>
                    <a:pt x="149" y="486"/>
                  </a:cubicBezTo>
                  <a:cubicBezTo>
                    <a:pt x="149" y="486"/>
                    <a:pt x="149" y="486"/>
                    <a:pt x="149" y="486"/>
                  </a:cubicBezTo>
                  <a:cubicBezTo>
                    <a:pt x="143" y="473"/>
                    <a:pt x="143" y="473"/>
                    <a:pt x="143" y="473"/>
                  </a:cubicBezTo>
                  <a:cubicBezTo>
                    <a:pt x="141" y="468"/>
                    <a:pt x="139" y="464"/>
                    <a:pt x="138" y="459"/>
                  </a:cubicBezTo>
                  <a:cubicBezTo>
                    <a:pt x="135" y="452"/>
                    <a:pt x="135" y="452"/>
                    <a:pt x="135" y="452"/>
                  </a:cubicBezTo>
                  <a:cubicBezTo>
                    <a:pt x="135" y="450"/>
                    <a:pt x="134" y="447"/>
                    <a:pt x="134" y="445"/>
                  </a:cubicBezTo>
                  <a:cubicBezTo>
                    <a:pt x="132" y="438"/>
                    <a:pt x="132" y="438"/>
                    <a:pt x="132" y="438"/>
                  </a:cubicBezTo>
                  <a:cubicBezTo>
                    <a:pt x="131" y="434"/>
                    <a:pt x="131" y="434"/>
                    <a:pt x="131" y="434"/>
                  </a:cubicBezTo>
                  <a:cubicBezTo>
                    <a:pt x="131" y="430"/>
                    <a:pt x="131" y="430"/>
                    <a:pt x="131" y="430"/>
                  </a:cubicBezTo>
                  <a:cubicBezTo>
                    <a:pt x="130" y="423"/>
                    <a:pt x="130" y="423"/>
                    <a:pt x="130" y="423"/>
                  </a:cubicBezTo>
                  <a:cubicBezTo>
                    <a:pt x="130" y="421"/>
                    <a:pt x="130" y="418"/>
                    <a:pt x="130" y="416"/>
                  </a:cubicBezTo>
                  <a:cubicBezTo>
                    <a:pt x="130" y="408"/>
                    <a:pt x="130" y="408"/>
                    <a:pt x="130" y="408"/>
                  </a:cubicBezTo>
                  <a:cubicBezTo>
                    <a:pt x="130" y="406"/>
                    <a:pt x="130" y="403"/>
                    <a:pt x="130" y="401"/>
                  </a:cubicBezTo>
                  <a:cubicBezTo>
                    <a:pt x="131" y="394"/>
                    <a:pt x="131" y="394"/>
                    <a:pt x="131" y="394"/>
                  </a:cubicBezTo>
                  <a:cubicBezTo>
                    <a:pt x="131" y="391"/>
                    <a:pt x="131" y="389"/>
                    <a:pt x="132" y="386"/>
                  </a:cubicBezTo>
                  <a:cubicBezTo>
                    <a:pt x="134" y="372"/>
                    <a:pt x="134" y="372"/>
                    <a:pt x="134" y="372"/>
                  </a:cubicBezTo>
                  <a:cubicBezTo>
                    <a:pt x="135" y="372"/>
                    <a:pt x="135" y="372"/>
                    <a:pt x="135" y="372"/>
                  </a:cubicBezTo>
                  <a:cubicBezTo>
                    <a:pt x="132" y="376"/>
                    <a:pt x="129" y="381"/>
                    <a:pt x="126" y="385"/>
                  </a:cubicBezTo>
                  <a:cubicBezTo>
                    <a:pt x="125" y="387"/>
                    <a:pt x="123" y="389"/>
                    <a:pt x="122" y="391"/>
                  </a:cubicBezTo>
                  <a:cubicBezTo>
                    <a:pt x="120" y="393"/>
                    <a:pt x="118" y="395"/>
                    <a:pt x="116" y="397"/>
                  </a:cubicBezTo>
                  <a:cubicBezTo>
                    <a:pt x="115" y="397"/>
                    <a:pt x="114" y="398"/>
                    <a:pt x="112" y="398"/>
                  </a:cubicBezTo>
                  <a:cubicBezTo>
                    <a:pt x="111" y="397"/>
                    <a:pt x="110" y="396"/>
                    <a:pt x="109" y="396"/>
                  </a:cubicBezTo>
                  <a:cubicBezTo>
                    <a:pt x="107" y="394"/>
                    <a:pt x="106" y="391"/>
                    <a:pt x="105" y="389"/>
                  </a:cubicBezTo>
                  <a:cubicBezTo>
                    <a:pt x="103" y="384"/>
                    <a:pt x="101" y="379"/>
                    <a:pt x="100" y="374"/>
                  </a:cubicBezTo>
                  <a:cubicBezTo>
                    <a:pt x="100" y="374"/>
                    <a:pt x="100" y="374"/>
                    <a:pt x="100" y="374"/>
                  </a:cubicBezTo>
                  <a:cubicBezTo>
                    <a:pt x="100" y="374"/>
                    <a:pt x="100" y="374"/>
                    <a:pt x="100" y="374"/>
                  </a:cubicBezTo>
                  <a:cubicBezTo>
                    <a:pt x="100" y="370"/>
                    <a:pt x="99" y="366"/>
                    <a:pt x="99" y="361"/>
                  </a:cubicBezTo>
                  <a:cubicBezTo>
                    <a:pt x="99" y="357"/>
                    <a:pt x="99" y="353"/>
                    <a:pt x="99" y="349"/>
                  </a:cubicBezTo>
                  <a:cubicBezTo>
                    <a:pt x="98" y="345"/>
                    <a:pt x="98" y="340"/>
                    <a:pt x="99" y="336"/>
                  </a:cubicBezTo>
                  <a:cubicBezTo>
                    <a:pt x="99" y="334"/>
                    <a:pt x="100" y="332"/>
                    <a:pt x="101" y="330"/>
                  </a:cubicBezTo>
                  <a:cubicBezTo>
                    <a:pt x="101" y="329"/>
                    <a:pt x="103" y="328"/>
                    <a:pt x="104" y="328"/>
                  </a:cubicBezTo>
                  <a:cubicBezTo>
                    <a:pt x="105" y="329"/>
                    <a:pt x="106" y="329"/>
                    <a:pt x="107" y="330"/>
                  </a:cubicBezTo>
                  <a:cubicBezTo>
                    <a:pt x="106" y="331"/>
                    <a:pt x="106" y="331"/>
                    <a:pt x="106" y="331"/>
                  </a:cubicBezTo>
                  <a:cubicBezTo>
                    <a:pt x="107" y="323"/>
                    <a:pt x="108" y="316"/>
                    <a:pt x="109" y="308"/>
                  </a:cubicBezTo>
                  <a:cubicBezTo>
                    <a:pt x="110" y="301"/>
                    <a:pt x="111" y="294"/>
                    <a:pt x="113" y="286"/>
                  </a:cubicBezTo>
                  <a:cubicBezTo>
                    <a:pt x="116" y="272"/>
                    <a:pt x="118" y="257"/>
                    <a:pt x="121" y="243"/>
                  </a:cubicBezTo>
                  <a:cubicBezTo>
                    <a:pt x="123" y="235"/>
                    <a:pt x="124" y="228"/>
                    <a:pt x="126" y="221"/>
                  </a:cubicBezTo>
                  <a:cubicBezTo>
                    <a:pt x="127" y="213"/>
                    <a:pt x="128" y="206"/>
                    <a:pt x="129" y="199"/>
                  </a:cubicBezTo>
                  <a:cubicBezTo>
                    <a:pt x="130" y="195"/>
                    <a:pt x="130" y="191"/>
                    <a:pt x="130" y="188"/>
                  </a:cubicBezTo>
                  <a:cubicBezTo>
                    <a:pt x="131" y="184"/>
                    <a:pt x="131" y="180"/>
                    <a:pt x="131" y="177"/>
                  </a:cubicBezTo>
                  <a:cubicBezTo>
                    <a:pt x="131" y="171"/>
                    <a:pt x="131" y="171"/>
                    <a:pt x="131" y="171"/>
                  </a:cubicBezTo>
                  <a:cubicBezTo>
                    <a:pt x="131" y="165"/>
                    <a:pt x="131" y="165"/>
                    <a:pt x="131" y="165"/>
                  </a:cubicBezTo>
                  <a:cubicBezTo>
                    <a:pt x="131" y="162"/>
                    <a:pt x="131" y="158"/>
                    <a:pt x="131" y="154"/>
                  </a:cubicBezTo>
                  <a:cubicBezTo>
                    <a:pt x="131" y="154"/>
                    <a:pt x="131" y="154"/>
                    <a:pt x="131" y="154"/>
                  </a:cubicBezTo>
                  <a:cubicBezTo>
                    <a:pt x="131" y="154"/>
                    <a:pt x="131" y="154"/>
                    <a:pt x="131" y="154"/>
                  </a:cubicBezTo>
                  <a:cubicBezTo>
                    <a:pt x="132" y="144"/>
                    <a:pt x="132" y="144"/>
                    <a:pt x="132" y="144"/>
                  </a:cubicBezTo>
                  <a:cubicBezTo>
                    <a:pt x="133" y="141"/>
                    <a:pt x="133" y="138"/>
                    <a:pt x="134" y="134"/>
                  </a:cubicBezTo>
                  <a:cubicBezTo>
                    <a:pt x="135" y="131"/>
                    <a:pt x="135" y="128"/>
                    <a:pt x="136" y="125"/>
                  </a:cubicBezTo>
                  <a:cubicBezTo>
                    <a:pt x="136" y="123"/>
                    <a:pt x="136" y="121"/>
                    <a:pt x="136" y="120"/>
                  </a:cubicBezTo>
                  <a:cubicBezTo>
                    <a:pt x="137" y="115"/>
                    <a:pt x="137" y="115"/>
                    <a:pt x="137" y="115"/>
                  </a:cubicBezTo>
                  <a:cubicBezTo>
                    <a:pt x="137" y="112"/>
                    <a:pt x="137" y="112"/>
                    <a:pt x="137" y="112"/>
                  </a:cubicBezTo>
                  <a:cubicBezTo>
                    <a:pt x="137" y="110"/>
                    <a:pt x="137" y="110"/>
                    <a:pt x="137" y="110"/>
                  </a:cubicBezTo>
                  <a:cubicBezTo>
                    <a:pt x="137" y="105"/>
                    <a:pt x="137" y="105"/>
                    <a:pt x="137" y="105"/>
                  </a:cubicBezTo>
                  <a:cubicBezTo>
                    <a:pt x="137" y="101"/>
                    <a:pt x="136" y="98"/>
                    <a:pt x="136" y="95"/>
                  </a:cubicBezTo>
                  <a:cubicBezTo>
                    <a:pt x="135" y="91"/>
                    <a:pt x="135" y="88"/>
                    <a:pt x="134" y="85"/>
                  </a:cubicBezTo>
                  <a:cubicBezTo>
                    <a:pt x="133" y="75"/>
                    <a:pt x="133" y="75"/>
                    <a:pt x="133" y="75"/>
                  </a:cubicBezTo>
                  <a:cubicBezTo>
                    <a:pt x="134" y="75"/>
                    <a:pt x="134" y="75"/>
                    <a:pt x="134" y="75"/>
                  </a:cubicBezTo>
                  <a:cubicBezTo>
                    <a:pt x="134" y="76"/>
                    <a:pt x="134" y="76"/>
                    <a:pt x="134" y="76"/>
                  </a:cubicBezTo>
                  <a:cubicBezTo>
                    <a:pt x="133" y="76"/>
                    <a:pt x="133" y="76"/>
                    <a:pt x="132" y="76"/>
                  </a:cubicBezTo>
                  <a:cubicBezTo>
                    <a:pt x="131" y="76"/>
                    <a:pt x="132" y="75"/>
                    <a:pt x="131" y="75"/>
                  </a:cubicBezTo>
                  <a:cubicBezTo>
                    <a:pt x="131" y="74"/>
                    <a:pt x="131" y="73"/>
                    <a:pt x="131" y="72"/>
                  </a:cubicBezTo>
                  <a:cubicBezTo>
                    <a:pt x="131" y="70"/>
                    <a:pt x="131" y="69"/>
                    <a:pt x="131" y="67"/>
                  </a:cubicBezTo>
                  <a:cubicBezTo>
                    <a:pt x="130" y="57"/>
                    <a:pt x="130" y="57"/>
                    <a:pt x="130" y="57"/>
                  </a:cubicBezTo>
                  <a:cubicBezTo>
                    <a:pt x="130" y="51"/>
                    <a:pt x="130" y="45"/>
                    <a:pt x="129" y="38"/>
                  </a:cubicBezTo>
                  <a:cubicBezTo>
                    <a:pt x="127" y="26"/>
                    <a:pt x="124" y="13"/>
                    <a:pt x="119" y="2"/>
                  </a:cubicBezTo>
                  <a:cubicBezTo>
                    <a:pt x="120" y="2"/>
                    <a:pt x="120" y="2"/>
                    <a:pt x="120" y="2"/>
                  </a:cubicBezTo>
                  <a:cubicBezTo>
                    <a:pt x="115" y="4"/>
                    <a:pt x="111" y="7"/>
                    <a:pt x="106" y="10"/>
                  </a:cubicBezTo>
                  <a:cubicBezTo>
                    <a:pt x="102" y="13"/>
                    <a:pt x="97" y="15"/>
                    <a:pt x="92" y="17"/>
                  </a:cubicBezTo>
                  <a:cubicBezTo>
                    <a:pt x="90" y="18"/>
                    <a:pt x="87" y="18"/>
                    <a:pt x="84" y="19"/>
                  </a:cubicBezTo>
                  <a:cubicBezTo>
                    <a:pt x="81" y="20"/>
                    <a:pt x="81" y="20"/>
                    <a:pt x="81" y="20"/>
                  </a:cubicBezTo>
                  <a:cubicBezTo>
                    <a:pt x="79" y="20"/>
                    <a:pt x="78" y="20"/>
                    <a:pt x="77" y="20"/>
                  </a:cubicBezTo>
                  <a:cubicBezTo>
                    <a:pt x="75" y="20"/>
                    <a:pt x="74" y="20"/>
                    <a:pt x="73" y="20"/>
                  </a:cubicBezTo>
                  <a:cubicBezTo>
                    <a:pt x="71" y="20"/>
                    <a:pt x="70" y="20"/>
                    <a:pt x="69" y="20"/>
                  </a:cubicBezTo>
                  <a:cubicBezTo>
                    <a:pt x="68" y="20"/>
                    <a:pt x="66" y="20"/>
                    <a:pt x="65" y="20"/>
                  </a:cubicBezTo>
                  <a:cubicBezTo>
                    <a:pt x="61" y="19"/>
                    <a:pt x="61" y="19"/>
                    <a:pt x="61" y="19"/>
                  </a:cubicBezTo>
                  <a:cubicBezTo>
                    <a:pt x="62" y="18"/>
                    <a:pt x="62" y="18"/>
                    <a:pt x="62" y="18"/>
                  </a:cubicBezTo>
                  <a:cubicBezTo>
                    <a:pt x="62" y="22"/>
                    <a:pt x="62" y="22"/>
                    <a:pt x="62" y="22"/>
                  </a:cubicBezTo>
                  <a:cubicBezTo>
                    <a:pt x="63" y="24"/>
                    <a:pt x="62" y="25"/>
                    <a:pt x="62" y="27"/>
                  </a:cubicBezTo>
                  <a:cubicBezTo>
                    <a:pt x="62" y="28"/>
                    <a:pt x="62" y="29"/>
                    <a:pt x="62" y="31"/>
                  </a:cubicBezTo>
                  <a:cubicBezTo>
                    <a:pt x="62" y="32"/>
                    <a:pt x="62" y="34"/>
                    <a:pt x="62" y="35"/>
                  </a:cubicBezTo>
                  <a:cubicBezTo>
                    <a:pt x="61" y="37"/>
                    <a:pt x="61" y="38"/>
                    <a:pt x="61" y="39"/>
                  </a:cubicBezTo>
                  <a:cubicBezTo>
                    <a:pt x="60" y="41"/>
                    <a:pt x="60" y="42"/>
                    <a:pt x="59" y="43"/>
                  </a:cubicBezTo>
                  <a:cubicBezTo>
                    <a:pt x="58" y="45"/>
                    <a:pt x="58" y="46"/>
                    <a:pt x="57" y="47"/>
                  </a:cubicBezTo>
                  <a:cubicBezTo>
                    <a:pt x="56" y="48"/>
                    <a:pt x="55" y="50"/>
                    <a:pt x="54" y="51"/>
                  </a:cubicBezTo>
                  <a:cubicBezTo>
                    <a:pt x="53" y="52"/>
                    <a:pt x="52" y="53"/>
                    <a:pt x="51" y="53"/>
                  </a:cubicBezTo>
                  <a:cubicBezTo>
                    <a:pt x="49" y="55"/>
                    <a:pt x="49" y="55"/>
                    <a:pt x="49" y="55"/>
                  </a:cubicBezTo>
                  <a:cubicBezTo>
                    <a:pt x="47" y="56"/>
                    <a:pt x="47" y="56"/>
                    <a:pt x="47" y="56"/>
                  </a:cubicBezTo>
                  <a:cubicBezTo>
                    <a:pt x="46" y="57"/>
                    <a:pt x="45" y="57"/>
                    <a:pt x="44" y="58"/>
                  </a:cubicBezTo>
                  <a:cubicBezTo>
                    <a:pt x="42" y="58"/>
                    <a:pt x="41" y="58"/>
                    <a:pt x="40" y="59"/>
                  </a:cubicBezTo>
                  <a:cubicBezTo>
                    <a:pt x="38" y="59"/>
                    <a:pt x="37" y="59"/>
                    <a:pt x="35" y="59"/>
                  </a:cubicBezTo>
                  <a:cubicBezTo>
                    <a:pt x="34" y="60"/>
                    <a:pt x="33" y="60"/>
                    <a:pt x="31" y="60"/>
                  </a:cubicBezTo>
                  <a:cubicBezTo>
                    <a:pt x="27" y="59"/>
                    <a:pt x="27" y="59"/>
                    <a:pt x="27" y="59"/>
                  </a:cubicBezTo>
                  <a:cubicBezTo>
                    <a:pt x="23" y="59"/>
                    <a:pt x="23" y="59"/>
                    <a:pt x="23" y="59"/>
                  </a:cubicBezTo>
                  <a:cubicBezTo>
                    <a:pt x="24" y="58"/>
                    <a:pt x="24" y="58"/>
                    <a:pt x="24" y="58"/>
                  </a:cubicBezTo>
                  <a:cubicBezTo>
                    <a:pt x="26" y="74"/>
                    <a:pt x="26" y="74"/>
                    <a:pt x="26" y="74"/>
                  </a:cubicBezTo>
                  <a:cubicBezTo>
                    <a:pt x="27" y="77"/>
                    <a:pt x="27" y="80"/>
                    <a:pt x="27" y="83"/>
                  </a:cubicBezTo>
                  <a:cubicBezTo>
                    <a:pt x="28" y="91"/>
                    <a:pt x="28" y="91"/>
                    <a:pt x="28" y="91"/>
                  </a:cubicBezTo>
                  <a:cubicBezTo>
                    <a:pt x="28" y="94"/>
                    <a:pt x="28" y="97"/>
                    <a:pt x="28" y="99"/>
                  </a:cubicBezTo>
                  <a:cubicBezTo>
                    <a:pt x="29" y="108"/>
                    <a:pt x="29" y="108"/>
                    <a:pt x="29" y="108"/>
                  </a:cubicBezTo>
                  <a:cubicBezTo>
                    <a:pt x="29" y="111"/>
                    <a:pt x="29" y="113"/>
                    <a:pt x="29" y="116"/>
                  </a:cubicBezTo>
                  <a:cubicBezTo>
                    <a:pt x="28" y="125"/>
                    <a:pt x="28" y="125"/>
                    <a:pt x="28" y="125"/>
                  </a:cubicBezTo>
                  <a:cubicBezTo>
                    <a:pt x="28" y="124"/>
                    <a:pt x="28" y="124"/>
                    <a:pt x="28" y="124"/>
                  </a:cubicBezTo>
                  <a:cubicBezTo>
                    <a:pt x="28" y="124"/>
                    <a:pt x="29" y="124"/>
                    <a:pt x="30" y="124"/>
                  </a:cubicBezTo>
                  <a:cubicBezTo>
                    <a:pt x="30" y="124"/>
                    <a:pt x="31" y="124"/>
                    <a:pt x="32" y="123"/>
                  </a:cubicBezTo>
                  <a:cubicBezTo>
                    <a:pt x="33" y="123"/>
                    <a:pt x="34" y="122"/>
                    <a:pt x="35" y="121"/>
                  </a:cubicBezTo>
                  <a:cubicBezTo>
                    <a:pt x="38" y="120"/>
                    <a:pt x="40" y="117"/>
                    <a:pt x="42" y="115"/>
                  </a:cubicBezTo>
                  <a:cubicBezTo>
                    <a:pt x="44" y="113"/>
                    <a:pt x="46" y="111"/>
                    <a:pt x="48" y="108"/>
                  </a:cubicBezTo>
                  <a:cubicBezTo>
                    <a:pt x="48" y="108"/>
                    <a:pt x="48" y="108"/>
                    <a:pt x="49" y="108"/>
                  </a:cubicBezTo>
                  <a:cubicBezTo>
                    <a:pt x="49" y="108"/>
                    <a:pt x="49" y="107"/>
                    <a:pt x="50" y="107"/>
                  </a:cubicBezTo>
                  <a:cubicBezTo>
                    <a:pt x="50" y="107"/>
                    <a:pt x="50" y="107"/>
                    <a:pt x="51" y="108"/>
                  </a:cubicBezTo>
                  <a:cubicBezTo>
                    <a:pt x="51" y="109"/>
                    <a:pt x="51" y="110"/>
                    <a:pt x="51" y="110"/>
                  </a:cubicBezTo>
                  <a:cubicBezTo>
                    <a:pt x="51" y="112"/>
                    <a:pt x="51" y="113"/>
                    <a:pt x="51" y="115"/>
                  </a:cubicBezTo>
                  <a:cubicBezTo>
                    <a:pt x="51" y="115"/>
                    <a:pt x="51" y="115"/>
                    <a:pt x="51" y="115"/>
                  </a:cubicBezTo>
                  <a:cubicBezTo>
                    <a:pt x="52" y="126"/>
                    <a:pt x="52" y="126"/>
                    <a:pt x="52" y="126"/>
                  </a:cubicBezTo>
                  <a:cubicBezTo>
                    <a:pt x="52" y="129"/>
                    <a:pt x="53" y="133"/>
                    <a:pt x="53" y="136"/>
                  </a:cubicBezTo>
                  <a:cubicBezTo>
                    <a:pt x="53" y="140"/>
                    <a:pt x="53" y="144"/>
                    <a:pt x="53" y="147"/>
                  </a:cubicBezTo>
                  <a:cubicBezTo>
                    <a:pt x="53" y="151"/>
                    <a:pt x="53" y="154"/>
                    <a:pt x="52" y="158"/>
                  </a:cubicBezTo>
                  <a:cubicBezTo>
                    <a:pt x="52" y="162"/>
                    <a:pt x="52" y="165"/>
                    <a:pt x="51" y="169"/>
                  </a:cubicBezTo>
                  <a:cubicBezTo>
                    <a:pt x="51" y="172"/>
                    <a:pt x="50" y="176"/>
                    <a:pt x="49" y="179"/>
                  </a:cubicBezTo>
                  <a:cubicBezTo>
                    <a:pt x="48" y="187"/>
                    <a:pt x="47" y="194"/>
                    <a:pt x="45" y="201"/>
                  </a:cubicBezTo>
                  <a:cubicBezTo>
                    <a:pt x="42" y="215"/>
                    <a:pt x="38" y="229"/>
                    <a:pt x="35" y="243"/>
                  </a:cubicBezTo>
                  <a:cubicBezTo>
                    <a:pt x="33" y="250"/>
                    <a:pt x="32" y="257"/>
                    <a:pt x="31" y="264"/>
                  </a:cubicBezTo>
                  <a:cubicBezTo>
                    <a:pt x="29" y="271"/>
                    <a:pt x="28" y="278"/>
                    <a:pt x="27" y="285"/>
                  </a:cubicBezTo>
                  <a:cubicBezTo>
                    <a:pt x="27" y="285"/>
                    <a:pt x="27" y="285"/>
                    <a:pt x="27" y="285"/>
                  </a:cubicBezTo>
                  <a:cubicBezTo>
                    <a:pt x="26" y="285"/>
                    <a:pt x="26" y="285"/>
                    <a:pt x="26" y="285"/>
                  </a:cubicBezTo>
                  <a:cubicBezTo>
                    <a:pt x="26" y="286"/>
                    <a:pt x="26" y="287"/>
                    <a:pt x="25" y="288"/>
                  </a:cubicBezTo>
                  <a:cubicBezTo>
                    <a:pt x="25" y="289"/>
                    <a:pt x="25" y="290"/>
                    <a:pt x="25" y="292"/>
                  </a:cubicBezTo>
                  <a:cubicBezTo>
                    <a:pt x="24" y="294"/>
                    <a:pt x="24" y="296"/>
                    <a:pt x="24" y="298"/>
                  </a:cubicBezTo>
                  <a:cubicBezTo>
                    <a:pt x="24" y="303"/>
                    <a:pt x="23" y="308"/>
                    <a:pt x="23" y="312"/>
                  </a:cubicBezTo>
                  <a:cubicBezTo>
                    <a:pt x="23" y="322"/>
                    <a:pt x="23" y="331"/>
                    <a:pt x="23" y="340"/>
                  </a:cubicBezTo>
                  <a:cubicBezTo>
                    <a:pt x="23" y="359"/>
                    <a:pt x="24" y="377"/>
                    <a:pt x="26" y="396"/>
                  </a:cubicBezTo>
                  <a:cubicBezTo>
                    <a:pt x="27" y="397"/>
                    <a:pt x="27" y="397"/>
                    <a:pt x="27" y="397"/>
                  </a:cubicBezTo>
                  <a:cubicBezTo>
                    <a:pt x="26" y="396"/>
                    <a:pt x="26" y="396"/>
                    <a:pt x="26" y="396"/>
                  </a:cubicBezTo>
                  <a:cubicBezTo>
                    <a:pt x="24" y="394"/>
                    <a:pt x="22" y="391"/>
                    <a:pt x="20" y="389"/>
                  </a:cubicBezTo>
                  <a:cubicBezTo>
                    <a:pt x="19" y="388"/>
                    <a:pt x="18" y="387"/>
                    <a:pt x="16" y="386"/>
                  </a:cubicBezTo>
                  <a:cubicBezTo>
                    <a:pt x="15" y="385"/>
                    <a:pt x="14" y="384"/>
                    <a:pt x="12" y="384"/>
                  </a:cubicBezTo>
                  <a:cubicBezTo>
                    <a:pt x="12" y="383"/>
                    <a:pt x="11" y="383"/>
                    <a:pt x="10" y="382"/>
                  </a:cubicBezTo>
                  <a:cubicBezTo>
                    <a:pt x="10" y="382"/>
                    <a:pt x="9" y="381"/>
                    <a:pt x="9" y="380"/>
                  </a:cubicBezTo>
                  <a:cubicBezTo>
                    <a:pt x="8" y="379"/>
                    <a:pt x="8" y="377"/>
                    <a:pt x="8" y="376"/>
                  </a:cubicBezTo>
                  <a:cubicBezTo>
                    <a:pt x="7" y="373"/>
                    <a:pt x="7" y="369"/>
                    <a:pt x="6" y="366"/>
                  </a:cubicBezTo>
                  <a:cubicBezTo>
                    <a:pt x="7" y="366"/>
                    <a:pt x="7" y="366"/>
                    <a:pt x="7" y="366"/>
                  </a:cubicBezTo>
                  <a:cubicBezTo>
                    <a:pt x="5" y="372"/>
                    <a:pt x="5" y="372"/>
                    <a:pt x="5" y="372"/>
                  </a:cubicBezTo>
                  <a:cubicBezTo>
                    <a:pt x="4" y="374"/>
                    <a:pt x="3" y="376"/>
                    <a:pt x="3" y="378"/>
                  </a:cubicBezTo>
                  <a:cubicBezTo>
                    <a:pt x="2" y="380"/>
                    <a:pt x="2" y="382"/>
                    <a:pt x="2" y="384"/>
                  </a:cubicBezTo>
                  <a:cubicBezTo>
                    <a:pt x="1" y="386"/>
                    <a:pt x="1" y="389"/>
                    <a:pt x="1" y="391"/>
                  </a:cubicBezTo>
                  <a:cubicBezTo>
                    <a:pt x="0" y="393"/>
                    <a:pt x="0" y="395"/>
                    <a:pt x="0" y="397"/>
                  </a:cubicBezTo>
                  <a:cubicBezTo>
                    <a:pt x="0" y="399"/>
                    <a:pt x="0" y="401"/>
                    <a:pt x="0" y="403"/>
                  </a:cubicBezTo>
                  <a:cubicBezTo>
                    <a:pt x="0" y="405"/>
                    <a:pt x="0" y="407"/>
                    <a:pt x="0" y="410"/>
                  </a:cubicBezTo>
                  <a:cubicBezTo>
                    <a:pt x="1" y="412"/>
                    <a:pt x="1" y="414"/>
                    <a:pt x="1" y="416"/>
                  </a:cubicBezTo>
                  <a:cubicBezTo>
                    <a:pt x="2" y="420"/>
                    <a:pt x="2" y="424"/>
                    <a:pt x="3" y="428"/>
                  </a:cubicBezTo>
                  <a:cubicBezTo>
                    <a:pt x="4" y="432"/>
                    <a:pt x="5" y="437"/>
                    <a:pt x="6" y="441"/>
                  </a:cubicBezTo>
                  <a:cubicBezTo>
                    <a:pt x="7" y="445"/>
                    <a:pt x="7" y="449"/>
                    <a:pt x="8" y="453"/>
                  </a:cubicBezTo>
                  <a:cubicBezTo>
                    <a:pt x="8" y="455"/>
                    <a:pt x="8" y="457"/>
                    <a:pt x="8" y="459"/>
                  </a:cubicBezTo>
                  <a:cubicBezTo>
                    <a:pt x="8" y="462"/>
                    <a:pt x="8" y="464"/>
                    <a:pt x="8" y="466"/>
                  </a:cubicBez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6" name="Freeform 273">
              <a:extLst>
                <a:ext uri="{FF2B5EF4-FFF2-40B4-BE49-F238E27FC236}">
                  <a16:creationId xmlns:a16="http://schemas.microsoft.com/office/drawing/2014/main" id="{D6961CE2-5088-4194-8F8A-4C40C921BC87}"/>
                </a:ext>
              </a:extLst>
            </p:cNvPr>
            <p:cNvSpPr>
              <a:spLocks noEditPoints="1"/>
            </p:cNvSpPr>
            <p:nvPr/>
          </p:nvSpPr>
          <p:spPr bwMode="auto">
            <a:xfrm>
              <a:off x="2025651" y="5618163"/>
              <a:ext cx="473075" cy="1504950"/>
            </a:xfrm>
            <a:custGeom>
              <a:avLst/>
              <a:gdLst>
                <a:gd name="T0" fmla="*/ 4 w 146"/>
                <a:gd name="T1" fmla="*/ 416 h 464"/>
                <a:gd name="T2" fmla="*/ 1 w 146"/>
                <a:gd name="T3" fmla="*/ 380 h 464"/>
                <a:gd name="T4" fmla="*/ 21 w 146"/>
                <a:gd name="T5" fmla="*/ 368 h 464"/>
                <a:gd name="T6" fmla="*/ 20 w 146"/>
                <a:gd name="T7" fmla="*/ 315 h 464"/>
                <a:gd name="T8" fmla="*/ 30 w 146"/>
                <a:gd name="T9" fmla="*/ 263 h 464"/>
                <a:gd name="T10" fmla="*/ 52 w 146"/>
                <a:gd name="T11" fmla="*/ 172 h 464"/>
                <a:gd name="T12" fmla="*/ 56 w 146"/>
                <a:gd name="T13" fmla="*/ 120 h 464"/>
                <a:gd name="T14" fmla="*/ 42 w 146"/>
                <a:gd name="T15" fmla="*/ 101 h 464"/>
                <a:gd name="T16" fmla="*/ 34 w 146"/>
                <a:gd name="T17" fmla="*/ 99 h 464"/>
                <a:gd name="T18" fmla="*/ 29 w 146"/>
                <a:gd name="T19" fmla="*/ 82 h 464"/>
                <a:gd name="T20" fmla="*/ 28 w 146"/>
                <a:gd name="T21" fmla="*/ 56 h 464"/>
                <a:gd name="T22" fmla="*/ 41 w 146"/>
                <a:gd name="T23" fmla="*/ 44 h 464"/>
                <a:gd name="T24" fmla="*/ 62 w 146"/>
                <a:gd name="T25" fmla="*/ 17 h 464"/>
                <a:gd name="T26" fmla="*/ 68 w 146"/>
                <a:gd name="T27" fmla="*/ 0 h 464"/>
                <a:gd name="T28" fmla="*/ 131 w 146"/>
                <a:gd name="T29" fmla="*/ 22 h 464"/>
                <a:gd name="T30" fmla="*/ 139 w 146"/>
                <a:gd name="T31" fmla="*/ 92 h 464"/>
                <a:gd name="T32" fmla="*/ 139 w 146"/>
                <a:gd name="T33" fmla="*/ 148 h 464"/>
                <a:gd name="T34" fmla="*/ 129 w 146"/>
                <a:gd name="T35" fmla="*/ 206 h 464"/>
                <a:gd name="T36" fmla="*/ 107 w 146"/>
                <a:gd name="T37" fmla="*/ 292 h 464"/>
                <a:gd name="T38" fmla="*/ 100 w 146"/>
                <a:gd name="T39" fmla="*/ 343 h 464"/>
                <a:gd name="T40" fmla="*/ 105 w 146"/>
                <a:gd name="T41" fmla="*/ 379 h 464"/>
                <a:gd name="T42" fmla="*/ 129 w 146"/>
                <a:gd name="T43" fmla="*/ 382 h 464"/>
                <a:gd name="T44" fmla="*/ 132 w 146"/>
                <a:gd name="T45" fmla="*/ 413 h 464"/>
                <a:gd name="T46" fmla="*/ 146 w 146"/>
                <a:gd name="T47" fmla="*/ 463 h 464"/>
                <a:gd name="T48" fmla="*/ 121 w 146"/>
                <a:gd name="T49" fmla="*/ 464 h 464"/>
                <a:gd name="T50" fmla="*/ 47 w 146"/>
                <a:gd name="T51" fmla="*/ 459 h 464"/>
                <a:gd name="T52" fmla="*/ 14 w 146"/>
                <a:gd name="T53" fmla="*/ 463 h 464"/>
                <a:gd name="T54" fmla="*/ 55 w 146"/>
                <a:gd name="T55" fmla="*/ 459 h 464"/>
                <a:gd name="T56" fmla="*/ 129 w 146"/>
                <a:gd name="T57" fmla="*/ 463 h 464"/>
                <a:gd name="T58" fmla="*/ 138 w 146"/>
                <a:gd name="T59" fmla="*/ 444 h 464"/>
                <a:gd name="T60" fmla="*/ 128 w 146"/>
                <a:gd name="T61" fmla="*/ 393 h 464"/>
                <a:gd name="T62" fmla="*/ 107 w 146"/>
                <a:gd name="T63" fmla="*/ 382 h 464"/>
                <a:gd name="T64" fmla="*/ 101 w 146"/>
                <a:gd name="T65" fmla="*/ 365 h 464"/>
                <a:gd name="T66" fmla="*/ 100 w 146"/>
                <a:gd name="T67" fmla="*/ 321 h 464"/>
                <a:gd name="T68" fmla="*/ 120 w 146"/>
                <a:gd name="T69" fmla="*/ 234 h 464"/>
                <a:gd name="T70" fmla="*/ 135 w 146"/>
                <a:gd name="T71" fmla="*/ 170 h 464"/>
                <a:gd name="T72" fmla="*/ 138 w 146"/>
                <a:gd name="T73" fmla="*/ 92 h 464"/>
                <a:gd name="T74" fmla="*/ 129 w 146"/>
                <a:gd name="T75" fmla="*/ 23 h 464"/>
                <a:gd name="T76" fmla="*/ 69 w 146"/>
                <a:gd name="T77" fmla="*/ 1 h 464"/>
                <a:gd name="T78" fmla="*/ 60 w 146"/>
                <a:gd name="T79" fmla="*/ 26 h 464"/>
                <a:gd name="T80" fmla="*/ 28 w 146"/>
                <a:gd name="T81" fmla="*/ 54 h 464"/>
                <a:gd name="T82" fmla="*/ 31 w 146"/>
                <a:gd name="T83" fmla="*/ 65 h 464"/>
                <a:gd name="T84" fmla="*/ 32 w 146"/>
                <a:gd name="T85" fmla="*/ 94 h 464"/>
                <a:gd name="T86" fmla="*/ 39 w 146"/>
                <a:gd name="T87" fmla="*/ 100 h 464"/>
                <a:gd name="T88" fmla="*/ 55 w 146"/>
                <a:gd name="T89" fmla="*/ 99 h 464"/>
                <a:gd name="T90" fmla="*/ 56 w 146"/>
                <a:gd name="T91" fmla="*/ 151 h 464"/>
                <a:gd name="T92" fmla="*/ 36 w 146"/>
                <a:gd name="T93" fmla="*/ 243 h 464"/>
                <a:gd name="T94" fmla="*/ 28 w 146"/>
                <a:gd name="T95" fmla="*/ 276 h 464"/>
                <a:gd name="T96" fmla="*/ 20 w 146"/>
                <a:gd name="T97" fmla="*/ 342 h 464"/>
                <a:gd name="T98" fmla="*/ 4 w 146"/>
                <a:gd name="T99" fmla="*/ 369 h 464"/>
                <a:gd name="T100" fmla="*/ 1 w 146"/>
                <a:gd name="T101" fmla="*/ 392 h 464"/>
                <a:gd name="T102" fmla="*/ 12 w 146"/>
                <a:gd name="T103" fmla="*/ 45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6" h="463">
                  <a:moveTo>
                    <a:pt x="14" y="463"/>
                  </a:moveTo>
                  <a:cubicBezTo>
                    <a:pt x="13" y="457"/>
                    <a:pt x="13" y="457"/>
                    <a:pt x="13" y="457"/>
                  </a:cubicBezTo>
                  <a:cubicBezTo>
                    <a:pt x="12" y="451"/>
                    <a:pt x="12" y="451"/>
                    <a:pt x="12" y="451"/>
                  </a:cubicBezTo>
                  <a:cubicBezTo>
                    <a:pt x="11" y="447"/>
                    <a:pt x="10" y="443"/>
                    <a:pt x="9" y="440"/>
                  </a:cubicBezTo>
                  <a:cubicBezTo>
                    <a:pt x="8" y="432"/>
                    <a:pt x="5" y="424"/>
                    <a:pt x="4" y="416"/>
                  </a:cubicBezTo>
                  <a:cubicBezTo>
                    <a:pt x="3" y="412"/>
                    <a:pt x="2" y="408"/>
                    <a:pt x="2" y="404"/>
                  </a:cubicBezTo>
                  <a:cubicBezTo>
                    <a:pt x="1" y="398"/>
                    <a:pt x="1" y="398"/>
                    <a:pt x="1" y="398"/>
                  </a:cubicBezTo>
                  <a:cubicBezTo>
                    <a:pt x="0" y="392"/>
                    <a:pt x="0" y="392"/>
                    <a:pt x="0" y="392"/>
                  </a:cubicBezTo>
                  <a:cubicBezTo>
                    <a:pt x="0" y="386"/>
                    <a:pt x="0" y="386"/>
                    <a:pt x="0" y="386"/>
                  </a:cubicBezTo>
                  <a:cubicBezTo>
                    <a:pt x="1" y="380"/>
                    <a:pt x="1" y="380"/>
                    <a:pt x="1" y="380"/>
                  </a:cubicBezTo>
                  <a:cubicBezTo>
                    <a:pt x="2" y="374"/>
                    <a:pt x="2" y="374"/>
                    <a:pt x="2" y="374"/>
                  </a:cubicBezTo>
                  <a:cubicBezTo>
                    <a:pt x="4" y="369"/>
                    <a:pt x="4" y="369"/>
                    <a:pt x="4" y="369"/>
                  </a:cubicBezTo>
                  <a:cubicBezTo>
                    <a:pt x="4" y="368"/>
                    <a:pt x="4" y="368"/>
                    <a:pt x="4" y="368"/>
                  </a:cubicBezTo>
                  <a:cubicBezTo>
                    <a:pt x="4" y="368"/>
                    <a:pt x="4" y="368"/>
                    <a:pt x="4" y="368"/>
                  </a:cubicBezTo>
                  <a:cubicBezTo>
                    <a:pt x="21" y="368"/>
                    <a:pt x="21" y="368"/>
                    <a:pt x="21" y="368"/>
                  </a:cubicBezTo>
                  <a:cubicBezTo>
                    <a:pt x="20" y="369"/>
                    <a:pt x="20" y="369"/>
                    <a:pt x="20" y="369"/>
                  </a:cubicBezTo>
                  <a:cubicBezTo>
                    <a:pt x="19" y="355"/>
                    <a:pt x="19" y="355"/>
                    <a:pt x="19" y="355"/>
                  </a:cubicBezTo>
                  <a:cubicBezTo>
                    <a:pt x="19" y="342"/>
                    <a:pt x="19" y="342"/>
                    <a:pt x="19" y="342"/>
                  </a:cubicBezTo>
                  <a:cubicBezTo>
                    <a:pt x="19" y="329"/>
                    <a:pt x="19" y="329"/>
                    <a:pt x="19" y="329"/>
                  </a:cubicBezTo>
                  <a:cubicBezTo>
                    <a:pt x="20" y="324"/>
                    <a:pt x="20" y="320"/>
                    <a:pt x="20" y="315"/>
                  </a:cubicBezTo>
                  <a:cubicBezTo>
                    <a:pt x="21" y="311"/>
                    <a:pt x="21" y="307"/>
                    <a:pt x="22" y="302"/>
                  </a:cubicBezTo>
                  <a:cubicBezTo>
                    <a:pt x="24" y="289"/>
                    <a:pt x="24" y="289"/>
                    <a:pt x="24" y="289"/>
                  </a:cubicBezTo>
                  <a:cubicBezTo>
                    <a:pt x="27" y="276"/>
                    <a:pt x="27" y="276"/>
                    <a:pt x="27" y="276"/>
                  </a:cubicBezTo>
                  <a:cubicBezTo>
                    <a:pt x="30" y="263"/>
                    <a:pt x="30" y="263"/>
                    <a:pt x="30" y="263"/>
                  </a:cubicBezTo>
                  <a:cubicBezTo>
                    <a:pt x="30" y="263"/>
                    <a:pt x="30" y="263"/>
                    <a:pt x="30" y="263"/>
                  </a:cubicBezTo>
                  <a:cubicBezTo>
                    <a:pt x="32" y="253"/>
                    <a:pt x="32" y="253"/>
                    <a:pt x="32" y="253"/>
                  </a:cubicBezTo>
                  <a:cubicBezTo>
                    <a:pt x="35" y="243"/>
                    <a:pt x="35" y="243"/>
                    <a:pt x="35" y="243"/>
                  </a:cubicBezTo>
                  <a:cubicBezTo>
                    <a:pt x="36" y="236"/>
                    <a:pt x="38" y="229"/>
                    <a:pt x="39" y="223"/>
                  </a:cubicBezTo>
                  <a:cubicBezTo>
                    <a:pt x="43" y="209"/>
                    <a:pt x="46" y="196"/>
                    <a:pt x="49" y="182"/>
                  </a:cubicBezTo>
                  <a:cubicBezTo>
                    <a:pt x="52" y="172"/>
                    <a:pt x="52" y="172"/>
                    <a:pt x="52" y="172"/>
                  </a:cubicBezTo>
                  <a:cubicBezTo>
                    <a:pt x="53" y="161"/>
                    <a:pt x="53" y="161"/>
                    <a:pt x="53" y="161"/>
                  </a:cubicBezTo>
                  <a:cubicBezTo>
                    <a:pt x="55" y="151"/>
                    <a:pt x="55" y="151"/>
                    <a:pt x="55" y="151"/>
                  </a:cubicBezTo>
                  <a:cubicBezTo>
                    <a:pt x="56" y="141"/>
                    <a:pt x="56" y="141"/>
                    <a:pt x="56" y="141"/>
                  </a:cubicBezTo>
                  <a:cubicBezTo>
                    <a:pt x="56" y="130"/>
                    <a:pt x="56" y="130"/>
                    <a:pt x="56" y="130"/>
                  </a:cubicBezTo>
                  <a:cubicBezTo>
                    <a:pt x="56" y="120"/>
                    <a:pt x="56" y="120"/>
                    <a:pt x="56" y="120"/>
                  </a:cubicBezTo>
                  <a:cubicBezTo>
                    <a:pt x="55" y="109"/>
                    <a:pt x="55" y="109"/>
                    <a:pt x="55" y="109"/>
                  </a:cubicBezTo>
                  <a:cubicBezTo>
                    <a:pt x="54" y="99"/>
                    <a:pt x="54" y="99"/>
                    <a:pt x="54" y="99"/>
                  </a:cubicBezTo>
                  <a:cubicBezTo>
                    <a:pt x="55" y="100"/>
                    <a:pt x="55" y="100"/>
                    <a:pt x="55" y="100"/>
                  </a:cubicBezTo>
                  <a:cubicBezTo>
                    <a:pt x="51" y="100"/>
                    <a:pt x="48" y="101"/>
                    <a:pt x="44" y="101"/>
                  </a:cubicBezTo>
                  <a:cubicBezTo>
                    <a:pt x="43" y="101"/>
                    <a:pt x="43" y="101"/>
                    <a:pt x="42" y="101"/>
                  </a:cubicBezTo>
                  <a:cubicBezTo>
                    <a:pt x="41" y="101"/>
                    <a:pt x="40" y="101"/>
                    <a:pt x="39" y="101"/>
                  </a:cubicBezTo>
                  <a:cubicBezTo>
                    <a:pt x="38" y="101"/>
                    <a:pt x="37" y="101"/>
                    <a:pt x="36" y="100"/>
                  </a:cubicBezTo>
                  <a:cubicBezTo>
                    <a:pt x="34" y="99"/>
                    <a:pt x="34" y="99"/>
                    <a:pt x="34" y="99"/>
                  </a:cubicBezTo>
                  <a:cubicBezTo>
                    <a:pt x="34" y="99"/>
                    <a:pt x="34" y="99"/>
                    <a:pt x="34" y="99"/>
                  </a:cubicBezTo>
                  <a:cubicBezTo>
                    <a:pt x="34" y="99"/>
                    <a:pt x="34" y="99"/>
                    <a:pt x="34" y="99"/>
                  </a:cubicBezTo>
                  <a:cubicBezTo>
                    <a:pt x="33" y="99"/>
                    <a:pt x="32" y="98"/>
                    <a:pt x="32" y="97"/>
                  </a:cubicBezTo>
                  <a:cubicBezTo>
                    <a:pt x="31" y="96"/>
                    <a:pt x="31" y="95"/>
                    <a:pt x="30" y="94"/>
                  </a:cubicBezTo>
                  <a:cubicBezTo>
                    <a:pt x="30" y="93"/>
                    <a:pt x="30" y="92"/>
                    <a:pt x="30" y="91"/>
                  </a:cubicBezTo>
                  <a:cubicBezTo>
                    <a:pt x="29" y="90"/>
                    <a:pt x="29" y="89"/>
                    <a:pt x="29" y="88"/>
                  </a:cubicBezTo>
                  <a:cubicBezTo>
                    <a:pt x="29" y="86"/>
                    <a:pt x="29" y="84"/>
                    <a:pt x="29" y="82"/>
                  </a:cubicBezTo>
                  <a:cubicBezTo>
                    <a:pt x="29" y="80"/>
                    <a:pt x="29" y="78"/>
                    <a:pt x="29" y="76"/>
                  </a:cubicBezTo>
                  <a:cubicBezTo>
                    <a:pt x="29" y="73"/>
                    <a:pt x="29" y="69"/>
                    <a:pt x="29" y="65"/>
                  </a:cubicBezTo>
                  <a:cubicBezTo>
                    <a:pt x="29" y="62"/>
                    <a:pt x="29" y="62"/>
                    <a:pt x="29" y="62"/>
                  </a:cubicBezTo>
                  <a:cubicBezTo>
                    <a:pt x="29" y="59"/>
                    <a:pt x="29" y="59"/>
                    <a:pt x="29" y="59"/>
                  </a:cubicBezTo>
                  <a:cubicBezTo>
                    <a:pt x="28" y="56"/>
                    <a:pt x="28" y="56"/>
                    <a:pt x="28" y="56"/>
                  </a:cubicBezTo>
                  <a:cubicBezTo>
                    <a:pt x="27" y="54"/>
                    <a:pt x="27" y="54"/>
                    <a:pt x="27" y="54"/>
                  </a:cubicBezTo>
                  <a:cubicBezTo>
                    <a:pt x="27" y="53"/>
                    <a:pt x="27" y="53"/>
                    <a:pt x="27" y="53"/>
                  </a:cubicBezTo>
                  <a:cubicBezTo>
                    <a:pt x="27" y="53"/>
                    <a:pt x="27" y="53"/>
                    <a:pt x="27" y="53"/>
                  </a:cubicBezTo>
                  <a:cubicBezTo>
                    <a:pt x="34" y="48"/>
                    <a:pt x="34" y="48"/>
                    <a:pt x="34" y="48"/>
                  </a:cubicBezTo>
                  <a:cubicBezTo>
                    <a:pt x="41" y="44"/>
                    <a:pt x="41" y="44"/>
                    <a:pt x="41" y="44"/>
                  </a:cubicBezTo>
                  <a:cubicBezTo>
                    <a:pt x="48" y="38"/>
                    <a:pt x="48" y="38"/>
                    <a:pt x="48" y="38"/>
                  </a:cubicBezTo>
                  <a:cubicBezTo>
                    <a:pt x="53" y="32"/>
                    <a:pt x="53" y="32"/>
                    <a:pt x="53" y="32"/>
                  </a:cubicBezTo>
                  <a:cubicBezTo>
                    <a:pt x="55" y="29"/>
                    <a:pt x="57" y="27"/>
                    <a:pt x="58" y="25"/>
                  </a:cubicBezTo>
                  <a:cubicBezTo>
                    <a:pt x="60" y="21"/>
                    <a:pt x="60" y="21"/>
                    <a:pt x="60" y="21"/>
                  </a:cubicBezTo>
                  <a:cubicBezTo>
                    <a:pt x="61" y="20"/>
                    <a:pt x="62" y="19"/>
                    <a:pt x="62" y="17"/>
                  </a:cubicBezTo>
                  <a:cubicBezTo>
                    <a:pt x="64" y="13"/>
                    <a:pt x="64" y="13"/>
                    <a:pt x="64" y="13"/>
                  </a:cubicBezTo>
                  <a:cubicBezTo>
                    <a:pt x="64" y="12"/>
                    <a:pt x="65" y="10"/>
                    <a:pt x="65" y="9"/>
                  </a:cubicBezTo>
                  <a:cubicBezTo>
                    <a:pt x="67" y="1"/>
                    <a:pt x="67" y="1"/>
                    <a:pt x="67" y="1"/>
                  </a:cubicBezTo>
                  <a:cubicBezTo>
                    <a:pt x="67" y="0"/>
                    <a:pt x="67" y="0"/>
                    <a:pt x="67" y="0"/>
                  </a:cubicBezTo>
                  <a:cubicBezTo>
                    <a:pt x="68" y="0"/>
                    <a:pt x="68" y="0"/>
                    <a:pt x="68" y="0"/>
                  </a:cubicBezTo>
                  <a:cubicBezTo>
                    <a:pt x="122" y="0"/>
                    <a:pt x="122" y="0"/>
                    <a:pt x="122" y="0"/>
                  </a:cubicBezTo>
                  <a:cubicBezTo>
                    <a:pt x="122" y="0"/>
                    <a:pt x="122" y="0"/>
                    <a:pt x="122" y="0"/>
                  </a:cubicBezTo>
                  <a:cubicBezTo>
                    <a:pt x="123" y="0"/>
                    <a:pt x="123" y="0"/>
                    <a:pt x="123" y="0"/>
                  </a:cubicBezTo>
                  <a:cubicBezTo>
                    <a:pt x="127" y="11"/>
                    <a:pt x="127" y="11"/>
                    <a:pt x="127" y="11"/>
                  </a:cubicBezTo>
                  <a:cubicBezTo>
                    <a:pt x="131" y="22"/>
                    <a:pt x="131" y="22"/>
                    <a:pt x="131" y="22"/>
                  </a:cubicBezTo>
                  <a:cubicBezTo>
                    <a:pt x="133" y="34"/>
                    <a:pt x="133" y="34"/>
                    <a:pt x="133" y="34"/>
                  </a:cubicBezTo>
                  <a:cubicBezTo>
                    <a:pt x="135" y="45"/>
                    <a:pt x="135" y="45"/>
                    <a:pt x="135" y="45"/>
                  </a:cubicBezTo>
                  <a:cubicBezTo>
                    <a:pt x="136" y="57"/>
                    <a:pt x="136" y="57"/>
                    <a:pt x="136" y="57"/>
                  </a:cubicBezTo>
                  <a:cubicBezTo>
                    <a:pt x="137" y="69"/>
                    <a:pt x="137" y="69"/>
                    <a:pt x="137" y="69"/>
                  </a:cubicBezTo>
                  <a:cubicBezTo>
                    <a:pt x="138" y="76"/>
                    <a:pt x="139" y="84"/>
                    <a:pt x="139" y="92"/>
                  </a:cubicBezTo>
                  <a:cubicBezTo>
                    <a:pt x="139" y="92"/>
                    <a:pt x="139" y="92"/>
                    <a:pt x="139" y="92"/>
                  </a:cubicBezTo>
                  <a:cubicBezTo>
                    <a:pt x="139" y="92"/>
                    <a:pt x="139" y="92"/>
                    <a:pt x="139" y="92"/>
                  </a:cubicBezTo>
                  <a:cubicBezTo>
                    <a:pt x="139" y="148"/>
                    <a:pt x="139" y="148"/>
                    <a:pt x="139" y="148"/>
                  </a:cubicBezTo>
                  <a:cubicBezTo>
                    <a:pt x="139" y="148"/>
                    <a:pt x="139" y="148"/>
                    <a:pt x="139" y="148"/>
                  </a:cubicBezTo>
                  <a:cubicBezTo>
                    <a:pt x="139" y="148"/>
                    <a:pt x="139" y="148"/>
                    <a:pt x="139" y="148"/>
                  </a:cubicBezTo>
                  <a:cubicBezTo>
                    <a:pt x="137" y="163"/>
                    <a:pt x="137" y="163"/>
                    <a:pt x="137" y="163"/>
                  </a:cubicBezTo>
                  <a:cubicBezTo>
                    <a:pt x="136" y="170"/>
                    <a:pt x="136" y="170"/>
                    <a:pt x="136" y="170"/>
                  </a:cubicBezTo>
                  <a:cubicBezTo>
                    <a:pt x="135" y="177"/>
                    <a:pt x="135" y="177"/>
                    <a:pt x="135" y="177"/>
                  </a:cubicBezTo>
                  <a:cubicBezTo>
                    <a:pt x="132" y="192"/>
                    <a:pt x="132" y="192"/>
                    <a:pt x="132" y="192"/>
                  </a:cubicBezTo>
                  <a:cubicBezTo>
                    <a:pt x="129" y="206"/>
                    <a:pt x="129" y="206"/>
                    <a:pt x="129" y="206"/>
                  </a:cubicBezTo>
                  <a:cubicBezTo>
                    <a:pt x="128" y="211"/>
                    <a:pt x="126" y="216"/>
                    <a:pt x="125" y="220"/>
                  </a:cubicBezTo>
                  <a:cubicBezTo>
                    <a:pt x="121" y="235"/>
                    <a:pt x="121" y="235"/>
                    <a:pt x="121" y="235"/>
                  </a:cubicBezTo>
                  <a:cubicBezTo>
                    <a:pt x="119" y="244"/>
                    <a:pt x="116" y="254"/>
                    <a:pt x="114" y="263"/>
                  </a:cubicBezTo>
                  <a:cubicBezTo>
                    <a:pt x="113" y="268"/>
                    <a:pt x="111" y="273"/>
                    <a:pt x="110" y="277"/>
                  </a:cubicBezTo>
                  <a:cubicBezTo>
                    <a:pt x="107" y="292"/>
                    <a:pt x="107" y="292"/>
                    <a:pt x="107" y="292"/>
                  </a:cubicBezTo>
                  <a:cubicBezTo>
                    <a:pt x="106" y="297"/>
                    <a:pt x="105" y="301"/>
                    <a:pt x="104" y="306"/>
                  </a:cubicBezTo>
                  <a:cubicBezTo>
                    <a:pt x="103" y="311"/>
                    <a:pt x="102" y="316"/>
                    <a:pt x="101" y="321"/>
                  </a:cubicBezTo>
                  <a:cubicBezTo>
                    <a:pt x="101" y="323"/>
                    <a:pt x="101" y="326"/>
                    <a:pt x="101" y="328"/>
                  </a:cubicBezTo>
                  <a:cubicBezTo>
                    <a:pt x="100" y="331"/>
                    <a:pt x="100" y="333"/>
                    <a:pt x="100" y="335"/>
                  </a:cubicBezTo>
                  <a:cubicBezTo>
                    <a:pt x="100" y="338"/>
                    <a:pt x="100" y="340"/>
                    <a:pt x="100" y="343"/>
                  </a:cubicBezTo>
                  <a:cubicBezTo>
                    <a:pt x="100" y="345"/>
                    <a:pt x="100" y="348"/>
                    <a:pt x="100" y="350"/>
                  </a:cubicBezTo>
                  <a:cubicBezTo>
                    <a:pt x="100" y="355"/>
                    <a:pt x="101" y="360"/>
                    <a:pt x="102" y="365"/>
                  </a:cubicBezTo>
                  <a:cubicBezTo>
                    <a:pt x="102" y="367"/>
                    <a:pt x="103" y="369"/>
                    <a:pt x="103" y="372"/>
                  </a:cubicBezTo>
                  <a:cubicBezTo>
                    <a:pt x="105" y="379"/>
                    <a:pt x="105" y="379"/>
                    <a:pt x="105" y="379"/>
                  </a:cubicBezTo>
                  <a:cubicBezTo>
                    <a:pt x="105" y="379"/>
                    <a:pt x="105" y="379"/>
                    <a:pt x="105" y="379"/>
                  </a:cubicBezTo>
                  <a:cubicBezTo>
                    <a:pt x="106" y="379"/>
                    <a:pt x="106" y="380"/>
                    <a:pt x="106" y="380"/>
                  </a:cubicBezTo>
                  <a:cubicBezTo>
                    <a:pt x="106" y="380"/>
                    <a:pt x="107" y="380"/>
                    <a:pt x="107" y="381"/>
                  </a:cubicBezTo>
                  <a:cubicBezTo>
                    <a:pt x="108" y="381"/>
                    <a:pt x="109" y="381"/>
                    <a:pt x="110" y="381"/>
                  </a:cubicBezTo>
                  <a:cubicBezTo>
                    <a:pt x="112" y="382"/>
                    <a:pt x="114" y="382"/>
                    <a:pt x="116" y="382"/>
                  </a:cubicBezTo>
                  <a:cubicBezTo>
                    <a:pt x="120" y="382"/>
                    <a:pt x="124" y="382"/>
                    <a:pt x="129" y="382"/>
                  </a:cubicBezTo>
                  <a:cubicBezTo>
                    <a:pt x="129" y="382"/>
                    <a:pt x="129" y="382"/>
                    <a:pt x="129" y="382"/>
                  </a:cubicBezTo>
                  <a:cubicBezTo>
                    <a:pt x="129" y="383"/>
                    <a:pt x="129" y="383"/>
                    <a:pt x="129" y="383"/>
                  </a:cubicBezTo>
                  <a:cubicBezTo>
                    <a:pt x="129" y="393"/>
                    <a:pt x="129" y="393"/>
                    <a:pt x="129" y="393"/>
                  </a:cubicBezTo>
                  <a:cubicBezTo>
                    <a:pt x="130" y="403"/>
                    <a:pt x="130" y="403"/>
                    <a:pt x="130" y="403"/>
                  </a:cubicBezTo>
                  <a:cubicBezTo>
                    <a:pt x="132" y="413"/>
                    <a:pt x="132" y="413"/>
                    <a:pt x="132" y="413"/>
                  </a:cubicBezTo>
                  <a:cubicBezTo>
                    <a:pt x="134" y="424"/>
                    <a:pt x="134" y="424"/>
                    <a:pt x="134" y="424"/>
                  </a:cubicBezTo>
                  <a:cubicBezTo>
                    <a:pt x="136" y="434"/>
                    <a:pt x="136" y="434"/>
                    <a:pt x="136" y="434"/>
                  </a:cubicBezTo>
                  <a:cubicBezTo>
                    <a:pt x="137" y="437"/>
                    <a:pt x="138" y="440"/>
                    <a:pt x="139" y="444"/>
                  </a:cubicBezTo>
                  <a:cubicBezTo>
                    <a:pt x="142" y="453"/>
                    <a:pt x="142" y="453"/>
                    <a:pt x="142" y="453"/>
                  </a:cubicBezTo>
                  <a:cubicBezTo>
                    <a:pt x="146" y="463"/>
                    <a:pt x="146" y="463"/>
                    <a:pt x="146" y="463"/>
                  </a:cubicBezTo>
                  <a:cubicBezTo>
                    <a:pt x="146" y="464"/>
                    <a:pt x="146" y="464"/>
                    <a:pt x="146" y="464"/>
                  </a:cubicBezTo>
                  <a:cubicBezTo>
                    <a:pt x="145" y="464"/>
                    <a:pt x="145" y="464"/>
                    <a:pt x="145" y="464"/>
                  </a:cubicBezTo>
                  <a:cubicBezTo>
                    <a:pt x="137" y="464"/>
                    <a:pt x="137" y="464"/>
                    <a:pt x="137" y="464"/>
                  </a:cubicBezTo>
                  <a:cubicBezTo>
                    <a:pt x="129" y="464"/>
                    <a:pt x="129" y="464"/>
                    <a:pt x="129" y="464"/>
                  </a:cubicBezTo>
                  <a:cubicBezTo>
                    <a:pt x="121" y="464"/>
                    <a:pt x="121" y="464"/>
                    <a:pt x="121" y="464"/>
                  </a:cubicBezTo>
                  <a:cubicBezTo>
                    <a:pt x="112" y="463"/>
                    <a:pt x="112" y="463"/>
                    <a:pt x="112" y="463"/>
                  </a:cubicBezTo>
                  <a:cubicBezTo>
                    <a:pt x="101" y="463"/>
                    <a:pt x="91" y="462"/>
                    <a:pt x="80" y="461"/>
                  </a:cubicBezTo>
                  <a:cubicBezTo>
                    <a:pt x="74" y="460"/>
                    <a:pt x="69" y="460"/>
                    <a:pt x="63" y="460"/>
                  </a:cubicBezTo>
                  <a:cubicBezTo>
                    <a:pt x="55" y="459"/>
                    <a:pt x="55" y="459"/>
                    <a:pt x="55" y="459"/>
                  </a:cubicBezTo>
                  <a:cubicBezTo>
                    <a:pt x="47" y="459"/>
                    <a:pt x="47" y="459"/>
                    <a:pt x="47" y="459"/>
                  </a:cubicBezTo>
                  <a:cubicBezTo>
                    <a:pt x="38" y="460"/>
                    <a:pt x="38" y="460"/>
                    <a:pt x="38" y="460"/>
                  </a:cubicBezTo>
                  <a:cubicBezTo>
                    <a:pt x="30" y="460"/>
                    <a:pt x="30" y="460"/>
                    <a:pt x="30" y="460"/>
                  </a:cubicBezTo>
                  <a:cubicBezTo>
                    <a:pt x="22" y="462"/>
                    <a:pt x="22" y="462"/>
                    <a:pt x="22" y="462"/>
                  </a:cubicBezTo>
                  <a:lnTo>
                    <a:pt x="14" y="463"/>
                  </a:lnTo>
                  <a:close/>
                  <a:moveTo>
                    <a:pt x="14" y="463"/>
                  </a:moveTo>
                  <a:cubicBezTo>
                    <a:pt x="22" y="461"/>
                    <a:pt x="22" y="461"/>
                    <a:pt x="22" y="461"/>
                  </a:cubicBezTo>
                  <a:cubicBezTo>
                    <a:pt x="30" y="460"/>
                    <a:pt x="30" y="460"/>
                    <a:pt x="30" y="460"/>
                  </a:cubicBezTo>
                  <a:cubicBezTo>
                    <a:pt x="38" y="460"/>
                    <a:pt x="38" y="460"/>
                    <a:pt x="38" y="460"/>
                  </a:cubicBezTo>
                  <a:cubicBezTo>
                    <a:pt x="47" y="459"/>
                    <a:pt x="47" y="459"/>
                    <a:pt x="47" y="459"/>
                  </a:cubicBezTo>
                  <a:cubicBezTo>
                    <a:pt x="55" y="459"/>
                    <a:pt x="55" y="459"/>
                    <a:pt x="55" y="459"/>
                  </a:cubicBezTo>
                  <a:cubicBezTo>
                    <a:pt x="63" y="459"/>
                    <a:pt x="63" y="459"/>
                    <a:pt x="63" y="459"/>
                  </a:cubicBezTo>
                  <a:cubicBezTo>
                    <a:pt x="69" y="460"/>
                    <a:pt x="74" y="460"/>
                    <a:pt x="80" y="460"/>
                  </a:cubicBezTo>
                  <a:cubicBezTo>
                    <a:pt x="91" y="461"/>
                    <a:pt x="102" y="462"/>
                    <a:pt x="112" y="463"/>
                  </a:cubicBezTo>
                  <a:cubicBezTo>
                    <a:pt x="121" y="463"/>
                    <a:pt x="121" y="463"/>
                    <a:pt x="121" y="463"/>
                  </a:cubicBezTo>
                  <a:cubicBezTo>
                    <a:pt x="129" y="463"/>
                    <a:pt x="129" y="463"/>
                    <a:pt x="129" y="463"/>
                  </a:cubicBezTo>
                  <a:cubicBezTo>
                    <a:pt x="137" y="463"/>
                    <a:pt x="137" y="463"/>
                    <a:pt x="137" y="463"/>
                  </a:cubicBezTo>
                  <a:cubicBezTo>
                    <a:pt x="145" y="463"/>
                    <a:pt x="145" y="463"/>
                    <a:pt x="145" y="463"/>
                  </a:cubicBezTo>
                  <a:cubicBezTo>
                    <a:pt x="145" y="463"/>
                    <a:pt x="145" y="463"/>
                    <a:pt x="145" y="463"/>
                  </a:cubicBezTo>
                  <a:cubicBezTo>
                    <a:pt x="141" y="454"/>
                    <a:pt x="141" y="454"/>
                    <a:pt x="141" y="454"/>
                  </a:cubicBezTo>
                  <a:cubicBezTo>
                    <a:pt x="138" y="444"/>
                    <a:pt x="138" y="444"/>
                    <a:pt x="138" y="444"/>
                  </a:cubicBezTo>
                  <a:cubicBezTo>
                    <a:pt x="137" y="441"/>
                    <a:pt x="136" y="437"/>
                    <a:pt x="135" y="434"/>
                  </a:cubicBezTo>
                  <a:cubicBezTo>
                    <a:pt x="133" y="424"/>
                    <a:pt x="133" y="424"/>
                    <a:pt x="133" y="424"/>
                  </a:cubicBezTo>
                  <a:cubicBezTo>
                    <a:pt x="131" y="414"/>
                    <a:pt x="131" y="414"/>
                    <a:pt x="131" y="414"/>
                  </a:cubicBezTo>
                  <a:cubicBezTo>
                    <a:pt x="129" y="403"/>
                    <a:pt x="129" y="403"/>
                    <a:pt x="129" y="403"/>
                  </a:cubicBezTo>
                  <a:cubicBezTo>
                    <a:pt x="128" y="393"/>
                    <a:pt x="128" y="393"/>
                    <a:pt x="128" y="393"/>
                  </a:cubicBezTo>
                  <a:cubicBezTo>
                    <a:pt x="128" y="383"/>
                    <a:pt x="128" y="383"/>
                    <a:pt x="128" y="383"/>
                  </a:cubicBezTo>
                  <a:cubicBezTo>
                    <a:pt x="129" y="383"/>
                    <a:pt x="129" y="383"/>
                    <a:pt x="129" y="383"/>
                  </a:cubicBezTo>
                  <a:cubicBezTo>
                    <a:pt x="124" y="383"/>
                    <a:pt x="120" y="383"/>
                    <a:pt x="116" y="383"/>
                  </a:cubicBezTo>
                  <a:cubicBezTo>
                    <a:pt x="114" y="383"/>
                    <a:pt x="112" y="383"/>
                    <a:pt x="110" y="382"/>
                  </a:cubicBezTo>
                  <a:cubicBezTo>
                    <a:pt x="109" y="382"/>
                    <a:pt x="108" y="382"/>
                    <a:pt x="107" y="382"/>
                  </a:cubicBezTo>
                  <a:cubicBezTo>
                    <a:pt x="106" y="381"/>
                    <a:pt x="106" y="381"/>
                    <a:pt x="105" y="381"/>
                  </a:cubicBezTo>
                  <a:cubicBezTo>
                    <a:pt x="105" y="380"/>
                    <a:pt x="105" y="380"/>
                    <a:pt x="104" y="379"/>
                  </a:cubicBezTo>
                  <a:cubicBezTo>
                    <a:pt x="104" y="379"/>
                    <a:pt x="104" y="379"/>
                    <a:pt x="104" y="379"/>
                  </a:cubicBezTo>
                  <a:cubicBezTo>
                    <a:pt x="102" y="372"/>
                    <a:pt x="102" y="372"/>
                    <a:pt x="102" y="372"/>
                  </a:cubicBezTo>
                  <a:cubicBezTo>
                    <a:pt x="102" y="370"/>
                    <a:pt x="101" y="367"/>
                    <a:pt x="101" y="365"/>
                  </a:cubicBezTo>
                  <a:cubicBezTo>
                    <a:pt x="100" y="360"/>
                    <a:pt x="99" y="355"/>
                    <a:pt x="99" y="350"/>
                  </a:cubicBezTo>
                  <a:cubicBezTo>
                    <a:pt x="99" y="348"/>
                    <a:pt x="99" y="345"/>
                    <a:pt x="99" y="343"/>
                  </a:cubicBezTo>
                  <a:cubicBezTo>
                    <a:pt x="99" y="340"/>
                    <a:pt x="99" y="338"/>
                    <a:pt x="99" y="335"/>
                  </a:cubicBezTo>
                  <a:cubicBezTo>
                    <a:pt x="99" y="333"/>
                    <a:pt x="99" y="330"/>
                    <a:pt x="100" y="328"/>
                  </a:cubicBezTo>
                  <a:cubicBezTo>
                    <a:pt x="100" y="325"/>
                    <a:pt x="100" y="323"/>
                    <a:pt x="100" y="321"/>
                  </a:cubicBezTo>
                  <a:cubicBezTo>
                    <a:pt x="101" y="316"/>
                    <a:pt x="102" y="311"/>
                    <a:pt x="103" y="306"/>
                  </a:cubicBezTo>
                  <a:cubicBezTo>
                    <a:pt x="104" y="301"/>
                    <a:pt x="105" y="296"/>
                    <a:pt x="106" y="292"/>
                  </a:cubicBezTo>
                  <a:cubicBezTo>
                    <a:pt x="109" y="277"/>
                    <a:pt x="109" y="277"/>
                    <a:pt x="109" y="277"/>
                  </a:cubicBezTo>
                  <a:cubicBezTo>
                    <a:pt x="110" y="272"/>
                    <a:pt x="111" y="268"/>
                    <a:pt x="113" y="263"/>
                  </a:cubicBezTo>
                  <a:cubicBezTo>
                    <a:pt x="115" y="253"/>
                    <a:pt x="118" y="244"/>
                    <a:pt x="120" y="234"/>
                  </a:cubicBezTo>
                  <a:cubicBezTo>
                    <a:pt x="124" y="220"/>
                    <a:pt x="124" y="220"/>
                    <a:pt x="124" y="220"/>
                  </a:cubicBezTo>
                  <a:cubicBezTo>
                    <a:pt x="125" y="215"/>
                    <a:pt x="126" y="211"/>
                    <a:pt x="127" y="206"/>
                  </a:cubicBezTo>
                  <a:cubicBezTo>
                    <a:pt x="131" y="191"/>
                    <a:pt x="131" y="191"/>
                    <a:pt x="131" y="191"/>
                  </a:cubicBezTo>
                  <a:cubicBezTo>
                    <a:pt x="133" y="177"/>
                    <a:pt x="133" y="177"/>
                    <a:pt x="133" y="177"/>
                  </a:cubicBezTo>
                  <a:cubicBezTo>
                    <a:pt x="135" y="170"/>
                    <a:pt x="135" y="170"/>
                    <a:pt x="135" y="170"/>
                  </a:cubicBezTo>
                  <a:cubicBezTo>
                    <a:pt x="136" y="162"/>
                    <a:pt x="136" y="162"/>
                    <a:pt x="136" y="162"/>
                  </a:cubicBezTo>
                  <a:cubicBezTo>
                    <a:pt x="138" y="148"/>
                    <a:pt x="138" y="148"/>
                    <a:pt x="138" y="148"/>
                  </a:cubicBezTo>
                  <a:cubicBezTo>
                    <a:pt x="138" y="148"/>
                    <a:pt x="138" y="148"/>
                    <a:pt x="138" y="148"/>
                  </a:cubicBezTo>
                  <a:cubicBezTo>
                    <a:pt x="138" y="92"/>
                    <a:pt x="138" y="92"/>
                    <a:pt x="138" y="92"/>
                  </a:cubicBezTo>
                  <a:cubicBezTo>
                    <a:pt x="138" y="92"/>
                    <a:pt x="138" y="92"/>
                    <a:pt x="138" y="92"/>
                  </a:cubicBezTo>
                  <a:cubicBezTo>
                    <a:pt x="137" y="84"/>
                    <a:pt x="136" y="76"/>
                    <a:pt x="136" y="69"/>
                  </a:cubicBezTo>
                  <a:cubicBezTo>
                    <a:pt x="135" y="57"/>
                    <a:pt x="135" y="57"/>
                    <a:pt x="135" y="57"/>
                  </a:cubicBezTo>
                  <a:cubicBezTo>
                    <a:pt x="133" y="46"/>
                    <a:pt x="133" y="46"/>
                    <a:pt x="133" y="46"/>
                  </a:cubicBezTo>
                  <a:cubicBezTo>
                    <a:pt x="131" y="34"/>
                    <a:pt x="131" y="34"/>
                    <a:pt x="131" y="34"/>
                  </a:cubicBezTo>
                  <a:cubicBezTo>
                    <a:pt x="129" y="23"/>
                    <a:pt x="129" y="23"/>
                    <a:pt x="129" y="23"/>
                  </a:cubicBezTo>
                  <a:cubicBezTo>
                    <a:pt x="126" y="12"/>
                    <a:pt x="126" y="12"/>
                    <a:pt x="126" y="12"/>
                  </a:cubicBezTo>
                  <a:cubicBezTo>
                    <a:pt x="121" y="1"/>
                    <a:pt x="121" y="1"/>
                    <a:pt x="121" y="1"/>
                  </a:cubicBezTo>
                  <a:cubicBezTo>
                    <a:pt x="122" y="2"/>
                    <a:pt x="122" y="2"/>
                    <a:pt x="122" y="2"/>
                  </a:cubicBezTo>
                  <a:cubicBezTo>
                    <a:pt x="68" y="2"/>
                    <a:pt x="68" y="2"/>
                    <a:pt x="68" y="2"/>
                  </a:cubicBezTo>
                  <a:cubicBezTo>
                    <a:pt x="69" y="1"/>
                    <a:pt x="69" y="1"/>
                    <a:pt x="69" y="1"/>
                  </a:cubicBezTo>
                  <a:cubicBezTo>
                    <a:pt x="67" y="10"/>
                    <a:pt x="67" y="10"/>
                    <a:pt x="67" y="10"/>
                  </a:cubicBezTo>
                  <a:cubicBezTo>
                    <a:pt x="66" y="11"/>
                    <a:pt x="66" y="12"/>
                    <a:pt x="65" y="14"/>
                  </a:cubicBezTo>
                  <a:cubicBezTo>
                    <a:pt x="64" y="18"/>
                    <a:pt x="64" y="18"/>
                    <a:pt x="64" y="18"/>
                  </a:cubicBezTo>
                  <a:cubicBezTo>
                    <a:pt x="63" y="19"/>
                    <a:pt x="62" y="20"/>
                    <a:pt x="62" y="22"/>
                  </a:cubicBezTo>
                  <a:cubicBezTo>
                    <a:pt x="60" y="26"/>
                    <a:pt x="60" y="26"/>
                    <a:pt x="60" y="26"/>
                  </a:cubicBezTo>
                  <a:cubicBezTo>
                    <a:pt x="58" y="28"/>
                    <a:pt x="56" y="30"/>
                    <a:pt x="55" y="33"/>
                  </a:cubicBezTo>
                  <a:cubicBezTo>
                    <a:pt x="49" y="39"/>
                    <a:pt x="49" y="39"/>
                    <a:pt x="49" y="39"/>
                  </a:cubicBezTo>
                  <a:cubicBezTo>
                    <a:pt x="42" y="45"/>
                    <a:pt x="42" y="45"/>
                    <a:pt x="42" y="45"/>
                  </a:cubicBezTo>
                  <a:cubicBezTo>
                    <a:pt x="35" y="50"/>
                    <a:pt x="35" y="50"/>
                    <a:pt x="35" y="50"/>
                  </a:cubicBezTo>
                  <a:cubicBezTo>
                    <a:pt x="28" y="54"/>
                    <a:pt x="28" y="54"/>
                    <a:pt x="28" y="54"/>
                  </a:cubicBezTo>
                  <a:cubicBezTo>
                    <a:pt x="28" y="53"/>
                    <a:pt x="28" y="53"/>
                    <a:pt x="28" y="53"/>
                  </a:cubicBezTo>
                  <a:cubicBezTo>
                    <a:pt x="29" y="56"/>
                    <a:pt x="29" y="56"/>
                    <a:pt x="29" y="56"/>
                  </a:cubicBezTo>
                  <a:cubicBezTo>
                    <a:pt x="30" y="59"/>
                    <a:pt x="30" y="59"/>
                    <a:pt x="30" y="59"/>
                  </a:cubicBezTo>
                  <a:cubicBezTo>
                    <a:pt x="30" y="62"/>
                    <a:pt x="30" y="62"/>
                    <a:pt x="30" y="62"/>
                  </a:cubicBezTo>
                  <a:cubicBezTo>
                    <a:pt x="31" y="65"/>
                    <a:pt x="31" y="65"/>
                    <a:pt x="31" y="65"/>
                  </a:cubicBezTo>
                  <a:cubicBezTo>
                    <a:pt x="31" y="69"/>
                    <a:pt x="30" y="73"/>
                    <a:pt x="30" y="77"/>
                  </a:cubicBezTo>
                  <a:cubicBezTo>
                    <a:pt x="30" y="79"/>
                    <a:pt x="30" y="80"/>
                    <a:pt x="30" y="82"/>
                  </a:cubicBezTo>
                  <a:cubicBezTo>
                    <a:pt x="30" y="84"/>
                    <a:pt x="30" y="86"/>
                    <a:pt x="30" y="88"/>
                  </a:cubicBezTo>
                  <a:cubicBezTo>
                    <a:pt x="30" y="89"/>
                    <a:pt x="31" y="90"/>
                    <a:pt x="31" y="91"/>
                  </a:cubicBezTo>
                  <a:cubicBezTo>
                    <a:pt x="31" y="92"/>
                    <a:pt x="31" y="93"/>
                    <a:pt x="32" y="94"/>
                  </a:cubicBezTo>
                  <a:cubicBezTo>
                    <a:pt x="32" y="95"/>
                    <a:pt x="33" y="95"/>
                    <a:pt x="33" y="96"/>
                  </a:cubicBezTo>
                  <a:cubicBezTo>
                    <a:pt x="33" y="97"/>
                    <a:pt x="34" y="98"/>
                    <a:pt x="35" y="98"/>
                  </a:cubicBezTo>
                  <a:cubicBezTo>
                    <a:pt x="34" y="98"/>
                    <a:pt x="34" y="98"/>
                    <a:pt x="34" y="98"/>
                  </a:cubicBezTo>
                  <a:cubicBezTo>
                    <a:pt x="37" y="99"/>
                    <a:pt x="37" y="99"/>
                    <a:pt x="37" y="99"/>
                  </a:cubicBezTo>
                  <a:cubicBezTo>
                    <a:pt x="38" y="99"/>
                    <a:pt x="38" y="99"/>
                    <a:pt x="39" y="100"/>
                  </a:cubicBezTo>
                  <a:cubicBezTo>
                    <a:pt x="40" y="100"/>
                    <a:pt x="41" y="100"/>
                    <a:pt x="42" y="100"/>
                  </a:cubicBezTo>
                  <a:cubicBezTo>
                    <a:pt x="43" y="100"/>
                    <a:pt x="43" y="100"/>
                    <a:pt x="44" y="100"/>
                  </a:cubicBezTo>
                  <a:cubicBezTo>
                    <a:pt x="48" y="100"/>
                    <a:pt x="51" y="99"/>
                    <a:pt x="54" y="98"/>
                  </a:cubicBezTo>
                  <a:cubicBezTo>
                    <a:pt x="55" y="98"/>
                    <a:pt x="55" y="98"/>
                    <a:pt x="55" y="98"/>
                  </a:cubicBezTo>
                  <a:cubicBezTo>
                    <a:pt x="55" y="99"/>
                    <a:pt x="55" y="99"/>
                    <a:pt x="55" y="99"/>
                  </a:cubicBezTo>
                  <a:cubicBezTo>
                    <a:pt x="57" y="109"/>
                    <a:pt x="57" y="109"/>
                    <a:pt x="57" y="109"/>
                  </a:cubicBezTo>
                  <a:cubicBezTo>
                    <a:pt x="57" y="120"/>
                    <a:pt x="57" y="120"/>
                    <a:pt x="57" y="120"/>
                  </a:cubicBezTo>
                  <a:cubicBezTo>
                    <a:pt x="57" y="130"/>
                    <a:pt x="57" y="130"/>
                    <a:pt x="57" y="130"/>
                  </a:cubicBezTo>
                  <a:cubicBezTo>
                    <a:pt x="57" y="141"/>
                    <a:pt x="57" y="141"/>
                    <a:pt x="57" y="141"/>
                  </a:cubicBezTo>
                  <a:cubicBezTo>
                    <a:pt x="56" y="151"/>
                    <a:pt x="56" y="151"/>
                    <a:pt x="56" y="151"/>
                  </a:cubicBezTo>
                  <a:cubicBezTo>
                    <a:pt x="54" y="162"/>
                    <a:pt x="54" y="162"/>
                    <a:pt x="54" y="162"/>
                  </a:cubicBezTo>
                  <a:cubicBezTo>
                    <a:pt x="53" y="172"/>
                    <a:pt x="53" y="172"/>
                    <a:pt x="53" y="172"/>
                  </a:cubicBezTo>
                  <a:cubicBezTo>
                    <a:pt x="51" y="182"/>
                    <a:pt x="51" y="182"/>
                    <a:pt x="51" y="182"/>
                  </a:cubicBezTo>
                  <a:cubicBezTo>
                    <a:pt x="48" y="196"/>
                    <a:pt x="44" y="209"/>
                    <a:pt x="40" y="223"/>
                  </a:cubicBezTo>
                  <a:cubicBezTo>
                    <a:pt x="39" y="230"/>
                    <a:pt x="37" y="236"/>
                    <a:pt x="36" y="243"/>
                  </a:cubicBezTo>
                  <a:cubicBezTo>
                    <a:pt x="33" y="253"/>
                    <a:pt x="33" y="253"/>
                    <a:pt x="33" y="253"/>
                  </a:cubicBezTo>
                  <a:cubicBezTo>
                    <a:pt x="31" y="264"/>
                    <a:pt x="31" y="264"/>
                    <a:pt x="31" y="264"/>
                  </a:cubicBezTo>
                  <a:cubicBezTo>
                    <a:pt x="31" y="264"/>
                    <a:pt x="31" y="264"/>
                    <a:pt x="31" y="264"/>
                  </a:cubicBezTo>
                  <a:cubicBezTo>
                    <a:pt x="31" y="264"/>
                    <a:pt x="31" y="264"/>
                    <a:pt x="31" y="264"/>
                  </a:cubicBezTo>
                  <a:cubicBezTo>
                    <a:pt x="28" y="276"/>
                    <a:pt x="28" y="276"/>
                    <a:pt x="28" y="276"/>
                  </a:cubicBezTo>
                  <a:cubicBezTo>
                    <a:pt x="25" y="289"/>
                    <a:pt x="25" y="289"/>
                    <a:pt x="25" y="289"/>
                  </a:cubicBezTo>
                  <a:cubicBezTo>
                    <a:pt x="23" y="302"/>
                    <a:pt x="23" y="302"/>
                    <a:pt x="23" y="302"/>
                  </a:cubicBezTo>
                  <a:cubicBezTo>
                    <a:pt x="22" y="307"/>
                    <a:pt x="22" y="311"/>
                    <a:pt x="21" y="316"/>
                  </a:cubicBezTo>
                  <a:cubicBezTo>
                    <a:pt x="20" y="329"/>
                    <a:pt x="20" y="329"/>
                    <a:pt x="20" y="329"/>
                  </a:cubicBezTo>
                  <a:cubicBezTo>
                    <a:pt x="20" y="342"/>
                    <a:pt x="20" y="342"/>
                    <a:pt x="20" y="342"/>
                  </a:cubicBezTo>
                  <a:cubicBezTo>
                    <a:pt x="20" y="355"/>
                    <a:pt x="20" y="355"/>
                    <a:pt x="20" y="355"/>
                  </a:cubicBezTo>
                  <a:cubicBezTo>
                    <a:pt x="21" y="369"/>
                    <a:pt x="21" y="369"/>
                    <a:pt x="21" y="369"/>
                  </a:cubicBezTo>
                  <a:cubicBezTo>
                    <a:pt x="21" y="369"/>
                    <a:pt x="21" y="369"/>
                    <a:pt x="21" y="369"/>
                  </a:cubicBezTo>
                  <a:cubicBezTo>
                    <a:pt x="21" y="369"/>
                    <a:pt x="21" y="369"/>
                    <a:pt x="21" y="369"/>
                  </a:cubicBezTo>
                  <a:cubicBezTo>
                    <a:pt x="4" y="369"/>
                    <a:pt x="4" y="369"/>
                    <a:pt x="4" y="369"/>
                  </a:cubicBezTo>
                  <a:cubicBezTo>
                    <a:pt x="4" y="369"/>
                    <a:pt x="4" y="369"/>
                    <a:pt x="4" y="369"/>
                  </a:cubicBezTo>
                  <a:cubicBezTo>
                    <a:pt x="2" y="374"/>
                    <a:pt x="2" y="374"/>
                    <a:pt x="2" y="374"/>
                  </a:cubicBezTo>
                  <a:cubicBezTo>
                    <a:pt x="1" y="380"/>
                    <a:pt x="1" y="380"/>
                    <a:pt x="1" y="380"/>
                  </a:cubicBezTo>
                  <a:cubicBezTo>
                    <a:pt x="1" y="386"/>
                    <a:pt x="1" y="386"/>
                    <a:pt x="1" y="386"/>
                  </a:cubicBezTo>
                  <a:cubicBezTo>
                    <a:pt x="1" y="392"/>
                    <a:pt x="1" y="392"/>
                    <a:pt x="1" y="392"/>
                  </a:cubicBezTo>
                  <a:cubicBezTo>
                    <a:pt x="1" y="398"/>
                    <a:pt x="1" y="398"/>
                    <a:pt x="1" y="398"/>
                  </a:cubicBezTo>
                  <a:cubicBezTo>
                    <a:pt x="2" y="404"/>
                    <a:pt x="2" y="404"/>
                    <a:pt x="2" y="404"/>
                  </a:cubicBezTo>
                  <a:cubicBezTo>
                    <a:pt x="2" y="408"/>
                    <a:pt x="3" y="412"/>
                    <a:pt x="4" y="416"/>
                  </a:cubicBezTo>
                  <a:cubicBezTo>
                    <a:pt x="6" y="424"/>
                    <a:pt x="8" y="432"/>
                    <a:pt x="10" y="440"/>
                  </a:cubicBezTo>
                  <a:cubicBezTo>
                    <a:pt x="10" y="443"/>
                    <a:pt x="11" y="447"/>
                    <a:pt x="12" y="451"/>
                  </a:cubicBezTo>
                  <a:cubicBezTo>
                    <a:pt x="13" y="457"/>
                    <a:pt x="13" y="457"/>
                    <a:pt x="13" y="457"/>
                  </a:cubicBezTo>
                  <a:lnTo>
                    <a:pt x="14" y="463"/>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8" name="Freeform 274">
              <a:extLst>
                <a:ext uri="{FF2B5EF4-FFF2-40B4-BE49-F238E27FC236}">
                  <a16:creationId xmlns:a16="http://schemas.microsoft.com/office/drawing/2014/main" id="{8FF1A111-3891-4388-A757-701D04173317}"/>
                </a:ext>
              </a:extLst>
            </p:cNvPr>
            <p:cNvSpPr>
              <a:spLocks noEditPoints="1"/>
            </p:cNvSpPr>
            <p:nvPr/>
          </p:nvSpPr>
          <p:spPr bwMode="auto">
            <a:xfrm>
              <a:off x="2071688" y="5618163"/>
              <a:ext cx="420688" cy="1498600"/>
            </a:xfrm>
            <a:custGeom>
              <a:avLst/>
              <a:gdLst>
                <a:gd name="T0" fmla="*/ 1 w 130"/>
                <a:gd name="T1" fmla="*/ 377 h 462"/>
                <a:gd name="T2" fmla="*/ 1 w 130"/>
                <a:gd name="T3" fmla="*/ 376 h 462"/>
                <a:gd name="T4" fmla="*/ 24 w 130"/>
                <a:gd name="T5" fmla="*/ 377 h 462"/>
                <a:gd name="T6" fmla="*/ 24 w 130"/>
                <a:gd name="T7" fmla="*/ 106 h 462"/>
                <a:gd name="T8" fmla="*/ 0 w 130"/>
                <a:gd name="T9" fmla="*/ 106 h 462"/>
                <a:gd name="T10" fmla="*/ 0 w 130"/>
                <a:gd name="T11" fmla="*/ 59 h 462"/>
                <a:gd name="T12" fmla="*/ 1 w 130"/>
                <a:gd name="T13" fmla="*/ 58 h 462"/>
                <a:gd name="T14" fmla="*/ 16 w 130"/>
                <a:gd name="T15" fmla="*/ 46 h 462"/>
                <a:gd name="T16" fmla="*/ 29 w 130"/>
                <a:gd name="T17" fmla="*/ 33 h 462"/>
                <a:gd name="T18" fmla="*/ 35 w 130"/>
                <a:gd name="T19" fmla="*/ 25 h 462"/>
                <a:gd name="T20" fmla="*/ 41 w 130"/>
                <a:gd name="T21" fmla="*/ 17 h 462"/>
                <a:gd name="T22" fmla="*/ 51 w 130"/>
                <a:gd name="T23" fmla="*/ 1 h 462"/>
                <a:gd name="T24" fmla="*/ 51 w 130"/>
                <a:gd name="T25" fmla="*/ 0 h 462"/>
                <a:gd name="T26" fmla="*/ 107 w 130"/>
                <a:gd name="T27" fmla="*/ 0 h 462"/>
                <a:gd name="T28" fmla="*/ 107 w 130"/>
                <a:gd name="T29" fmla="*/ 377 h 462"/>
                <a:gd name="T30" fmla="*/ 130 w 130"/>
                <a:gd name="T31" fmla="*/ 376 h 462"/>
                <a:gd name="T32" fmla="*/ 130 w 130"/>
                <a:gd name="T33" fmla="*/ 377 h 462"/>
                <a:gd name="T34" fmla="*/ 130 w 130"/>
                <a:gd name="T35" fmla="*/ 462 h 462"/>
                <a:gd name="T36" fmla="*/ 1 w 130"/>
                <a:gd name="T37" fmla="*/ 462 h 462"/>
                <a:gd name="T38" fmla="*/ 130 w 130"/>
                <a:gd name="T39" fmla="*/ 461 h 462"/>
                <a:gd name="T40" fmla="*/ 129 w 130"/>
                <a:gd name="T41" fmla="*/ 377 h 462"/>
                <a:gd name="T42" fmla="*/ 106 w 130"/>
                <a:gd name="T43" fmla="*/ 377 h 462"/>
                <a:gd name="T44" fmla="*/ 106 w 130"/>
                <a:gd name="T45" fmla="*/ 377 h 462"/>
                <a:gd name="T46" fmla="*/ 106 w 130"/>
                <a:gd name="T47" fmla="*/ 2 h 462"/>
                <a:gd name="T48" fmla="*/ 52 w 130"/>
                <a:gd name="T49" fmla="*/ 1 h 462"/>
                <a:gd name="T50" fmla="*/ 42 w 130"/>
                <a:gd name="T51" fmla="*/ 18 h 462"/>
                <a:gd name="T52" fmla="*/ 36 w 130"/>
                <a:gd name="T53" fmla="*/ 26 h 462"/>
                <a:gd name="T54" fmla="*/ 30 w 130"/>
                <a:gd name="T55" fmla="*/ 34 h 462"/>
                <a:gd name="T56" fmla="*/ 17 w 130"/>
                <a:gd name="T57" fmla="*/ 47 h 462"/>
                <a:gd name="T58" fmla="*/ 1 w 130"/>
                <a:gd name="T59" fmla="*/ 59 h 462"/>
                <a:gd name="T60" fmla="*/ 2 w 130"/>
                <a:gd name="T61" fmla="*/ 106 h 462"/>
                <a:gd name="T62" fmla="*/ 24 w 130"/>
                <a:gd name="T63" fmla="*/ 105 h 462"/>
                <a:gd name="T64" fmla="*/ 25 w 130"/>
                <a:gd name="T65" fmla="*/ 106 h 462"/>
                <a:gd name="T66" fmla="*/ 25 w 130"/>
                <a:gd name="T67" fmla="*/ 377 h 462"/>
                <a:gd name="T68" fmla="*/ 1 w 130"/>
                <a:gd name="T69" fmla="*/ 377 h 462"/>
                <a:gd name="T70" fmla="*/ 1 w 130"/>
                <a:gd name="T71"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462">
                  <a:moveTo>
                    <a:pt x="1" y="462"/>
                  </a:moveTo>
                  <a:cubicBezTo>
                    <a:pt x="1" y="377"/>
                    <a:pt x="1" y="377"/>
                    <a:pt x="1" y="377"/>
                  </a:cubicBezTo>
                  <a:cubicBezTo>
                    <a:pt x="1" y="376"/>
                    <a:pt x="1" y="376"/>
                    <a:pt x="1" y="376"/>
                  </a:cubicBezTo>
                  <a:cubicBezTo>
                    <a:pt x="1" y="376"/>
                    <a:pt x="1" y="376"/>
                    <a:pt x="1" y="376"/>
                  </a:cubicBezTo>
                  <a:cubicBezTo>
                    <a:pt x="24" y="376"/>
                    <a:pt x="24" y="376"/>
                    <a:pt x="24" y="376"/>
                  </a:cubicBezTo>
                  <a:cubicBezTo>
                    <a:pt x="24" y="377"/>
                    <a:pt x="24" y="377"/>
                    <a:pt x="24" y="377"/>
                  </a:cubicBezTo>
                  <a:cubicBezTo>
                    <a:pt x="24" y="106"/>
                    <a:pt x="24" y="106"/>
                    <a:pt x="24" y="106"/>
                  </a:cubicBezTo>
                  <a:cubicBezTo>
                    <a:pt x="24" y="106"/>
                    <a:pt x="24" y="106"/>
                    <a:pt x="24" y="106"/>
                  </a:cubicBezTo>
                  <a:cubicBezTo>
                    <a:pt x="1" y="106"/>
                    <a:pt x="1" y="106"/>
                    <a:pt x="1" y="106"/>
                  </a:cubicBezTo>
                  <a:cubicBezTo>
                    <a:pt x="0" y="106"/>
                    <a:pt x="0" y="106"/>
                    <a:pt x="0" y="106"/>
                  </a:cubicBezTo>
                  <a:cubicBezTo>
                    <a:pt x="0" y="106"/>
                    <a:pt x="0" y="106"/>
                    <a:pt x="0" y="106"/>
                  </a:cubicBezTo>
                  <a:cubicBezTo>
                    <a:pt x="0" y="59"/>
                    <a:pt x="0" y="59"/>
                    <a:pt x="0" y="59"/>
                  </a:cubicBezTo>
                  <a:cubicBezTo>
                    <a:pt x="0" y="58"/>
                    <a:pt x="0" y="58"/>
                    <a:pt x="0" y="58"/>
                  </a:cubicBezTo>
                  <a:cubicBezTo>
                    <a:pt x="1" y="58"/>
                    <a:pt x="1" y="58"/>
                    <a:pt x="1" y="58"/>
                  </a:cubicBezTo>
                  <a:cubicBezTo>
                    <a:pt x="8" y="52"/>
                    <a:pt x="8" y="52"/>
                    <a:pt x="8" y="52"/>
                  </a:cubicBezTo>
                  <a:cubicBezTo>
                    <a:pt x="11" y="50"/>
                    <a:pt x="13" y="48"/>
                    <a:pt x="16" y="46"/>
                  </a:cubicBezTo>
                  <a:cubicBezTo>
                    <a:pt x="18" y="44"/>
                    <a:pt x="20" y="42"/>
                    <a:pt x="23" y="40"/>
                  </a:cubicBezTo>
                  <a:cubicBezTo>
                    <a:pt x="25" y="37"/>
                    <a:pt x="27" y="35"/>
                    <a:pt x="29" y="33"/>
                  </a:cubicBezTo>
                  <a:cubicBezTo>
                    <a:pt x="32" y="29"/>
                    <a:pt x="32" y="29"/>
                    <a:pt x="32" y="29"/>
                  </a:cubicBezTo>
                  <a:cubicBezTo>
                    <a:pt x="33" y="28"/>
                    <a:pt x="34" y="26"/>
                    <a:pt x="35" y="25"/>
                  </a:cubicBezTo>
                  <a:cubicBezTo>
                    <a:pt x="38" y="21"/>
                    <a:pt x="38" y="21"/>
                    <a:pt x="38" y="21"/>
                  </a:cubicBezTo>
                  <a:cubicBezTo>
                    <a:pt x="39" y="20"/>
                    <a:pt x="40" y="18"/>
                    <a:pt x="41" y="17"/>
                  </a:cubicBezTo>
                  <a:cubicBezTo>
                    <a:pt x="42" y="14"/>
                    <a:pt x="44" y="12"/>
                    <a:pt x="46" y="9"/>
                  </a:cubicBezTo>
                  <a:cubicBezTo>
                    <a:pt x="51" y="1"/>
                    <a:pt x="51" y="1"/>
                    <a:pt x="51" y="1"/>
                  </a:cubicBezTo>
                  <a:cubicBezTo>
                    <a:pt x="51" y="0"/>
                    <a:pt x="51" y="0"/>
                    <a:pt x="51" y="0"/>
                  </a:cubicBezTo>
                  <a:cubicBezTo>
                    <a:pt x="51" y="0"/>
                    <a:pt x="51" y="0"/>
                    <a:pt x="51" y="0"/>
                  </a:cubicBezTo>
                  <a:cubicBezTo>
                    <a:pt x="106" y="0"/>
                    <a:pt x="106" y="0"/>
                    <a:pt x="106" y="0"/>
                  </a:cubicBezTo>
                  <a:cubicBezTo>
                    <a:pt x="107" y="0"/>
                    <a:pt x="107" y="0"/>
                    <a:pt x="107" y="0"/>
                  </a:cubicBezTo>
                  <a:cubicBezTo>
                    <a:pt x="107" y="1"/>
                    <a:pt x="107" y="1"/>
                    <a:pt x="107" y="1"/>
                  </a:cubicBezTo>
                  <a:cubicBezTo>
                    <a:pt x="107" y="377"/>
                    <a:pt x="107" y="377"/>
                    <a:pt x="107" y="377"/>
                  </a:cubicBezTo>
                  <a:cubicBezTo>
                    <a:pt x="106" y="376"/>
                    <a:pt x="106" y="376"/>
                    <a:pt x="106" y="376"/>
                  </a:cubicBezTo>
                  <a:cubicBezTo>
                    <a:pt x="130" y="376"/>
                    <a:pt x="130" y="376"/>
                    <a:pt x="130" y="376"/>
                  </a:cubicBezTo>
                  <a:cubicBezTo>
                    <a:pt x="130" y="376"/>
                    <a:pt x="130" y="376"/>
                    <a:pt x="130" y="376"/>
                  </a:cubicBezTo>
                  <a:cubicBezTo>
                    <a:pt x="130" y="377"/>
                    <a:pt x="130" y="377"/>
                    <a:pt x="130" y="377"/>
                  </a:cubicBezTo>
                  <a:cubicBezTo>
                    <a:pt x="130" y="462"/>
                    <a:pt x="130" y="462"/>
                    <a:pt x="130" y="462"/>
                  </a:cubicBezTo>
                  <a:cubicBezTo>
                    <a:pt x="130" y="462"/>
                    <a:pt x="130" y="462"/>
                    <a:pt x="130" y="462"/>
                  </a:cubicBezTo>
                  <a:cubicBezTo>
                    <a:pt x="130" y="462"/>
                    <a:pt x="130" y="462"/>
                    <a:pt x="130" y="462"/>
                  </a:cubicBezTo>
                  <a:lnTo>
                    <a:pt x="1" y="462"/>
                  </a:lnTo>
                  <a:close/>
                  <a:moveTo>
                    <a:pt x="1" y="462"/>
                  </a:moveTo>
                  <a:cubicBezTo>
                    <a:pt x="130" y="461"/>
                    <a:pt x="130" y="461"/>
                    <a:pt x="130" y="461"/>
                  </a:cubicBezTo>
                  <a:cubicBezTo>
                    <a:pt x="129" y="462"/>
                    <a:pt x="129" y="462"/>
                    <a:pt x="129" y="462"/>
                  </a:cubicBezTo>
                  <a:cubicBezTo>
                    <a:pt x="129" y="377"/>
                    <a:pt x="129" y="377"/>
                    <a:pt x="129" y="377"/>
                  </a:cubicBezTo>
                  <a:cubicBezTo>
                    <a:pt x="130" y="377"/>
                    <a:pt x="130" y="377"/>
                    <a:pt x="130" y="377"/>
                  </a:cubicBezTo>
                  <a:cubicBezTo>
                    <a:pt x="106" y="377"/>
                    <a:pt x="106" y="377"/>
                    <a:pt x="106" y="377"/>
                  </a:cubicBezTo>
                  <a:cubicBezTo>
                    <a:pt x="106" y="377"/>
                    <a:pt x="106" y="377"/>
                    <a:pt x="106" y="377"/>
                  </a:cubicBezTo>
                  <a:cubicBezTo>
                    <a:pt x="106" y="377"/>
                    <a:pt x="106" y="377"/>
                    <a:pt x="106" y="377"/>
                  </a:cubicBezTo>
                  <a:cubicBezTo>
                    <a:pt x="105" y="1"/>
                    <a:pt x="105" y="1"/>
                    <a:pt x="105" y="1"/>
                  </a:cubicBezTo>
                  <a:cubicBezTo>
                    <a:pt x="106" y="2"/>
                    <a:pt x="106" y="2"/>
                    <a:pt x="106" y="2"/>
                  </a:cubicBezTo>
                  <a:cubicBezTo>
                    <a:pt x="51" y="2"/>
                    <a:pt x="51" y="2"/>
                    <a:pt x="51" y="2"/>
                  </a:cubicBezTo>
                  <a:cubicBezTo>
                    <a:pt x="52" y="1"/>
                    <a:pt x="52" y="1"/>
                    <a:pt x="52" y="1"/>
                  </a:cubicBezTo>
                  <a:cubicBezTo>
                    <a:pt x="47" y="10"/>
                    <a:pt x="47" y="10"/>
                    <a:pt x="47" y="10"/>
                  </a:cubicBezTo>
                  <a:cubicBezTo>
                    <a:pt x="45" y="13"/>
                    <a:pt x="44" y="15"/>
                    <a:pt x="42" y="18"/>
                  </a:cubicBezTo>
                  <a:cubicBezTo>
                    <a:pt x="41" y="19"/>
                    <a:pt x="40" y="21"/>
                    <a:pt x="39" y="22"/>
                  </a:cubicBezTo>
                  <a:cubicBezTo>
                    <a:pt x="36" y="26"/>
                    <a:pt x="36" y="26"/>
                    <a:pt x="36" y="26"/>
                  </a:cubicBezTo>
                  <a:cubicBezTo>
                    <a:pt x="35" y="27"/>
                    <a:pt x="34" y="29"/>
                    <a:pt x="33" y="30"/>
                  </a:cubicBezTo>
                  <a:cubicBezTo>
                    <a:pt x="30" y="34"/>
                    <a:pt x="30" y="34"/>
                    <a:pt x="30" y="34"/>
                  </a:cubicBezTo>
                  <a:cubicBezTo>
                    <a:pt x="28" y="36"/>
                    <a:pt x="26" y="38"/>
                    <a:pt x="24" y="41"/>
                  </a:cubicBezTo>
                  <a:cubicBezTo>
                    <a:pt x="21" y="43"/>
                    <a:pt x="19" y="45"/>
                    <a:pt x="17" y="47"/>
                  </a:cubicBezTo>
                  <a:cubicBezTo>
                    <a:pt x="14" y="49"/>
                    <a:pt x="12" y="51"/>
                    <a:pt x="9" y="53"/>
                  </a:cubicBezTo>
                  <a:cubicBezTo>
                    <a:pt x="1" y="59"/>
                    <a:pt x="1" y="59"/>
                    <a:pt x="1" y="59"/>
                  </a:cubicBezTo>
                  <a:cubicBezTo>
                    <a:pt x="2" y="59"/>
                    <a:pt x="2" y="59"/>
                    <a:pt x="2" y="59"/>
                  </a:cubicBezTo>
                  <a:cubicBezTo>
                    <a:pt x="2" y="106"/>
                    <a:pt x="2" y="106"/>
                    <a:pt x="2" y="106"/>
                  </a:cubicBezTo>
                  <a:cubicBezTo>
                    <a:pt x="1" y="105"/>
                    <a:pt x="1" y="105"/>
                    <a:pt x="1" y="105"/>
                  </a:cubicBezTo>
                  <a:cubicBezTo>
                    <a:pt x="24" y="105"/>
                    <a:pt x="24" y="105"/>
                    <a:pt x="24" y="105"/>
                  </a:cubicBezTo>
                  <a:cubicBezTo>
                    <a:pt x="25" y="105"/>
                    <a:pt x="25" y="105"/>
                    <a:pt x="25" y="105"/>
                  </a:cubicBezTo>
                  <a:cubicBezTo>
                    <a:pt x="25" y="106"/>
                    <a:pt x="25" y="106"/>
                    <a:pt x="25" y="106"/>
                  </a:cubicBezTo>
                  <a:cubicBezTo>
                    <a:pt x="25" y="377"/>
                    <a:pt x="25" y="377"/>
                    <a:pt x="25" y="377"/>
                  </a:cubicBezTo>
                  <a:cubicBezTo>
                    <a:pt x="25" y="377"/>
                    <a:pt x="25" y="377"/>
                    <a:pt x="25" y="377"/>
                  </a:cubicBezTo>
                  <a:cubicBezTo>
                    <a:pt x="24" y="377"/>
                    <a:pt x="24" y="377"/>
                    <a:pt x="24" y="377"/>
                  </a:cubicBezTo>
                  <a:cubicBezTo>
                    <a:pt x="1" y="377"/>
                    <a:pt x="1" y="377"/>
                    <a:pt x="1" y="377"/>
                  </a:cubicBezTo>
                  <a:cubicBezTo>
                    <a:pt x="1" y="377"/>
                    <a:pt x="1" y="377"/>
                    <a:pt x="1" y="377"/>
                  </a:cubicBezTo>
                  <a:lnTo>
                    <a:pt x="1" y="462"/>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sp>
          <p:nvSpPr>
            <p:cNvPr id="29" name="Freeform 275">
              <a:extLst>
                <a:ext uri="{FF2B5EF4-FFF2-40B4-BE49-F238E27FC236}">
                  <a16:creationId xmlns:a16="http://schemas.microsoft.com/office/drawing/2014/main" id="{5E1A7A71-625F-4594-A615-4C283791BF10}"/>
                </a:ext>
              </a:extLst>
            </p:cNvPr>
            <p:cNvSpPr>
              <a:spLocks noEditPoints="1"/>
            </p:cNvSpPr>
            <p:nvPr/>
          </p:nvSpPr>
          <p:spPr bwMode="auto">
            <a:xfrm>
              <a:off x="2065338" y="5640388"/>
              <a:ext cx="430213" cy="1417638"/>
            </a:xfrm>
            <a:custGeom>
              <a:avLst/>
              <a:gdLst>
                <a:gd name="T0" fmla="*/ 4 w 133"/>
                <a:gd name="T1" fmla="*/ 395 h 437"/>
                <a:gd name="T2" fmla="*/ 3 w 133"/>
                <a:gd name="T3" fmla="*/ 354 h 437"/>
                <a:gd name="T4" fmla="*/ 28 w 133"/>
                <a:gd name="T5" fmla="*/ 354 h 437"/>
                <a:gd name="T6" fmla="*/ 25 w 133"/>
                <a:gd name="T7" fmla="*/ 292 h 437"/>
                <a:gd name="T8" fmla="*/ 23 w 133"/>
                <a:gd name="T9" fmla="*/ 102 h 437"/>
                <a:gd name="T10" fmla="*/ 5 w 133"/>
                <a:gd name="T11" fmla="*/ 107 h 437"/>
                <a:gd name="T12" fmla="*/ 0 w 133"/>
                <a:gd name="T13" fmla="*/ 102 h 437"/>
                <a:gd name="T14" fmla="*/ 0 w 133"/>
                <a:gd name="T15" fmla="*/ 56 h 437"/>
                <a:gd name="T16" fmla="*/ 10 w 133"/>
                <a:gd name="T17" fmla="*/ 49 h 437"/>
                <a:gd name="T18" fmla="*/ 16 w 133"/>
                <a:gd name="T19" fmla="*/ 44 h 437"/>
                <a:gd name="T20" fmla="*/ 26 w 133"/>
                <a:gd name="T21" fmla="*/ 35 h 437"/>
                <a:gd name="T22" fmla="*/ 29 w 133"/>
                <a:gd name="T23" fmla="*/ 31 h 437"/>
                <a:gd name="T24" fmla="*/ 35 w 133"/>
                <a:gd name="T25" fmla="*/ 24 h 437"/>
                <a:gd name="T26" fmla="*/ 40 w 133"/>
                <a:gd name="T27" fmla="*/ 17 h 437"/>
                <a:gd name="T28" fmla="*/ 50 w 133"/>
                <a:gd name="T29" fmla="*/ 2 h 437"/>
                <a:gd name="T30" fmla="*/ 54 w 133"/>
                <a:gd name="T31" fmla="*/ 0 h 437"/>
                <a:gd name="T32" fmla="*/ 112 w 133"/>
                <a:gd name="T33" fmla="*/ 0 h 437"/>
                <a:gd name="T34" fmla="*/ 112 w 133"/>
                <a:gd name="T35" fmla="*/ 180 h 437"/>
                <a:gd name="T36" fmla="*/ 110 w 133"/>
                <a:gd name="T37" fmla="*/ 355 h 437"/>
                <a:gd name="T38" fmla="*/ 130 w 133"/>
                <a:gd name="T39" fmla="*/ 352 h 437"/>
                <a:gd name="T40" fmla="*/ 133 w 133"/>
                <a:gd name="T41" fmla="*/ 355 h 437"/>
                <a:gd name="T42" fmla="*/ 132 w 133"/>
                <a:gd name="T43" fmla="*/ 437 h 437"/>
                <a:gd name="T44" fmla="*/ 67 w 133"/>
                <a:gd name="T45" fmla="*/ 436 h 437"/>
                <a:gd name="T46" fmla="*/ 5 w 133"/>
                <a:gd name="T47" fmla="*/ 435 h 437"/>
                <a:gd name="T48" fmla="*/ 36 w 133"/>
                <a:gd name="T49" fmla="*/ 434 h 437"/>
                <a:gd name="T50" fmla="*/ 130 w 133"/>
                <a:gd name="T51" fmla="*/ 433 h 437"/>
                <a:gd name="T52" fmla="*/ 127 w 133"/>
                <a:gd name="T53" fmla="*/ 355 h 437"/>
                <a:gd name="T54" fmla="*/ 107 w 133"/>
                <a:gd name="T55" fmla="*/ 359 h 437"/>
                <a:gd name="T56" fmla="*/ 104 w 133"/>
                <a:gd name="T57" fmla="*/ 355 h 437"/>
                <a:gd name="T58" fmla="*/ 102 w 133"/>
                <a:gd name="T59" fmla="*/ 180 h 437"/>
                <a:gd name="T60" fmla="*/ 107 w 133"/>
                <a:gd name="T61" fmla="*/ 9 h 437"/>
                <a:gd name="T62" fmla="*/ 58 w 133"/>
                <a:gd name="T63" fmla="*/ 7 h 437"/>
                <a:gd name="T64" fmla="*/ 48 w 133"/>
                <a:gd name="T65" fmla="*/ 23 h 437"/>
                <a:gd name="T66" fmla="*/ 42 w 133"/>
                <a:gd name="T67" fmla="*/ 30 h 437"/>
                <a:gd name="T68" fmla="*/ 36 w 133"/>
                <a:gd name="T69" fmla="*/ 38 h 437"/>
                <a:gd name="T70" fmla="*/ 33 w 133"/>
                <a:gd name="T71" fmla="*/ 41 h 437"/>
                <a:gd name="T72" fmla="*/ 23 w 133"/>
                <a:gd name="T73" fmla="*/ 51 h 437"/>
                <a:gd name="T74" fmla="*/ 7 w 133"/>
                <a:gd name="T75" fmla="*/ 62 h 437"/>
                <a:gd name="T76" fmla="*/ 9 w 133"/>
                <a:gd name="T77" fmla="*/ 102 h 437"/>
                <a:gd name="T78" fmla="*/ 28 w 133"/>
                <a:gd name="T79" fmla="*/ 98 h 437"/>
                <a:gd name="T80" fmla="*/ 32 w 133"/>
                <a:gd name="T81" fmla="*/ 102 h 437"/>
                <a:gd name="T82" fmla="*/ 30 w 133"/>
                <a:gd name="T83" fmla="*/ 292 h 437"/>
                <a:gd name="T84" fmla="*/ 29 w 133"/>
                <a:gd name="T85" fmla="*/ 357 h 437"/>
                <a:gd name="T86" fmla="*/ 5 w 133"/>
                <a:gd name="T87" fmla="*/ 357 h 437"/>
                <a:gd name="T88" fmla="*/ 6 w 133"/>
                <a:gd name="T89" fmla="*/ 39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3" h="437">
                  <a:moveTo>
                    <a:pt x="5" y="435"/>
                  </a:moveTo>
                  <a:cubicBezTo>
                    <a:pt x="4" y="395"/>
                    <a:pt x="4" y="395"/>
                    <a:pt x="4" y="395"/>
                  </a:cubicBezTo>
                  <a:cubicBezTo>
                    <a:pt x="3" y="355"/>
                    <a:pt x="3" y="355"/>
                    <a:pt x="3" y="355"/>
                  </a:cubicBezTo>
                  <a:cubicBezTo>
                    <a:pt x="3" y="354"/>
                    <a:pt x="3" y="354"/>
                    <a:pt x="3" y="354"/>
                  </a:cubicBezTo>
                  <a:cubicBezTo>
                    <a:pt x="5" y="354"/>
                    <a:pt x="5" y="354"/>
                    <a:pt x="5" y="354"/>
                  </a:cubicBezTo>
                  <a:cubicBezTo>
                    <a:pt x="28" y="354"/>
                    <a:pt x="28" y="354"/>
                    <a:pt x="28" y="354"/>
                  </a:cubicBezTo>
                  <a:cubicBezTo>
                    <a:pt x="26" y="355"/>
                    <a:pt x="26" y="355"/>
                    <a:pt x="26" y="355"/>
                  </a:cubicBezTo>
                  <a:cubicBezTo>
                    <a:pt x="25" y="334"/>
                    <a:pt x="25" y="313"/>
                    <a:pt x="25" y="292"/>
                  </a:cubicBezTo>
                  <a:cubicBezTo>
                    <a:pt x="24" y="229"/>
                    <a:pt x="24" y="229"/>
                    <a:pt x="24" y="229"/>
                  </a:cubicBezTo>
                  <a:cubicBezTo>
                    <a:pt x="24" y="187"/>
                    <a:pt x="23" y="144"/>
                    <a:pt x="23" y="102"/>
                  </a:cubicBezTo>
                  <a:cubicBezTo>
                    <a:pt x="28" y="107"/>
                    <a:pt x="28" y="107"/>
                    <a:pt x="28" y="107"/>
                  </a:cubicBezTo>
                  <a:cubicBezTo>
                    <a:pt x="5" y="107"/>
                    <a:pt x="5" y="107"/>
                    <a:pt x="5" y="107"/>
                  </a:cubicBezTo>
                  <a:cubicBezTo>
                    <a:pt x="0" y="107"/>
                    <a:pt x="0" y="107"/>
                    <a:pt x="0" y="107"/>
                  </a:cubicBezTo>
                  <a:cubicBezTo>
                    <a:pt x="0" y="102"/>
                    <a:pt x="0" y="102"/>
                    <a:pt x="0" y="102"/>
                  </a:cubicBezTo>
                  <a:cubicBezTo>
                    <a:pt x="0" y="58"/>
                    <a:pt x="0" y="58"/>
                    <a:pt x="0" y="58"/>
                  </a:cubicBezTo>
                  <a:cubicBezTo>
                    <a:pt x="0" y="56"/>
                    <a:pt x="0" y="56"/>
                    <a:pt x="0" y="56"/>
                  </a:cubicBezTo>
                  <a:cubicBezTo>
                    <a:pt x="2" y="54"/>
                    <a:pt x="2" y="54"/>
                    <a:pt x="2" y="54"/>
                  </a:cubicBezTo>
                  <a:cubicBezTo>
                    <a:pt x="10" y="49"/>
                    <a:pt x="10" y="49"/>
                    <a:pt x="10" y="49"/>
                  </a:cubicBezTo>
                  <a:cubicBezTo>
                    <a:pt x="13" y="46"/>
                    <a:pt x="13" y="46"/>
                    <a:pt x="13" y="46"/>
                  </a:cubicBezTo>
                  <a:cubicBezTo>
                    <a:pt x="14" y="45"/>
                    <a:pt x="15" y="45"/>
                    <a:pt x="16" y="44"/>
                  </a:cubicBezTo>
                  <a:cubicBezTo>
                    <a:pt x="19" y="42"/>
                    <a:pt x="21" y="40"/>
                    <a:pt x="23" y="38"/>
                  </a:cubicBezTo>
                  <a:cubicBezTo>
                    <a:pt x="26" y="35"/>
                    <a:pt x="26" y="35"/>
                    <a:pt x="26" y="35"/>
                  </a:cubicBezTo>
                  <a:cubicBezTo>
                    <a:pt x="27" y="34"/>
                    <a:pt x="27" y="33"/>
                    <a:pt x="28" y="33"/>
                  </a:cubicBezTo>
                  <a:cubicBezTo>
                    <a:pt x="29" y="31"/>
                    <a:pt x="29" y="31"/>
                    <a:pt x="29" y="31"/>
                  </a:cubicBezTo>
                  <a:cubicBezTo>
                    <a:pt x="32" y="28"/>
                    <a:pt x="32" y="28"/>
                    <a:pt x="32" y="28"/>
                  </a:cubicBezTo>
                  <a:cubicBezTo>
                    <a:pt x="33" y="27"/>
                    <a:pt x="34" y="25"/>
                    <a:pt x="35" y="24"/>
                  </a:cubicBezTo>
                  <a:cubicBezTo>
                    <a:pt x="37" y="21"/>
                    <a:pt x="37" y="21"/>
                    <a:pt x="37" y="21"/>
                  </a:cubicBezTo>
                  <a:cubicBezTo>
                    <a:pt x="38" y="20"/>
                    <a:pt x="39" y="18"/>
                    <a:pt x="40" y="17"/>
                  </a:cubicBezTo>
                  <a:cubicBezTo>
                    <a:pt x="42" y="15"/>
                    <a:pt x="43" y="12"/>
                    <a:pt x="45" y="10"/>
                  </a:cubicBezTo>
                  <a:cubicBezTo>
                    <a:pt x="50" y="2"/>
                    <a:pt x="50" y="2"/>
                    <a:pt x="50" y="2"/>
                  </a:cubicBezTo>
                  <a:cubicBezTo>
                    <a:pt x="51" y="0"/>
                    <a:pt x="51" y="0"/>
                    <a:pt x="51" y="0"/>
                  </a:cubicBezTo>
                  <a:cubicBezTo>
                    <a:pt x="54" y="0"/>
                    <a:pt x="54" y="0"/>
                    <a:pt x="54" y="0"/>
                  </a:cubicBezTo>
                  <a:cubicBezTo>
                    <a:pt x="107" y="0"/>
                    <a:pt x="107" y="0"/>
                    <a:pt x="107" y="0"/>
                  </a:cubicBezTo>
                  <a:cubicBezTo>
                    <a:pt x="112" y="0"/>
                    <a:pt x="112" y="0"/>
                    <a:pt x="112" y="0"/>
                  </a:cubicBezTo>
                  <a:cubicBezTo>
                    <a:pt x="112" y="4"/>
                    <a:pt x="112" y="4"/>
                    <a:pt x="112" y="4"/>
                  </a:cubicBezTo>
                  <a:cubicBezTo>
                    <a:pt x="112" y="180"/>
                    <a:pt x="112" y="180"/>
                    <a:pt x="112" y="180"/>
                  </a:cubicBezTo>
                  <a:cubicBezTo>
                    <a:pt x="111" y="268"/>
                    <a:pt x="111" y="268"/>
                    <a:pt x="111" y="268"/>
                  </a:cubicBezTo>
                  <a:cubicBezTo>
                    <a:pt x="110" y="355"/>
                    <a:pt x="110" y="355"/>
                    <a:pt x="110" y="355"/>
                  </a:cubicBezTo>
                  <a:cubicBezTo>
                    <a:pt x="107" y="352"/>
                    <a:pt x="107" y="352"/>
                    <a:pt x="107" y="352"/>
                  </a:cubicBezTo>
                  <a:cubicBezTo>
                    <a:pt x="130" y="352"/>
                    <a:pt x="130" y="352"/>
                    <a:pt x="130" y="352"/>
                  </a:cubicBezTo>
                  <a:cubicBezTo>
                    <a:pt x="133" y="352"/>
                    <a:pt x="133" y="352"/>
                    <a:pt x="133" y="352"/>
                  </a:cubicBezTo>
                  <a:cubicBezTo>
                    <a:pt x="133" y="355"/>
                    <a:pt x="133" y="355"/>
                    <a:pt x="133" y="355"/>
                  </a:cubicBezTo>
                  <a:cubicBezTo>
                    <a:pt x="132" y="382"/>
                    <a:pt x="132" y="408"/>
                    <a:pt x="132" y="435"/>
                  </a:cubicBezTo>
                  <a:cubicBezTo>
                    <a:pt x="132" y="437"/>
                    <a:pt x="132" y="437"/>
                    <a:pt x="132" y="437"/>
                  </a:cubicBezTo>
                  <a:cubicBezTo>
                    <a:pt x="130" y="437"/>
                    <a:pt x="130" y="437"/>
                    <a:pt x="130" y="437"/>
                  </a:cubicBezTo>
                  <a:cubicBezTo>
                    <a:pt x="67" y="436"/>
                    <a:pt x="67" y="436"/>
                    <a:pt x="67" y="436"/>
                  </a:cubicBezTo>
                  <a:cubicBezTo>
                    <a:pt x="36" y="436"/>
                    <a:pt x="36" y="436"/>
                    <a:pt x="36" y="436"/>
                  </a:cubicBezTo>
                  <a:lnTo>
                    <a:pt x="5" y="435"/>
                  </a:lnTo>
                  <a:close/>
                  <a:moveTo>
                    <a:pt x="5" y="435"/>
                  </a:moveTo>
                  <a:cubicBezTo>
                    <a:pt x="36" y="434"/>
                    <a:pt x="36" y="434"/>
                    <a:pt x="36" y="434"/>
                  </a:cubicBezTo>
                  <a:cubicBezTo>
                    <a:pt x="67" y="434"/>
                    <a:pt x="67" y="434"/>
                    <a:pt x="67" y="434"/>
                  </a:cubicBezTo>
                  <a:cubicBezTo>
                    <a:pt x="130" y="433"/>
                    <a:pt x="130" y="433"/>
                    <a:pt x="130" y="433"/>
                  </a:cubicBezTo>
                  <a:cubicBezTo>
                    <a:pt x="128" y="435"/>
                    <a:pt x="128" y="435"/>
                    <a:pt x="128" y="435"/>
                  </a:cubicBezTo>
                  <a:cubicBezTo>
                    <a:pt x="127" y="408"/>
                    <a:pt x="127" y="382"/>
                    <a:pt x="127" y="355"/>
                  </a:cubicBezTo>
                  <a:cubicBezTo>
                    <a:pt x="130" y="358"/>
                    <a:pt x="130" y="358"/>
                    <a:pt x="130" y="358"/>
                  </a:cubicBezTo>
                  <a:cubicBezTo>
                    <a:pt x="107" y="359"/>
                    <a:pt x="107" y="359"/>
                    <a:pt x="107" y="359"/>
                  </a:cubicBezTo>
                  <a:cubicBezTo>
                    <a:pt x="104" y="359"/>
                    <a:pt x="104" y="359"/>
                    <a:pt x="104" y="359"/>
                  </a:cubicBezTo>
                  <a:cubicBezTo>
                    <a:pt x="104" y="355"/>
                    <a:pt x="104" y="355"/>
                    <a:pt x="104" y="355"/>
                  </a:cubicBezTo>
                  <a:cubicBezTo>
                    <a:pt x="103" y="268"/>
                    <a:pt x="103" y="268"/>
                    <a:pt x="103" y="268"/>
                  </a:cubicBezTo>
                  <a:cubicBezTo>
                    <a:pt x="102" y="180"/>
                    <a:pt x="102" y="180"/>
                    <a:pt x="102" y="180"/>
                  </a:cubicBezTo>
                  <a:cubicBezTo>
                    <a:pt x="102" y="4"/>
                    <a:pt x="102" y="4"/>
                    <a:pt x="102" y="4"/>
                  </a:cubicBezTo>
                  <a:cubicBezTo>
                    <a:pt x="107" y="9"/>
                    <a:pt x="107" y="9"/>
                    <a:pt x="107" y="9"/>
                  </a:cubicBezTo>
                  <a:cubicBezTo>
                    <a:pt x="54" y="9"/>
                    <a:pt x="54" y="9"/>
                    <a:pt x="54" y="9"/>
                  </a:cubicBezTo>
                  <a:cubicBezTo>
                    <a:pt x="58" y="7"/>
                    <a:pt x="58" y="7"/>
                    <a:pt x="58" y="7"/>
                  </a:cubicBezTo>
                  <a:cubicBezTo>
                    <a:pt x="53" y="15"/>
                    <a:pt x="53" y="15"/>
                    <a:pt x="53" y="15"/>
                  </a:cubicBezTo>
                  <a:cubicBezTo>
                    <a:pt x="51" y="17"/>
                    <a:pt x="50" y="20"/>
                    <a:pt x="48" y="23"/>
                  </a:cubicBezTo>
                  <a:cubicBezTo>
                    <a:pt x="47" y="24"/>
                    <a:pt x="46" y="25"/>
                    <a:pt x="45" y="26"/>
                  </a:cubicBezTo>
                  <a:cubicBezTo>
                    <a:pt x="42" y="30"/>
                    <a:pt x="42" y="30"/>
                    <a:pt x="42" y="30"/>
                  </a:cubicBezTo>
                  <a:cubicBezTo>
                    <a:pt x="41" y="32"/>
                    <a:pt x="40" y="33"/>
                    <a:pt x="39" y="34"/>
                  </a:cubicBezTo>
                  <a:cubicBezTo>
                    <a:pt x="36" y="38"/>
                    <a:pt x="36" y="38"/>
                    <a:pt x="36" y="38"/>
                  </a:cubicBezTo>
                  <a:cubicBezTo>
                    <a:pt x="35" y="39"/>
                    <a:pt x="35" y="39"/>
                    <a:pt x="35" y="39"/>
                  </a:cubicBezTo>
                  <a:cubicBezTo>
                    <a:pt x="34" y="40"/>
                    <a:pt x="34" y="40"/>
                    <a:pt x="33" y="41"/>
                  </a:cubicBezTo>
                  <a:cubicBezTo>
                    <a:pt x="30" y="44"/>
                    <a:pt x="30" y="44"/>
                    <a:pt x="30" y="44"/>
                  </a:cubicBezTo>
                  <a:cubicBezTo>
                    <a:pt x="27" y="47"/>
                    <a:pt x="25" y="49"/>
                    <a:pt x="23" y="51"/>
                  </a:cubicBezTo>
                  <a:cubicBezTo>
                    <a:pt x="20" y="53"/>
                    <a:pt x="18" y="55"/>
                    <a:pt x="15" y="57"/>
                  </a:cubicBezTo>
                  <a:cubicBezTo>
                    <a:pt x="7" y="62"/>
                    <a:pt x="7" y="62"/>
                    <a:pt x="7" y="62"/>
                  </a:cubicBezTo>
                  <a:cubicBezTo>
                    <a:pt x="9" y="58"/>
                    <a:pt x="9" y="58"/>
                    <a:pt x="9" y="58"/>
                  </a:cubicBezTo>
                  <a:cubicBezTo>
                    <a:pt x="9" y="102"/>
                    <a:pt x="9" y="102"/>
                    <a:pt x="9" y="102"/>
                  </a:cubicBezTo>
                  <a:cubicBezTo>
                    <a:pt x="5" y="98"/>
                    <a:pt x="5" y="98"/>
                    <a:pt x="5" y="98"/>
                  </a:cubicBezTo>
                  <a:cubicBezTo>
                    <a:pt x="28" y="98"/>
                    <a:pt x="28" y="98"/>
                    <a:pt x="28" y="98"/>
                  </a:cubicBezTo>
                  <a:cubicBezTo>
                    <a:pt x="32" y="98"/>
                    <a:pt x="32" y="98"/>
                    <a:pt x="32" y="98"/>
                  </a:cubicBezTo>
                  <a:cubicBezTo>
                    <a:pt x="32" y="102"/>
                    <a:pt x="32" y="102"/>
                    <a:pt x="32" y="102"/>
                  </a:cubicBezTo>
                  <a:cubicBezTo>
                    <a:pt x="32" y="144"/>
                    <a:pt x="31" y="187"/>
                    <a:pt x="31" y="229"/>
                  </a:cubicBezTo>
                  <a:cubicBezTo>
                    <a:pt x="30" y="292"/>
                    <a:pt x="30" y="292"/>
                    <a:pt x="30" y="292"/>
                  </a:cubicBezTo>
                  <a:cubicBezTo>
                    <a:pt x="30" y="313"/>
                    <a:pt x="30" y="334"/>
                    <a:pt x="29" y="355"/>
                  </a:cubicBezTo>
                  <a:cubicBezTo>
                    <a:pt x="29" y="357"/>
                    <a:pt x="29" y="357"/>
                    <a:pt x="29" y="357"/>
                  </a:cubicBezTo>
                  <a:cubicBezTo>
                    <a:pt x="28" y="357"/>
                    <a:pt x="28" y="357"/>
                    <a:pt x="28" y="357"/>
                  </a:cubicBezTo>
                  <a:cubicBezTo>
                    <a:pt x="5" y="357"/>
                    <a:pt x="5" y="357"/>
                    <a:pt x="5" y="357"/>
                  </a:cubicBezTo>
                  <a:cubicBezTo>
                    <a:pt x="6" y="355"/>
                    <a:pt x="6" y="355"/>
                    <a:pt x="6" y="355"/>
                  </a:cubicBezTo>
                  <a:cubicBezTo>
                    <a:pt x="6" y="395"/>
                    <a:pt x="6" y="395"/>
                    <a:pt x="6" y="395"/>
                  </a:cubicBezTo>
                  <a:lnTo>
                    <a:pt x="5" y="435"/>
                  </a:lnTo>
                  <a:close/>
                </a:path>
              </a:pathLst>
            </a:custGeom>
            <a:grpFill/>
            <a:ln>
              <a:noFill/>
            </a:ln>
          </p:spPr>
          <p:txBody>
            <a:bodyPr/>
            <a:lstStyle/>
            <a:p>
              <a:pPr fontAlgn="auto">
                <a:spcBef>
                  <a:spcPct val="0"/>
                </a:spcBef>
                <a:spcAft>
                  <a:spcPct val="0"/>
                </a:spcAft>
                <a:defRPr/>
              </a:pPr>
              <a:endParaRPr lang="zh-CN" altLang="en-US" sz="2800">
                <a:latin typeface="+mn-lt"/>
                <a:ea typeface="+mn-ea"/>
              </a:endParaRPr>
            </a:p>
          </p:txBody>
        </p:sp>
      </p:gr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Tree>
    <p:extLst>
      <p:ext uri="{BB962C8B-B14F-4D97-AF65-F5344CB8AC3E}">
        <p14:creationId xmlns:p14="http://schemas.microsoft.com/office/powerpoint/2010/main" val="201830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45488" y="276441"/>
            <a:ext cx="4101024"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38317A43-FCA1-20FD-1768-3E919E719C4A}"/>
              </a:ext>
            </a:extLst>
          </p:cNvPr>
          <p:cNvGrpSpPr/>
          <p:nvPr/>
        </p:nvGrpSpPr>
        <p:grpSpPr>
          <a:xfrm>
            <a:off x="1659508" y="2088983"/>
            <a:ext cx="9520120" cy="2680030"/>
            <a:chOff x="1301666" y="1923911"/>
            <a:chExt cx="4548715" cy="1928877"/>
          </a:xfrm>
        </p:grpSpPr>
        <p:sp>
          <p:nvSpPr>
            <p:cNvPr id="5" name="圆角矩形 27">
              <a:extLst>
                <a:ext uri="{FF2B5EF4-FFF2-40B4-BE49-F238E27FC236}">
                  <a16:creationId xmlns:a16="http://schemas.microsoft.com/office/drawing/2014/main" id="{142B6660-6D7A-8534-21A9-983EFD44D855}"/>
                </a:ext>
              </a:extLst>
            </p:cNvPr>
            <p:cNvSpPr/>
            <p:nvPr/>
          </p:nvSpPr>
          <p:spPr>
            <a:xfrm>
              <a:off x="1359067" y="2350171"/>
              <a:ext cx="168910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7" name="文本">
              <a:extLst>
                <a:ext uri="{FF2B5EF4-FFF2-40B4-BE49-F238E27FC236}">
                  <a16:creationId xmlns:a16="http://schemas.microsoft.com/office/drawing/2014/main" id="{91F346C1-7BE0-599E-E499-6FDE36E81128}"/>
                </a:ext>
              </a:extLst>
            </p:cNvPr>
            <p:cNvSpPr/>
            <p:nvPr/>
          </p:nvSpPr>
          <p:spPr>
            <a:xfrm>
              <a:off x="1301666" y="1923911"/>
              <a:ext cx="1550366" cy="376573"/>
            </a:xfrm>
            <a:prstGeom prst="rect">
              <a:avLst/>
            </a:prstGeom>
          </p:spPr>
          <p:txBody>
            <a:bodyPr wrap="non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8.1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软件维护的定义</a:t>
              </a:r>
            </a:p>
          </p:txBody>
        </p:sp>
        <p:sp>
          <p:nvSpPr>
            <p:cNvPr id="9" name="文本框 8">
              <a:extLst>
                <a:ext uri="{FF2B5EF4-FFF2-40B4-BE49-F238E27FC236}">
                  <a16:creationId xmlns:a16="http://schemas.microsoft.com/office/drawing/2014/main" id="{9D4DDB75-6B1F-41CA-7667-0ED2B990CE9A}"/>
                </a:ext>
              </a:extLst>
            </p:cNvPr>
            <p:cNvSpPr txBox="1"/>
            <p:nvPr/>
          </p:nvSpPr>
          <p:spPr>
            <a:xfrm>
              <a:off x="1301666" y="2445577"/>
              <a:ext cx="4548715" cy="1407211"/>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软件维护</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(software maintenance</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）是指在软件产品在交付之后</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为改正错误、改进性能或其他属性</a:t>
              </a:r>
              <a:r>
                <a:rPr lang="en-US" altLang="zh-CN" sz="28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800" dirty="0">
                  <a:solidFill>
                    <a:schemeClr val="bg1"/>
                  </a:solidFill>
                  <a:latin typeface="思源黑体旧字形 Normal" panose="020B0400000000000000" pitchFamily="34" charset="-122"/>
                  <a:ea typeface="思源黑体旧字形 Normal" panose="020B0400000000000000" pitchFamily="34" charset="-122"/>
                </a:rPr>
                <a:t>或者为了适应变化了的环境而对软件产品所进行的修改活动。</a:t>
              </a:r>
            </a:p>
          </p:txBody>
        </p:sp>
      </p:grpSp>
    </p:spTree>
    <p:extLst>
      <p:ext uri="{BB962C8B-B14F-4D97-AF65-F5344CB8AC3E}">
        <p14:creationId xmlns:p14="http://schemas.microsoft.com/office/powerpoint/2010/main" val="331402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248319" y="287327"/>
            <a:ext cx="3695362"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751577" y="287327"/>
              <a:ext cx="2031325"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课程内容回顾</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416C619B-D465-4CD0-B069-9B1DAA6C1DBF}"/>
              </a:ext>
            </a:extLst>
          </p:cNvPr>
          <p:cNvGrpSpPr/>
          <p:nvPr/>
        </p:nvGrpSpPr>
        <p:grpSpPr>
          <a:xfrm flipH="1" flipV="1">
            <a:off x="4586230" y="1529358"/>
            <a:ext cx="3129047" cy="4007553"/>
            <a:chOff x="4414283" y="1688907"/>
            <a:chExt cx="3589146" cy="4596828"/>
          </a:xfrm>
        </p:grpSpPr>
        <p:sp>
          <p:nvSpPr>
            <p:cNvPr id="51" name="文本">
              <a:extLst>
                <a:ext uri="{FF2B5EF4-FFF2-40B4-BE49-F238E27FC236}">
                  <a16:creationId xmlns:a16="http://schemas.microsoft.com/office/drawing/2014/main" id="{446CE383-0EE8-482B-9EDC-E53F1A0C07B6}"/>
                </a:ext>
              </a:extLst>
            </p:cNvPr>
            <p:cNvSpPr/>
            <p:nvPr/>
          </p:nvSpPr>
          <p:spPr>
            <a:xfrm>
              <a:off x="5785628" y="1688907"/>
              <a:ext cx="1343948" cy="1343948"/>
            </a:xfrm>
            <a:custGeom>
              <a:avLst/>
              <a:gdLst>
                <a:gd name="connsiteX0" fmla="*/ 671974 w 1343948"/>
                <a:gd name="connsiteY0" fmla="*/ 0 h 1343948"/>
                <a:gd name="connsiteX1" fmla="*/ 1343948 w 1343948"/>
                <a:gd name="connsiteY1" fmla="*/ 671974 h 1343948"/>
                <a:gd name="connsiteX2" fmla="*/ 671974 w 1343948"/>
                <a:gd name="connsiteY2" fmla="*/ 1343948 h 1343948"/>
                <a:gd name="connsiteX3" fmla="*/ 0 w 1343948"/>
                <a:gd name="connsiteY3" fmla="*/ 671974 h 1343948"/>
                <a:gd name="connsiteX4" fmla="*/ 671974 w 1343948"/>
                <a:gd name="connsiteY4" fmla="*/ 0 h 1343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948" h="1343948">
                  <a:moveTo>
                    <a:pt x="671974" y="0"/>
                  </a:moveTo>
                  <a:cubicBezTo>
                    <a:pt x="1043095" y="0"/>
                    <a:pt x="1343948" y="300853"/>
                    <a:pt x="1343948" y="671974"/>
                  </a:cubicBezTo>
                  <a:cubicBezTo>
                    <a:pt x="1343948" y="1043095"/>
                    <a:pt x="1043095" y="1343948"/>
                    <a:pt x="671974" y="1343948"/>
                  </a:cubicBezTo>
                  <a:cubicBezTo>
                    <a:pt x="300853" y="1343948"/>
                    <a:pt x="0" y="1043095"/>
                    <a:pt x="0" y="671974"/>
                  </a:cubicBezTo>
                  <a:cubicBezTo>
                    <a:pt x="0" y="300853"/>
                    <a:pt x="300853" y="0"/>
                    <a:pt x="671974"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2" name="文本">
              <a:extLst>
                <a:ext uri="{FF2B5EF4-FFF2-40B4-BE49-F238E27FC236}">
                  <a16:creationId xmlns:a16="http://schemas.microsoft.com/office/drawing/2014/main" id="{D68E06F6-6E5B-418B-89BF-834538005CCA}"/>
                </a:ext>
              </a:extLst>
            </p:cNvPr>
            <p:cNvSpPr/>
            <p:nvPr/>
          </p:nvSpPr>
          <p:spPr>
            <a:xfrm>
              <a:off x="4414283" y="2998067"/>
              <a:ext cx="1518986" cy="1518986"/>
            </a:xfrm>
            <a:custGeom>
              <a:avLst/>
              <a:gdLst>
                <a:gd name="connsiteX0" fmla="*/ 759493 w 1518986"/>
                <a:gd name="connsiteY0" fmla="*/ 0 h 1518986"/>
                <a:gd name="connsiteX1" fmla="*/ 1518986 w 1518986"/>
                <a:gd name="connsiteY1" fmla="*/ 759493 h 1518986"/>
                <a:gd name="connsiteX2" fmla="*/ 759493 w 1518986"/>
                <a:gd name="connsiteY2" fmla="*/ 1518986 h 1518986"/>
                <a:gd name="connsiteX3" fmla="*/ 0 w 1518986"/>
                <a:gd name="connsiteY3" fmla="*/ 759493 h 1518986"/>
                <a:gd name="connsiteX4" fmla="*/ 759493 w 1518986"/>
                <a:gd name="connsiteY4" fmla="*/ 0 h 151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986" h="1518986">
                  <a:moveTo>
                    <a:pt x="759493" y="0"/>
                  </a:moveTo>
                  <a:cubicBezTo>
                    <a:pt x="1178949" y="0"/>
                    <a:pt x="1518986" y="340037"/>
                    <a:pt x="1518986" y="759493"/>
                  </a:cubicBezTo>
                  <a:cubicBezTo>
                    <a:pt x="1518986" y="1178949"/>
                    <a:pt x="1178949" y="1518986"/>
                    <a:pt x="759493" y="1518986"/>
                  </a:cubicBezTo>
                  <a:cubicBezTo>
                    <a:pt x="340037" y="1518986"/>
                    <a:pt x="0" y="1178949"/>
                    <a:pt x="0" y="759493"/>
                  </a:cubicBezTo>
                  <a:cubicBezTo>
                    <a:pt x="0" y="340037"/>
                    <a:pt x="340037" y="0"/>
                    <a:pt x="759493"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8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3" name="文本">
              <a:extLst>
                <a:ext uri="{FF2B5EF4-FFF2-40B4-BE49-F238E27FC236}">
                  <a16:creationId xmlns:a16="http://schemas.microsoft.com/office/drawing/2014/main" id="{4184FB27-A6F6-4987-8873-9EC5CAC65A14}"/>
                </a:ext>
              </a:extLst>
            </p:cNvPr>
            <p:cNvSpPr/>
            <p:nvPr/>
          </p:nvSpPr>
          <p:spPr>
            <a:xfrm>
              <a:off x="6632162" y="3573622"/>
              <a:ext cx="1371267" cy="1371267"/>
            </a:xfrm>
            <a:custGeom>
              <a:avLst/>
              <a:gdLst>
                <a:gd name="connsiteX0" fmla="*/ 950569 w 1901138"/>
                <a:gd name="connsiteY0" fmla="*/ 0 h 1901138"/>
                <a:gd name="connsiteX1" fmla="*/ 1901138 w 1901138"/>
                <a:gd name="connsiteY1" fmla="*/ 950569 h 1901138"/>
                <a:gd name="connsiteX2" fmla="*/ 950569 w 1901138"/>
                <a:gd name="connsiteY2" fmla="*/ 1901138 h 1901138"/>
                <a:gd name="connsiteX3" fmla="*/ 0 w 1901138"/>
                <a:gd name="connsiteY3" fmla="*/ 950569 h 1901138"/>
                <a:gd name="connsiteX4" fmla="*/ 950569 w 1901138"/>
                <a:gd name="connsiteY4" fmla="*/ 0 h 190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38" h="1901138">
                  <a:moveTo>
                    <a:pt x="950569" y="0"/>
                  </a:moveTo>
                  <a:cubicBezTo>
                    <a:pt x="1475554" y="0"/>
                    <a:pt x="1901138" y="425584"/>
                    <a:pt x="1901138" y="950569"/>
                  </a:cubicBezTo>
                  <a:cubicBezTo>
                    <a:pt x="1901138" y="1475554"/>
                    <a:pt x="1475554" y="1901138"/>
                    <a:pt x="950569" y="1901138"/>
                  </a:cubicBezTo>
                  <a:cubicBezTo>
                    <a:pt x="425584" y="1901138"/>
                    <a:pt x="0" y="1475554"/>
                    <a:pt x="0" y="950569"/>
                  </a:cubicBezTo>
                  <a:cubicBezTo>
                    <a:pt x="0" y="425584"/>
                    <a:pt x="425584" y="0"/>
                    <a:pt x="950569"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32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sp>
          <p:nvSpPr>
            <p:cNvPr id="54" name="文本">
              <a:extLst>
                <a:ext uri="{FF2B5EF4-FFF2-40B4-BE49-F238E27FC236}">
                  <a16:creationId xmlns:a16="http://schemas.microsoft.com/office/drawing/2014/main" id="{ED4BF6E4-E26B-4176-89D2-8AAE36B8A461}"/>
                </a:ext>
              </a:extLst>
            </p:cNvPr>
            <p:cNvSpPr/>
            <p:nvPr/>
          </p:nvSpPr>
          <p:spPr>
            <a:xfrm>
              <a:off x="4943962" y="4867299"/>
              <a:ext cx="1418436" cy="1418436"/>
            </a:xfrm>
            <a:custGeom>
              <a:avLst/>
              <a:gdLst>
                <a:gd name="connsiteX0" fmla="*/ 709218 w 1418436"/>
                <a:gd name="connsiteY0" fmla="*/ 0 h 1418436"/>
                <a:gd name="connsiteX1" fmla="*/ 1418436 w 1418436"/>
                <a:gd name="connsiteY1" fmla="*/ 709218 h 1418436"/>
                <a:gd name="connsiteX2" fmla="*/ 709218 w 1418436"/>
                <a:gd name="connsiteY2" fmla="*/ 1418436 h 1418436"/>
                <a:gd name="connsiteX3" fmla="*/ 0 w 1418436"/>
                <a:gd name="connsiteY3" fmla="*/ 709218 h 1418436"/>
                <a:gd name="connsiteX4" fmla="*/ 709218 w 1418436"/>
                <a:gd name="connsiteY4" fmla="*/ 0 h 141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8436" h="1418436">
                  <a:moveTo>
                    <a:pt x="709218" y="0"/>
                  </a:moveTo>
                  <a:cubicBezTo>
                    <a:pt x="1100908" y="0"/>
                    <a:pt x="1418436" y="317528"/>
                    <a:pt x="1418436" y="709218"/>
                  </a:cubicBezTo>
                  <a:cubicBezTo>
                    <a:pt x="1418436" y="1100908"/>
                    <a:pt x="1100908" y="1418436"/>
                    <a:pt x="709218" y="1418436"/>
                  </a:cubicBezTo>
                  <a:cubicBezTo>
                    <a:pt x="317528" y="1418436"/>
                    <a:pt x="0" y="1100908"/>
                    <a:pt x="0" y="709218"/>
                  </a:cubicBezTo>
                  <a:cubicBezTo>
                    <a:pt x="0" y="317528"/>
                    <a:pt x="317528" y="0"/>
                    <a:pt x="709218"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2889250">
                <a:spcBef>
                  <a:spcPct val="0"/>
                </a:spcBef>
                <a:spcAft>
                  <a:spcPct val="35000"/>
                </a:spcAft>
              </a:pPr>
              <a:endParaRPr lang="en-US" altLang="zh-CN" sz="2000" dirty="0">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latin typeface="Arial" panose="020B0604020202020204" pitchFamily="34" charset="0"/>
                <a:ea typeface="微软雅黑" panose="020B0503020204020204" charset="-122"/>
                <a:sym typeface="Arial" panose="020B0604020202020204" pitchFamily="34" charset="0"/>
              </a:endParaRPr>
            </a:p>
          </p:txBody>
        </p:sp>
      </p:grpSp>
      <p:grpSp>
        <p:nvGrpSpPr>
          <p:cNvPr id="2" name="组合 1">
            <a:extLst>
              <a:ext uri="{FF2B5EF4-FFF2-40B4-BE49-F238E27FC236}">
                <a16:creationId xmlns:a16="http://schemas.microsoft.com/office/drawing/2014/main" id="{6666E52D-ABBC-4F89-AF3F-BD941410D3BD}"/>
              </a:ext>
            </a:extLst>
          </p:cNvPr>
          <p:cNvGrpSpPr/>
          <p:nvPr/>
        </p:nvGrpSpPr>
        <p:grpSpPr>
          <a:xfrm>
            <a:off x="7715277" y="1318598"/>
            <a:ext cx="3440936" cy="1764007"/>
            <a:chOff x="4589635" y="1837810"/>
            <a:chExt cx="3440936" cy="1764007"/>
          </a:xfrm>
        </p:grpSpPr>
        <p:sp>
          <p:nvSpPr>
            <p:cNvPr id="55" name="文本">
              <a:extLst>
                <a:ext uri="{FF2B5EF4-FFF2-40B4-BE49-F238E27FC236}">
                  <a16:creationId xmlns:a16="http://schemas.microsoft.com/office/drawing/2014/main" id="{185AC858-63A0-4B3D-B534-1D82DA57F1D8}"/>
                </a:ext>
              </a:extLst>
            </p:cNvPr>
            <p:cNvSpPr/>
            <p:nvPr/>
          </p:nvSpPr>
          <p:spPr>
            <a:xfrm>
              <a:off x="4589636" y="1837810"/>
              <a:ext cx="1502334"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改正性维护</a:t>
              </a:r>
            </a:p>
          </p:txBody>
        </p:sp>
        <p:sp>
          <p:nvSpPr>
            <p:cNvPr id="56" name="文本框 55">
              <a:extLst>
                <a:ext uri="{FF2B5EF4-FFF2-40B4-BE49-F238E27FC236}">
                  <a16:creationId xmlns:a16="http://schemas.microsoft.com/office/drawing/2014/main" id="{CF2776E2-2A12-4644-B097-1DDDB61ED1C0}"/>
                </a:ext>
              </a:extLst>
            </p:cNvPr>
            <p:cNvSpPr txBox="1"/>
            <p:nvPr/>
          </p:nvSpPr>
          <p:spPr>
            <a:xfrm>
              <a:off x="4589635" y="2157126"/>
              <a:ext cx="3440936" cy="1444691"/>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因为软件测试不可能暴露出一个大型软件系统中所有潜藏的错误，所以必然会有</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第一项维护活动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a:t>
              </a:r>
            </a:p>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在任何大型程序的使用期间，用户必然会发现程序错误，并且把他们遇到的问题报告给维护人员。把诊断和改正错误的过程称为改正性维护</a:t>
              </a:r>
            </a:p>
          </p:txBody>
        </p:sp>
      </p:grpSp>
      <p:grpSp>
        <p:nvGrpSpPr>
          <p:cNvPr id="57" name="组合 56">
            <a:extLst>
              <a:ext uri="{FF2B5EF4-FFF2-40B4-BE49-F238E27FC236}">
                <a16:creationId xmlns:a16="http://schemas.microsoft.com/office/drawing/2014/main" id="{ACECFFBD-90C1-4455-9186-5E5E6C059B73}"/>
              </a:ext>
            </a:extLst>
          </p:cNvPr>
          <p:cNvGrpSpPr/>
          <p:nvPr/>
        </p:nvGrpSpPr>
        <p:grpSpPr>
          <a:xfrm>
            <a:off x="8181621" y="3296060"/>
            <a:ext cx="3518913" cy="1210009"/>
            <a:chOff x="4589635" y="1837810"/>
            <a:chExt cx="3518913" cy="1210009"/>
          </a:xfrm>
        </p:grpSpPr>
        <p:sp>
          <p:nvSpPr>
            <p:cNvPr id="58" name="文本">
              <a:extLst>
                <a:ext uri="{FF2B5EF4-FFF2-40B4-BE49-F238E27FC236}">
                  <a16:creationId xmlns:a16="http://schemas.microsoft.com/office/drawing/2014/main" id="{5832800D-BB95-4985-A27D-E5C1E17DB487}"/>
                </a:ext>
              </a:extLst>
            </p:cNvPr>
            <p:cNvSpPr/>
            <p:nvPr/>
          </p:nvSpPr>
          <p:spPr>
            <a:xfrm>
              <a:off x="4589636" y="1837810"/>
              <a:ext cx="3518912" cy="400110"/>
            </a:xfrm>
            <a:prstGeom prst="rect">
              <a:avLst/>
            </a:prstGeom>
          </p:spPr>
          <p:txBody>
            <a:bodyPr wrap="none">
              <a:spAutoFit/>
            </a:bodyPr>
            <a:lstStyle/>
            <a:p>
              <a:r>
                <a:rPr lang="zh-CN" altLang="en-US" sz="2000" dirty="0">
                  <a:solidFill>
                    <a:schemeClr val="bg1"/>
                  </a:solidFill>
                  <a:latin typeface="+mj-ea"/>
                  <a:ea typeface="思源黑体旧字形 Normal" panose="020B0400000000000000" pitchFamily="34" charset="-122"/>
                  <a:cs typeface="Open Sans" panose="020B0606030504020204" pitchFamily="34" charset="0"/>
                </a:rPr>
                <a:t>适应性维护</a:t>
              </a:r>
              <a:r>
                <a:rPr lang="en-US" altLang="zh-CN" sz="2000" dirty="0">
                  <a:solidFill>
                    <a:schemeClr val="bg1"/>
                  </a:solidFill>
                  <a:latin typeface="+mj-ea"/>
                  <a:ea typeface="思源黑体旧字形 Normal" panose="020B0400000000000000" pitchFamily="34" charset="-122"/>
                  <a:cs typeface="Open Sans" panose="020B0606030504020204" pitchFamily="34" charset="0"/>
                </a:rPr>
                <a:t>—</a:t>
              </a:r>
              <a:r>
                <a:rPr lang="zh-CN" altLang="en-US" sz="2000" dirty="0">
                  <a:solidFill>
                    <a:srgbClr val="FF0000"/>
                  </a:solidFill>
                  <a:latin typeface="+mj-ea"/>
                  <a:ea typeface="思源黑体旧字形 Normal" panose="020B0400000000000000" pitchFamily="34" charset="-122"/>
                  <a:cs typeface="Open Sans" panose="020B0606030504020204" pitchFamily="34" charset="0"/>
                </a:rPr>
                <a:t>第二项维护活动</a:t>
              </a:r>
            </a:p>
          </p:txBody>
        </p:sp>
        <p:sp>
          <p:nvSpPr>
            <p:cNvPr id="59" name="文本框 58">
              <a:extLst>
                <a:ext uri="{FF2B5EF4-FFF2-40B4-BE49-F238E27FC236}">
                  <a16:creationId xmlns:a16="http://schemas.microsoft.com/office/drawing/2014/main" id="{0E80AC7F-674E-4038-8F73-A8A887A531D9}"/>
                </a:ext>
              </a:extLst>
            </p:cNvPr>
            <p:cNvSpPr txBox="1"/>
            <p:nvPr/>
          </p:nvSpPr>
          <p:spPr>
            <a:xfrm>
              <a:off x="4589635" y="2157126"/>
              <a:ext cx="3440936" cy="890693"/>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适应性维护，也就是为了和变化了的环境适当地配合而进行的修改软件的活动，是既必要又经常的维护活动。</a:t>
              </a:r>
            </a:p>
          </p:txBody>
        </p:sp>
      </p:grpSp>
      <p:grpSp>
        <p:nvGrpSpPr>
          <p:cNvPr id="60" name="组合 59">
            <a:extLst>
              <a:ext uri="{FF2B5EF4-FFF2-40B4-BE49-F238E27FC236}">
                <a16:creationId xmlns:a16="http://schemas.microsoft.com/office/drawing/2014/main" id="{419A3371-012C-4300-A675-CA1381D7B54A}"/>
              </a:ext>
            </a:extLst>
          </p:cNvPr>
          <p:cNvGrpSpPr/>
          <p:nvPr/>
        </p:nvGrpSpPr>
        <p:grpSpPr>
          <a:xfrm flipH="1">
            <a:off x="791763" y="2031880"/>
            <a:ext cx="3440936" cy="2041006"/>
            <a:chOff x="4589635" y="1837810"/>
            <a:chExt cx="3440936" cy="2041006"/>
          </a:xfrm>
        </p:grpSpPr>
        <p:sp>
          <p:nvSpPr>
            <p:cNvPr id="61" name="文本">
              <a:extLst>
                <a:ext uri="{FF2B5EF4-FFF2-40B4-BE49-F238E27FC236}">
                  <a16:creationId xmlns:a16="http://schemas.microsoft.com/office/drawing/2014/main" id="{1C37E286-0443-42D0-924E-9906B49D0D9D}"/>
                </a:ext>
              </a:extLst>
            </p:cNvPr>
            <p:cNvSpPr/>
            <p:nvPr/>
          </p:nvSpPr>
          <p:spPr>
            <a:xfrm>
              <a:off x="4589636" y="1837810"/>
              <a:ext cx="1467068"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完善性维护</a:t>
              </a:r>
            </a:p>
          </p:txBody>
        </p:sp>
        <p:sp>
          <p:nvSpPr>
            <p:cNvPr id="62" name="文本框 61">
              <a:extLst>
                <a:ext uri="{FF2B5EF4-FFF2-40B4-BE49-F238E27FC236}">
                  <a16:creationId xmlns:a16="http://schemas.microsoft.com/office/drawing/2014/main" id="{F342E2D3-8751-4D7A-9757-EF748CD023CA}"/>
                </a:ext>
              </a:extLst>
            </p:cNvPr>
            <p:cNvSpPr txBox="1"/>
            <p:nvPr/>
          </p:nvSpPr>
          <p:spPr>
            <a:xfrm>
              <a:off x="4589635" y="2157126"/>
              <a:ext cx="3440936" cy="1721690"/>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当一个软件系统顺利地运行时，常常出现</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第三项维护活动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：在使用软件的过程中用户往往提出增加新功能或修改已有功能的建议，还可能提出一般性的改进意见。为了满足这类要求，需要进行完善性维护。这项维护活动通常占软件维护工作的大部分。</a:t>
              </a:r>
            </a:p>
          </p:txBody>
        </p:sp>
      </p:grpSp>
      <p:grpSp>
        <p:nvGrpSpPr>
          <p:cNvPr id="63" name="组合 62">
            <a:extLst>
              <a:ext uri="{FF2B5EF4-FFF2-40B4-BE49-F238E27FC236}">
                <a16:creationId xmlns:a16="http://schemas.microsoft.com/office/drawing/2014/main" id="{9FD93715-9DE3-40B1-98C7-BD33376E90B2}"/>
              </a:ext>
            </a:extLst>
          </p:cNvPr>
          <p:cNvGrpSpPr/>
          <p:nvPr/>
        </p:nvGrpSpPr>
        <p:grpSpPr>
          <a:xfrm flipH="1">
            <a:off x="1557216" y="4482585"/>
            <a:ext cx="3440936" cy="1487008"/>
            <a:chOff x="4589635" y="1837810"/>
            <a:chExt cx="3440936" cy="1487008"/>
          </a:xfrm>
        </p:grpSpPr>
        <p:sp>
          <p:nvSpPr>
            <p:cNvPr id="64" name="文本">
              <a:extLst>
                <a:ext uri="{FF2B5EF4-FFF2-40B4-BE49-F238E27FC236}">
                  <a16:creationId xmlns:a16="http://schemas.microsoft.com/office/drawing/2014/main" id="{FABD6B9F-85AE-4A10-9578-82407775E6A4}"/>
                </a:ext>
              </a:extLst>
            </p:cNvPr>
            <p:cNvSpPr/>
            <p:nvPr/>
          </p:nvSpPr>
          <p:spPr>
            <a:xfrm>
              <a:off x="4589636" y="1837810"/>
              <a:ext cx="1467068" cy="400110"/>
            </a:xfrm>
            <a:prstGeom prst="rect">
              <a:avLst/>
            </a:prstGeom>
          </p:spPr>
          <p:txBody>
            <a:bodyPr wrap="none">
              <a:spAutoFit/>
            </a:bodyPr>
            <a:lstStyle/>
            <a:p>
              <a:pPr algn="r"/>
              <a:r>
                <a:rPr lang="zh-CN" altLang="en-US" sz="2000" dirty="0">
                  <a:solidFill>
                    <a:schemeClr val="bg1"/>
                  </a:solidFill>
                  <a:latin typeface="+mj-ea"/>
                  <a:ea typeface="思源黑体旧字形 Normal" panose="020B0400000000000000" pitchFamily="34" charset="-122"/>
                  <a:cs typeface="Open Sans" panose="020B0606030504020204" pitchFamily="34" charset="0"/>
                </a:rPr>
                <a:t>预防性维护</a:t>
              </a:r>
            </a:p>
          </p:txBody>
        </p:sp>
        <p:sp>
          <p:nvSpPr>
            <p:cNvPr id="65" name="文本框 64">
              <a:extLst>
                <a:ext uri="{FF2B5EF4-FFF2-40B4-BE49-F238E27FC236}">
                  <a16:creationId xmlns:a16="http://schemas.microsoft.com/office/drawing/2014/main" id="{294E4DF0-6A84-405F-AD3B-046FA6E49675}"/>
                </a:ext>
              </a:extLst>
            </p:cNvPr>
            <p:cNvSpPr txBox="1"/>
            <p:nvPr/>
          </p:nvSpPr>
          <p:spPr>
            <a:xfrm>
              <a:off x="4589635" y="2157126"/>
              <a:ext cx="3440936" cy="1167692"/>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gn="r">
                <a:lnSpc>
                  <a:spcPct val="150000"/>
                </a:lnSpc>
              </a:pP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当为了改进未来的可维护性或可靠性，或为了给未来的改进奠定更好的基础而修改软件时，出现了</a:t>
              </a:r>
              <a:r>
                <a:rPr lang="zh-CN" altLang="en-US" sz="1200" dirty="0">
                  <a:solidFill>
                    <a:srgbClr val="FF0000"/>
                  </a:solidFill>
                  <a:latin typeface="思源黑体旧字形 Normal" panose="020B0400000000000000" pitchFamily="34" charset="-122"/>
                  <a:ea typeface="思源黑体旧字形 Normal" panose="020B0400000000000000" pitchFamily="34" charset="-122"/>
                </a:rPr>
                <a:t>第四项维护活动</a:t>
              </a:r>
              <a:r>
                <a:rPr lang="zh-CN" altLang="en-US" sz="1200" dirty="0">
                  <a:solidFill>
                    <a:schemeClr val="bg1"/>
                  </a:solidFill>
                  <a:latin typeface="思源黑体旧字形 Normal" panose="020B0400000000000000" pitchFamily="34" charset="-122"/>
                  <a:ea typeface="思源黑体旧字形 Normal" panose="020B0400000000000000" pitchFamily="34" charset="-122"/>
                </a:rPr>
                <a:t>。这项维护活动通常称为预防性维护，目前这项维护活动相对比较少。</a:t>
              </a:r>
            </a:p>
          </p:txBody>
        </p:sp>
      </p:grpSp>
      <p:sp>
        <p:nvSpPr>
          <p:cNvPr id="66" name="椭圆1">
            <a:extLst>
              <a:ext uri="{FF2B5EF4-FFF2-40B4-BE49-F238E27FC236}">
                <a16:creationId xmlns:a16="http://schemas.microsoft.com/office/drawing/2014/main" id="{612BCA64-43EA-467C-989C-733B84D8EA34}"/>
              </a:ext>
            </a:extLst>
          </p:cNvPr>
          <p:cNvSpPr/>
          <p:nvPr/>
        </p:nvSpPr>
        <p:spPr>
          <a:xfrm>
            <a:off x="6329859" y="1808017"/>
            <a:ext cx="691328" cy="595668"/>
          </a:xfrm>
          <a:custGeom>
            <a:avLst/>
            <a:gdLst>
              <a:gd name="connsiteX0" fmla="*/ 124340 w 469943"/>
              <a:gd name="connsiteY0" fmla="*/ 122210 h 404917"/>
              <a:gd name="connsiteX1" fmla="*/ 212473 w 469943"/>
              <a:gd name="connsiteY1" fmla="*/ 10885 h 404917"/>
              <a:gd name="connsiteX2" fmla="*/ 252784 w 469943"/>
              <a:gd name="connsiteY2" fmla="*/ 6199 h 404917"/>
              <a:gd name="connsiteX3" fmla="*/ 257470 w 469943"/>
              <a:gd name="connsiteY3" fmla="*/ 10885 h 404917"/>
              <a:gd name="connsiteX4" fmla="*/ 345603 w 469943"/>
              <a:gd name="connsiteY4" fmla="*/ 122210 h 404917"/>
              <a:gd name="connsiteX5" fmla="*/ 429946 w 469943"/>
              <a:gd name="connsiteY5" fmla="*/ 86065 h 404917"/>
              <a:gd name="connsiteX6" fmla="*/ 467624 w 469943"/>
              <a:gd name="connsiteY6" fmla="*/ 101141 h 404917"/>
              <a:gd name="connsiteX7" fmla="*/ 469346 w 469943"/>
              <a:gd name="connsiteY7" fmla="*/ 118268 h 404917"/>
              <a:gd name="connsiteX8" fmla="*/ 420090 w 469943"/>
              <a:gd name="connsiteY8" fmla="*/ 355591 h 404917"/>
              <a:gd name="connsiteX9" fmla="*/ 359467 w 469943"/>
              <a:gd name="connsiteY9" fmla="*/ 404918 h 404917"/>
              <a:gd name="connsiteX10" fmla="*/ 110477 w 469943"/>
              <a:gd name="connsiteY10" fmla="*/ 404918 h 404917"/>
              <a:gd name="connsiteX11" fmla="*/ 49854 w 469943"/>
              <a:gd name="connsiteY11" fmla="*/ 355591 h 404917"/>
              <a:gd name="connsiteX12" fmla="*/ 603 w 469943"/>
              <a:gd name="connsiteY12" fmla="*/ 118268 h 404917"/>
              <a:gd name="connsiteX13" fmla="*/ 22876 w 469943"/>
              <a:gd name="connsiteY13" fmla="*/ 84343 h 404917"/>
              <a:gd name="connsiteX14" fmla="*/ 40002 w 469943"/>
              <a:gd name="connsiteY14" fmla="*/ 86065 h 404917"/>
              <a:gd name="connsiteX15" fmla="*/ 124346 w 469943"/>
              <a:gd name="connsiteY15" fmla="*/ 122210 h 404917"/>
              <a:gd name="connsiteX16" fmla="*/ 234972 w 469943"/>
              <a:gd name="connsiteY16" fmla="*/ 39252 h 404917"/>
              <a:gd name="connsiteX17" fmla="*/ 148866 w 469943"/>
              <a:gd name="connsiteY17" fmla="*/ 148015 h 404917"/>
              <a:gd name="connsiteX18" fmla="*/ 115065 w 469943"/>
              <a:gd name="connsiteY18" fmla="*/ 156580 h 404917"/>
              <a:gd name="connsiteX19" fmla="*/ 37664 w 469943"/>
              <a:gd name="connsiteY19" fmla="*/ 123408 h 404917"/>
              <a:gd name="connsiteX20" fmla="*/ 84365 w 469943"/>
              <a:gd name="connsiteY20" fmla="*/ 348424 h 404917"/>
              <a:gd name="connsiteX21" fmla="*/ 110471 w 469943"/>
              <a:gd name="connsiteY21" fmla="*/ 369672 h 404917"/>
              <a:gd name="connsiteX22" fmla="*/ 359472 w 469943"/>
              <a:gd name="connsiteY22" fmla="*/ 369672 h 404917"/>
              <a:gd name="connsiteX23" fmla="*/ 385578 w 469943"/>
              <a:gd name="connsiteY23" fmla="*/ 348424 h 404917"/>
              <a:gd name="connsiteX24" fmla="*/ 432279 w 469943"/>
              <a:gd name="connsiteY24" fmla="*/ 123408 h 404917"/>
              <a:gd name="connsiteX25" fmla="*/ 354879 w 469943"/>
              <a:gd name="connsiteY25" fmla="*/ 156580 h 404917"/>
              <a:gd name="connsiteX26" fmla="*/ 321078 w 469943"/>
              <a:gd name="connsiteY26" fmla="*/ 148015 h 404917"/>
              <a:gd name="connsiteX27" fmla="*/ 234972 w 469943"/>
              <a:gd name="connsiteY27" fmla="*/ 39252 h 40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9943" h="404917">
                <a:moveTo>
                  <a:pt x="124340" y="122210"/>
                </a:moveTo>
                <a:lnTo>
                  <a:pt x="212473" y="10885"/>
                </a:lnTo>
                <a:cubicBezTo>
                  <a:pt x="222311" y="-1541"/>
                  <a:pt x="240358" y="-3639"/>
                  <a:pt x="252784" y="6199"/>
                </a:cubicBezTo>
                <a:cubicBezTo>
                  <a:pt x="254522" y="7574"/>
                  <a:pt x="256094" y="9147"/>
                  <a:pt x="257470" y="10885"/>
                </a:cubicBezTo>
                <a:lnTo>
                  <a:pt x="345603" y="122210"/>
                </a:lnTo>
                <a:lnTo>
                  <a:pt x="429946" y="86065"/>
                </a:lnTo>
                <a:cubicBezTo>
                  <a:pt x="444515" y="79824"/>
                  <a:pt x="461384" y="86574"/>
                  <a:pt x="467624" y="101141"/>
                </a:cubicBezTo>
                <a:cubicBezTo>
                  <a:pt x="469937" y="106540"/>
                  <a:pt x="470538" y="112518"/>
                  <a:pt x="469346" y="118268"/>
                </a:cubicBezTo>
                <a:lnTo>
                  <a:pt x="420090" y="355591"/>
                </a:lnTo>
                <a:cubicBezTo>
                  <a:pt x="414125" y="384323"/>
                  <a:pt x="388810" y="404921"/>
                  <a:pt x="359467" y="404918"/>
                </a:cubicBezTo>
                <a:lnTo>
                  <a:pt x="110477" y="404918"/>
                </a:lnTo>
                <a:cubicBezTo>
                  <a:pt x="81133" y="404921"/>
                  <a:pt x="55818" y="384323"/>
                  <a:pt x="49854" y="355591"/>
                </a:cubicBezTo>
                <a:lnTo>
                  <a:pt x="603" y="118268"/>
                </a:lnTo>
                <a:cubicBezTo>
                  <a:pt x="-2614" y="102750"/>
                  <a:pt x="7358" y="87561"/>
                  <a:pt x="22876" y="84343"/>
                </a:cubicBezTo>
                <a:cubicBezTo>
                  <a:pt x="28627" y="83151"/>
                  <a:pt x="34604" y="83752"/>
                  <a:pt x="40002" y="86065"/>
                </a:cubicBezTo>
                <a:lnTo>
                  <a:pt x="124346" y="122210"/>
                </a:lnTo>
                <a:close/>
                <a:moveTo>
                  <a:pt x="234972" y="39252"/>
                </a:moveTo>
                <a:lnTo>
                  <a:pt x="148866" y="148015"/>
                </a:lnTo>
                <a:cubicBezTo>
                  <a:pt x="140824" y="158173"/>
                  <a:pt x="126973" y="161683"/>
                  <a:pt x="115065" y="156580"/>
                </a:cubicBezTo>
                <a:lnTo>
                  <a:pt x="37664" y="123408"/>
                </a:lnTo>
                <a:lnTo>
                  <a:pt x="84365" y="348424"/>
                </a:lnTo>
                <a:cubicBezTo>
                  <a:pt x="86932" y="360798"/>
                  <a:pt x="97833" y="369671"/>
                  <a:pt x="110471" y="369672"/>
                </a:cubicBezTo>
                <a:lnTo>
                  <a:pt x="359472" y="369672"/>
                </a:lnTo>
                <a:cubicBezTo>
                  <a:pt x="372110" y="369671"/>
                  <a:pt x="383011" y="360798"/>
                  <a:pt x="385578" y="348424"/>
                </a:cubicBezTo>
                <a:lnTo>
                  <a:pt x="432279" y="123408"/>
                </a:lnTo>
                <a:lnTo>
                  <a:pt x="354879" y="156580"/>
                </a:lnTo>
                <a:cubicBezTo>
                  <a:pt x="342970" y="161683"/>
                  <a:pt x="329119" y="158173"/>
                  <a:pt x="321078" y="148015"/>
                </a:cubicBezTo>
                <a:lnTo>
                  <a:pt x="234972" y="39252"/>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7" name="椭圆2">
            <a:extLst>
              <a:ext uri="{FF2B5EF4-FFF2-40B4-BE49-F238E27FC236}">
                <a16:creationId xmlns:a16="http://schemas.microsoft.com/office/drawing/2014/main" id="{80DD4D99-3C84-4508-840F-FA12BC7B0CE1}"/>
              </a:ext>
            </a:extLst>
          </p:cNvPr>
          <p:cNvSpPr/>
          <p:nvPr/>
        </p:nvSpPr>
        <p:spPr>
          <a:xfrm>
            <a:off x="5588232" y="4605416"/>
            <a:ext cx="691324" cy="691324"/>
          </a:xfrm>
          <a:custGeom>
            <a:avLst/>
            <a:gdLst>
              <a:gd name="connsiteX0" fmla="*/ 436580 w 469946"/>
              <a:gd name="connsiteY0" fmla="*/ 355732 h 469947"/>
              <a:gd name="connsiteX1" fmla="*/ 412399 w 469946"/>
              <a:gd name="connsiteY1" fmla="*/ 361774 h 469947"/>
              <a:gd name="connsiteX2" fmla="*/ 406357 w 469946"/>
              <a:gd name="connsiteY2" fmla="*/ 337592 h 469947"/>
              <a:gd name="connsiteX3" fmla="*/ 434701 w 469946"/>
              <a:gd name="connsiteY3" fmla="*/ 234973 h 469947"/>
              <a:gd name="connsiteX4" fmla="*/ 234973 w 469946"/>
              <a:gd name="connsiteY4" fmla="*/ 35246 h 469947"/>
              <a:gd name="connsiteX5" fmla="*/ 35246 w 469946"/>
              <a:gd name="connsiteY5" fmla="*/ 234973 h 469947"/>
              <a:gd name="connsiteX6" fmla="*/ 234973 w 469946"/>
              <a:gd name="connsiteY6" fmla="*/ 434701 h 469947"/>
              <a:gd name="connsiteX7" fmla="*/ 337581 w 469946"/>
              <a:gd name="connsiteY7" fmla="*/ 406369 h 469947"/>
              <a:gd name="connsiteX8" fmla="*/ 361759 w 469946"/>
              <a:gd name="connsiteY8" fmla="*/ 412413 h 469947"/>
              <a:gd name="connsiteX9" fmla="*/ 355715 w 469946"/>
              <a:gd name="connsiteY9" fmla="*/ 436592 h 469947"/>
              <a:gd name="connsiteX10" fmla="*/ 234973 w 469946"/>
              <a:gd name="connsiteY10" fmla="*/ 469947 h 469947"/>
              <a:gd name="connsiteX11" fmla="*/ 0 w 469946"/>
              <a:gd name="connsiteY11" fmla="*/ 234973 h 469947"/>
              <a:gd name="connsiteX12" fmla="*/ 234973 w 469946"/>
              <a:gd name="connsiteY12" fmla="*/ 0 h 469947"/>
              <a:gd name="connsiteX13" fmla="*/ 469947 w 469946"/>
              <a:gd name="connsiteY13" fmla="*/ 234973 h 469947"/>
              <a:gd name="connsiteX14" fmla="*/ 436580 w 469946"/>
              <a:gd name="connsiteY14" fmla="*/ 355732 h 469947"/>
              <a:gd name="connsiteX15" fmla="*/ 134399 w 469946"/>
              <a:gd name="connsiteY15" fmla="*/ 310629 h 469947"/>
              <a:gd name="connsiteX16" fmla="*/ 217350 w 469946"/>
              <a:gd name="connsiteY16" fmla="*/ 227671 h 469947"/>
              <a:gd name="connsiteX17" fmla="*/ 217350 w 469946"/>
              <a:gd name="connsiteY17" fmla="*/ 129235 h 469947"/>
              <a:gd name="connsiteX18" fmla="*/ 234973 w 469946"/>
              <a:gd name="connsiteY18" fmla="*/ 111612 h 469947"/>
              <a:gd name="connsiteX19" fmla="*/ 252596 w 469946"/>
              <a:gd name="connsiteY19" fmla="*/ 129235 h 469947"/>
              <a:gd name="connsiteX20" fmla="*/ 252596 w 469946"/>
              <a:gd name="connsiteY20" fmla="*/ 234973 h 469947"/>
              <a:gd name="connsiteX21" fmla="*/ 247433 w 469946"/>
              <a:gd name="connsiteY21" fmla="*/ 247433 h 469947"/>
              <a:gd name="connsiteX22" fmla="*/ 159318 w 469946"/>
              <a:gd name="connsiteY22" fmla="*/ 335548 h 469947"/>
              <a:gd name="connsiteX23" fmla="*/ 134399 w 469946"/>
              <a:gd name="connsiteY23" fmla="*/ 335981 h 469947"/>
              <a:gd name="connsiteX24" fmla="*/ 133966 w 469946"/>
              <a:gd name="connsiteY24" fmla="*/ 311062 h 469947"/>
              <a:gd name="connsiteX25" fmla="*/ 134399 w 469946"/>
              <a:gd name="connsiteY25" fmla="*/ 310629 h 46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9946" h="469947">
                <a:moveTo>
                  <a:pt x="436580" y="355732"/>
                </a:moveTo>
                <a:cubicBezTo>
                  <a:pt x="431571" y="364078"/>
                  <a:pt x="420745" y="366783"/>
                  <a:pt x="412399" y="361774"/>
                </a:cubicBezTo>
                <a:cubicBezTo>
                  <a:pt x="404053" y="356765"/>
                  <a:pt x="401348" y="345938"/>
                  <a:pt x="406357" y="337592"/>
                </a:cubicBezTo>
                <a:cubicBezTo>
                  <a:pt x="424964" y="306601"/>
                  <a:pt x="434763" y="271121"/>
                  <a:pt x="434701" y="234973"/>
                </a:cubicBezTo>
                <a:cubicBezTo>
                  <a:pt x="434701" y="124665"/>
                  <a:pt x="345282" y="35246"/>
                  <a:pt x="234973" y="35246"/>
                </a:cubicBezTo>
                <a:cubicBezTo>
                  <a:pt x="124665" y="35246"/>
                  <a:pt x="35246" y="124665"/>
                  <a:pt x="35246" y="234973"/>
                </a:cubicBezTo>
                <a:cubicBezTo>
                  <a:pt x="35246" y="345282"/>
                  <a:pt x="124665" y="434701"/>
                  <a:pt x="234973" y="434701"/>
                </a:cubicBezTo>
                <a:cubicBezTo>
                  <a:pt x="271116" y="434765"/>
                  <a:pt x="306592" y="424969"/>
                  <a:pt x="337581" y="406369"/>
                </a:cubicBezTo>
                <a:cubicBezTo>
                  <a:pt x="345926" y="401361"/>
                  <a:pt x="356752" y="404068"/>
                  <a:pt x="361759" y="412413"/>
                </a:cubicBezTo>
                <a:cubicBezTo>
                  <a:pt x="366767" y="420759"/>
                  <a:pt x="364060" y="431585"/>
                  <a:pt x="355715" y="436592"/>
                </a:cubicBezTo>
                <a:cubicBezTo>
                  <a:pt x="319248" y="458479"/>
                  <a:pt x="277504" y="470011"/>
                  <a:pt x="234973" y="469947"/>
                </a:cubicBezTo>
                <a:cubicBezTo>
                  <a:pt x="105204" y="469947"/>
                  <a:pt x="0" y="364743"/>
                  <a:pt x="0" y="234973"/>
                </a:cubicBezTo>
                <a:cubicBezTo>
                  <a:pt x="0" y="105204"/>
                  <a:pt x="105204" y="0"/>
                  <a:pt x="234973" y="0"/>
                </a:cubicBezTo>
                <a:cubicBezTo>
                  <a:pt x="364743" y="0"/>
                  <a:pt x="469947" y="105204"/>
                  <a:pt x="469947" y="234973"/>
                </a:cubicBezTo>
                <a:cubicBezTo>
                  <a:pt x="469947" y="278091"/>
                  <a:pt x="458298" y="319546"/>
                  <a:pt x="436580" y="355732"/>
                </a:cubicBezTo>
                <a:close/>
                <a:moveTo>
                  <a:pt x="134399" y="310629"/>
                </a:moveTo>
                <a:lnTo>
                  <a:pt x="217350" y="227671"/>
                </a:lnTo>
                <a:lnTo>
                  <a:pt x="217350" y="129235"/>
                </a:lnTo>
                <a:cubicBezTo>
                  <a:pt x="217350" y="119503"/>
                  <a:pt x="225241" y="111612"/>
                  <a:pt x="234973" y="111612"/>
                </a:cubicBezTo>
                <a:cubicBezTo>
                  <a:pt x="244706" y="111612"/>
                  <a:pt x="252596" y="119503"/>
                  <a:pt x="252596" y="129235"/>
                </a:cubicBezTo>
                <a:lnTo>
                  <a:pt x="252596" y="234973"/>
                </a:lnTo>
                <a:cubicBezTo>
                  <a:pt x="252595" y="239647"/>
                  <a:pt x="250738" y="244129"/>
                  <a:pt x="247433" y="247433"/>
                </a:cubicBezTo>
                <a:lnTo>
                  <a:pt x="159318" y="335548"/>
                </a:lnTo>
                <a:cubicBezTo>
                  <a:pt x="152556" y="342549"/>
                  <a:pt x="141400" y="342742"/>
                  <a:pt x="134399" y="335981"/>
                </a:cubicBezTo>
                <a:cubicBezTo>
                  <a:pt x="127398" y="329220"/>
                  <a:pt x="127204" y="318063"/>
                  <a:pt x="133966" y="311062"/>
                </a:cubicBezTo>
                <a:cubicBezTo>
                  <a:pt x="134108" y="310915"/>
                  <a:pt x="134252" y="310771"/>
                  <a:pt x="134399" y="310629"/>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8" name="椭圆3">
            <a:extLst>
              <a:ext uri="{FF2B5EF4-FFF2-40B4-BE49-F238E27FC236}">
                <a16:creationId xmlns:a16="http://schemas.microsoft.com/office/drawing/2014/main" id="{424A47D7-9910-4A83-8CE5-9AF467D7E1D9}"/>
              </a:ext>
            </a:extLst>
          </p:cNvPr>
          <p:cNvSpPr/>
          <p:nvPr/>
        </p:nvSpPr>
        <p:spPr>
          <a:xfrm>
            <a:off x="4832546" y="2929151"/>
            <a:ext cx="691328" cy="691324"/>
          </a:xfrm>
          <a:custGeom>
            <a:avLst/>
            <a:gdLst>
              <a:gd name="connsiteX0" fmla="*/ 340711 w 446448"/>
              <a:gd name="connsiteY0" fmla="*/ 35246 h 446448"/>
              <a:gd name="connsiteX1" fmla="*/ 381855 w 446448"/>
              <a:gd name="connsiteY1" fmla="*/ 35246 h 446448"/>
              <a:gd name="connsiteX2" fmla="*/ 446449 w 446448"/>
              <a:gd name="connsiteY2" fmla="*/ 99916 h 446448"/>
              <a:gd name="connsiteX3" fmla="*/ 446449 w 446448"/>
              <a:gd name="connsiteY3" fmla="*/ 381773 h 446448"/>
              <a:gd name="connsiteX4" fmla="*/ 381855 w 446448"/>
              <a:gd name="connsiteY4" fmla="*/ 446449 h 446448"/>
              <a:gd name="connsiteX5" fmla="*/ 64594 w 446448"/>
              <a:gd name="connsiteY5" fmla="*/ 446449 h 446448"/>
              <a:gd name="connsiteX6" fmla="*/ 0 w 446448"/>
              <a:gd name="connsiteY6" fmla="*/ 381779 h 446448"/>
              <a:gd name="connsiteX7" fmla="*/ 0 w 446448"/>
              <a:gd name="connsiteY7" fmla="*/ 99922 h 446448"/>
              <a:gd name="connsiteX8" fmla="*/ 64594 w 446448"/>
              <a:gd name="connsiteY8" fmla="*/ 35246 h 446448"/>
              <a:gd name="connsiteX9" fmla="*/ 105738 w 446448"/>
              <a:gd name="connsiteY9" fmla="*/ 35246 h 446448"/>
              <a:gd name="connsiteX10" fmla="*/ 105738 w 446448"/>
              <a:gd name="connsiteY10" fmla="*/ 17623 h 446448"/>
              <a:gd name="connsiteX11" fmla="*/ 123361 w 446448"/>
              <a:gd name="connsiteY11" fmla="*/ 0 h 446448"/>
              <a:gd name="connsiteX12" fmla="*/ 140984 w 446448"/>
              <a:gd name="connsiteY12" fmla="*/ 17623 h 446448"/>
              <a:gd name="connsiteX13" fmla="*/ 140984 w 446448"/>
              <a:gd name="connsiteY13" fmla="*/ 35246 h 446448"/>
              <a:gd name="connsiteX14" fmla="*/ 305465 w 446448"/>
              <a:gd name="connsiteY14" fmla="*/ 35246 h 446448"/>
              <a:gd name="connsiteX15" fmla="*/ 305465 w 446448"/>
              <a:gd name="connsiteY15" fmla="*/ 17623 h 446448"/>
              <a:gd name="connsiteX16" fmla="*/ 323088 w 446448"/>
              <a:gd name="connsiteY16" fmla="*/ 0 h 446448"/>
              <a:gd name="connsiteX17" fmla="*/ 340711 w 446448"/>
              <a:gd name="connsiteY17" fmla="*/ 17623 h 446448"/>
              <a:gd name="connsiteX18" fmla="*/ 340711 w 446448"/>
              <a:gd name="connsiteY18" fmla="*/ 35246 h 446448"/>
              <a:gd name="connsiteX19" fmla="*/ 340711 w 446448"/>
              <a:gd name="connsiteY19" fmla="*/ 70492 h 446448"/>
              <a:gd name="connsiteX20" fmla="*/ 340711 w 446448"/>
              <a:gd name="connsiteY20" fmla="*/ 88115 h 446448"/>
              <a:gd name="connsiteX21" fmla="*/ 323088 w 446448"/>
              <a:gd name="connsiteY21" fmla="*/ 105738 h 446448"/>
              <a:gd name="connsiteX22" fmla="*/ 305465 w 446448"/>
              <a:gd name="connsiteY22" fmla="*/ 88115 h 446448"/>
              <a:gd name="connsiteX23" fmla="*/ 305465 w 446448"/>
              <a:gd name="connsiteY23" fmla="*/ 70492 h 446448"/>
              <a:gd name="connsiteX24" fmla="*/ 140984 w 446448"/>
              <a:gd name="connsiteY24" fmla="*/ 70492 h 446448"/>
              <a:gd name="connsiteX25" fmla="*/ 140984 w 446448"/>
              <a:gd name="connsiteY25" fmla="*/ 88115 h 446448"/>
              <a:gd name="connsiteX26" fmla="*/ 123361 w 446448"/>
              <a:gd name="connsiteY26" fmla="*/ 105738 h 446448"/>
              <a:gd name="connsiteX27" fmla="*/ 105738 w 446448"/>
              <a:gd name="connsiteY27" fmla="*/ 88115 h 446448"/>
              <a:gd name="connsiteX28" fmla="*/ 105738 w 446448"/>
              <a:gd name="connsiteY28" fmla="*/ 70492 h 446448"/>
              <a:gd name="connsiteX29" fmla="*/ 64594 w 446448"/>
              <a:gd name="connsiteY29" fmla="*/ 70492 h 446448"/>
              <a:gd name="connsiteX30" fmla="*/ 35246 w 446448"/>
              <a:gd name="connsiteY30" fmla="*/ 99910 h 446448"/>
              <a:gd name="connsiteX31" fmla="*/ 35246 w 446448"/>
              <a:gd name="connsiteY31" fmla="*/ 99916 h 446448"/>
              <a:gd name="connsiteX32" fmla="*/ 35246 w 446448"/>
              <a:gd name="connsiteY32" fmla="*/ 381773 h 446448"/>
              <a:gd name="connsiteX33" fmla="*/ 64523 w 446448"/>
              <a:gd name="connsiteY33" fmla="*/ 411203 h 446448"/>
              <a:gd name="connsiteX34" fmla="*/ 64594 w 446448"/>
              <a:gd name="connsiteY34" fmla="*/ 411203 h 446448"/>
              <a:gd name="connsiteX35" fmla="*/ 381855 w 446448"/>
              <a:gd name="connsiteY35" fmla="*/ 411203 h 446448"/>
              <a:gd name="connsiteX36" fmla="*/ 411203 w 446448"/>
              <a:gd name="connsiteY36" fmla="*/ 381785 h 446448"/>
              <a:gd name="connsiteX37" fmla="*/ 411203 w 446448"/>
              <a:gd name="connsiteY37" fmla="*/ 381779 h 446448"/>
              <a:gd name="connsiteX38" fmla="*/ 411203 w 446448"/>
              <a:gd name="connsiteY38" fmla="*/ 99922 h 446448"/>
              <a:gd name="connsiteX39" fmla="*/ 381926 w 446448"/>
              <a:gd name="connsiteY39" fmla="*/ 70492 h 446448"/>
              <a:gd name="connsiteX40" fmla="*/ 381855 w 446448"/>
              <a:gd name="connsiteY40" fmla="*/ 70492 h 446448"/>
              <a:gd name="connsiteX41" fmla="*/ 340711 w 446448"/>
              <a:gd name="connsiteY41" fmla="*/ 70492 h 446448"/>
              <a:gd name="connsiteX42" fmla="*/ 334837 w 446448"/>
              <a:gd name="connsiteY42" fmla="*/ 193853 h 446448"/>
              <a:gd name="connsiteX43" fmla="*/ 352460 w 446448"/>
              <a:gd name="connsiteY43" fmla="*/ 211476 h 446448"/>
              <a:gd name="connsiteX44" fmla="*/ 334837 w 446448"/>
              <a:gd name="connsiteY44" fmla="*/ 229099 h 446448"/>
              <a:gd name="connsiteX45" fmla="*/ 111612 w 446448"/>
              <a:gd name="connsiteY45" fmla="*/ 229099 h 446448"/>
              <a:gd name="connsiteX46" fmla="*/ 93989 w 446448"/>
              <a:gd name="connsiteY46" fmla="*/ 211476 h 446448"/>
              <a:gd name="connsiteX47" fmla="*/ 111612 w 446448"/>
              <a:gd name="connsiteY47" fmla="*/ 193853 h 446448"/>
              <a:gd name="connsiteX48" fmla="*/ 334837 w 446448"/>
              <a:gd name="connsiteY48" fmla="*/ 193853 h 446448"/>
              <a:gd name="connsiteX49" fmla="*/ 264345 w 446448"/>
              <a:gd name="connsiteY49" fmla="*/ 281968 h 446448"/>
              <a:gd name="connsiteX50" fmla="*/ 281968 w 446448"/>
              <a:gd name="connsiteY50" fmla="*/ 299591 h 446448"/>
              <a:gd name="connsiteX51" fmla="*/ 264345 w 446448"/>
              <a:gd name="connsiteY51" fmla="*/ 317214 h 446448"/>
              <a:gd name="connsiteX52" fmla="*/ 111612 w 446448"/>
              <a:gd name="connsiteY52" fmla="*/ 317214 h 446448"/>
              <a:gd name="connsiteX53" fmla="*/ 93989 w 446448"/>
              <a:gd name="connsiteY53" fmla="*/ 299591 h 446448"/>
              <a:gd name="connsiteX54" fmla="*/ 111612 w 446448"/>
              <a:gd name="connsiteY54" fmla="*/ 281968 h 446448"/>
              <a:gd name="connsiteX55" fmla="*/ 264345 w 446448"/>
              <a:gd name="connsiteY55" fmla="*/ 281968 h 44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6448" h="446448">
                <a:moveTo>
                  <a:pt x="340711" y="35246"/>
                </a:moveTo>
                <a:lnTo>
                  <a:pt x="381855" y="35246"/>
                </a:lnTo>
                <a:cubicBezTo>
                  <a:pt x="417547" y="35246"/>
                  <a:pt x="446449" y="64171"/>
                  <a:pt x="446449" y="99916"/>
                </a:cubicBezTo>
                <a:lnTo>
                  <a:pt x="446449" y="381773"/>
                </a:lnTo>
                <a:cubicBezTo>
                  <a:pt x="446449" y="417494"/>
                  <a:pt x="417536" y="446449"/>
                  <a:pt x="381855" y="446449"/>
                </a:cubicBezTo>
                <a:lnTo>
                  <a:pt x="64594" y="446449"/>
                </a:lnTo>
                <a:cubicBezTo>
                  <a:pt x="28902" y="446449"/>
                  <a:pt x="0" y="417524"/>
                  <a:pt x="0" y="381779"/>
                </a:cubicBezTo>
                <a:lnTo>
                  <a:pt x="0" y="99922"/>
                </a:lnTo>
                <a:cubicBezTo>
                  <a:pt x="0" y="64201"/>
                  <a:pt x="28913" y="35246"/>
                  <a:pt x="64594" y="35246"/>
                </a:cubicBezTo>
                <a:lnTo>
                  <a:pt x="105738" y="35246"/>
                </a:lnTo>
                <a:lnTo>
                  <a:pt x="105738" y="17623"/>
                </a:lnTo>
                <a:cubicBezTo>
                  <a:pt x="105738" y="7890"/>
                  <a:pt x="113628" y="0"/>
                  <a:pt x="123361" y="0"/>
                </a:cubicBezTo>
                <a:cubicBezTo>
                  <a:pt x="133094" y="0"/>
                  <a:pt x="140984" y="7890"/>
                  <a:pt x="140984" y="17623"/>
                </a:cubicBezTo>
                <a:lnTo>
                  <a:pt x="140984" y="35246"/>
                </a:lnTo>
                <a:lnTo>
                  <a:pt x="305465" y="35246"/>
                </a:lnTo>
                <a:lnTo>
                  <a:pt x="305465" y="17623"/>
                </a:lnTo>
                <a:cubicBezTo>
                  <a:pt x="305465" y="7890"/>
                  <a:pt x="313355" y="0"/>
                  <a:pt x="323088" y="0"/>
                </a:cubicBezTo>
                <a:cubicBezTo>
                  <a:pt x="332821" y="0"/>
                  <a:pt x="340711" y="7890"/>
                  <a:pt x="340711" y="17623"/>
                </a:cubicBezTo>
                <a:lnTo>
                  <a:pt x="340711" y="35246"/>
                </a:lnTo>
                <a:close/>
                <a:moveTo>
                  <a:pt x="340711" y="70492"/>
                </a:moveTo>
                <a:lnTo>
                  <a:pt x="340711" y="88115"/>
                </a:lnTo>
                <a:cubicBezTo>
                  <a:pt x="340711" y="97848"/>
                  <a:pt x="332821" y="105738"/>
                  <a:pt x="323088" y="105738"/>
                </a:cubicBezTo>
                <a:cubicBezTo>
                  <a:pt x="313355" y="105738"/>
                  <a:pt x="305465" y="97848"/>
                  <a:pt x="305465" y="88115"/>
                </a:cubicBezTo>
                <a:lnTo>
                  <a:pt x="305465" y="70492"/>
                </a:lnTo>
                <a:lnTo>
                  <a:pt x="140984" y="70492"/>
                </a:lnTo>
                <a:lnTo>
                  <a:pt x="140984" y="88115"/>
                </a:lnTo>
                <a:cubicBezTo>
                  <a:pt x="140984" y="97848"/>
                  <a:pt x="133094" y="105738"/>
                  <a:pt x="123361" y="105738"/>
                </a:cubicBezTo>
                <a:cubicBezTo>
                  <a:pt x="113628" y="105738"/>
                  <a:pt x="105738" y="97848"/>
                  <a:pt x="105738" y="88115"/>
                </a:cubicBezTo>
                <a:lnTo>
                  <a:pt x="105738" y="70492"/>
                </a:lnTo>
                <a:lnTo>
                  <a:pt x="64594" y="70492"/>
                </a:lnTo>
                <a:cubicBezTo>
                  <a:pt x="48366" y="70511"/>
                  <a:pt x="35226" y="83682"/>
                  <a:pt x="35246" y="99910"/>
                </a:cubicBezTo>
                <a:cubicBezTo>
                  <a:pt x="35246" y="99912"/>
                  <a:pt x="35246" y="99914"/>
                  <a:pt x="35246" y="99916"/>
                </a:cubicBezTo>
                <a:lnTo>
                  <a:pt x="35246" y="381773"/>
                </a:lnTo>
                <a:cubicBezTo>
                  <a:pt x="35204" y="397985"/>
                  <a:pt x="48312" y="411161"/>
                  <a:pt x="64523" y="411203"/>
                </a:cubicBezTo>
                <a:cubicBezTo>
                  <a:pt x="64547" y="411203"/>
                  <a:pt x="64571" y="411203"/>
                  <a:pt x="64594" y="411203"/>
                </a:cubicBezTo>
                <a:lnTo>
                  <a:pt x="381855" y="411203"/>
                </a:lnTo>
                <a:cubicBezTo>
                  <a:pt x="398083" y="411184"/>
                  <a:pt x="411223" y="398013"/>
                  <a:pt x="411203" y="381785"/>
                </a:cubicBezTo>
                <a:cubicBezTo>
                  <a:pt x="411203" y="381782"/>
                  <a:pt x="411203" y="381781"/>
                  <a:pt x="411203" y="381779"/>
                </a:cubicBezTo>
                <a:lnTo>
                  <a:pt x="411203" y="99922"/>
                </a:lnTo>
                <a:cubicBezTo>
                  <a:pt x="411245" y="83710"/>
                  <a:pt x="398137" y="70534"/>
                  <a:pt x="381926" y="70492"/>
                </a:cubicBezTo>
                <a:cubicBezTo>
                  <a:pt x="381902" y="70492"/>
                  <a:pt x="381878" y="70492"/>
                  <a:pt x="381855" y="70492"/>
                </a:cubicBezTo>
                <a:lnTo>
                  <a:pt x="340711" y="70492"/>
                </a:lnTo>
                <a:close/>
                <a:moveTo>
                  <a:pt x="334837" y="193853"/>
                </a:moveTo>
                <a:cubicBezTo>
                  <a:pt x="344570" y="193853"/>
                  <a:pt x="352460" y="201743"/>
                  <a:pt x="352460" y="211476"/>
                </a:cubicBezTo>
                <a:cubicBezTo>
                  <a:pt x="352460" y="221209"/>
                  <a:pt x="344570" y="229099"/>
                  <a:pt x="334837" y="229099"/>
                </a:cubicBezTo>
                <a:lnTo>
                  <a:pt x="111612" y="229099"/>
                </a:lnTo>
                <a:cubicBezTo>
                  <a:pt x="101879" y="229099"/>
                  <a:pt x="93989" y="221209"/>
                  <a:pt x="93989" y="211476"/>
                </a:cubicBezTo>
                <a:cubicBezTo>
                  <a:pt x="93989" y="201743"/>
                  <a:pt x="101879" y="193853"/>
                  <a:pt x="111612" y="193853"/>
                </a:cubicBezTo>
                <a:lnTo>
                  <a:pt x="334837" y="193853"/>
                </a:lnTo>
                <a:close/>
                <a:moveTo>
                  <a:pt x="264345" y="281968"/>
                </a:moveTo>
                <a:cubicBezTo>
                  <a:pt x="274078" y="281968"/>
                  <a:pt x="281968" y="289858"/>
                  <a:pt x="281968" y="299591"/>
                </a:cubicBezTo>
                <a:cubicBezTo>
                  <a:pt x="281968" y="309324"/>
                  <a:pt x="274078" y="317214"/>
                  <a:pt x="264345" y="317214"/>
                </a:cubicBezTo>
                <a:lnTo>
                  <a:pt x="111612" y="317214"/>
                </a:lnTo>
                <a:cubicBezTo>
                  <a:pt x="101879" y="317214"/>
                  <a:pt x="93989" y="309324"/>
                  <a:pt x="93989" y="299591"/>
                </a:cubicBezTo>
                <a:cubicBezTo>
                  <a:pt x="93989" y="289858"/>
                  <a:pt x="101879" y="281968"/>
                  <a:pt x="111612" y="281968"/>
                </a:cubicBezTo>
                <a:lnTo>
                  <a:pt x="264345" y="281968"/>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sp>
        <p:nvSpPr>
          <p:cNvPr id="69" name="椭圆4">
            <a:extLst>
              <a:ext uri="{FF2B5EF4-FFF2-40B4-BE49-F238E27FC236}">
                <a16:creationId xmlns:a16="http://schemas.microsoft.com/office/drawing/2014/main" id="{964B5D1B-84BF-49BB-AD26-74F2887167D6}"/>
              </a:ext>
            </a:extLst>
          </p:cNvPr>
          <p:cNvSpPr/>
          <p:nvPr/>
        </p:nvSpPr>
        <p:spPr>
          <a:xfrm>
            <a:off x="6707481" y="3367713"/>
            <a:ext cx="691328" cy="656914"/>
          </a:xfrm>
          <a:custGeom>
            <a:avLst/>
            <a:gdLst>
              <a:gd name="connsiteX0" fmla="*/ 100163 w 469946"/>
              <a:gd name="connsiteY0" fmla="*/ 32234 h 446555"/>
              <a:gd name="connsiteX1" fmla="*/ 187673 w 469946"/>
              <a:gd name="connsiteY1" fmla="*/ 8284 h 446555"/>
              <a:gd name="connsiteX2" fmla="*/ 371828 w 469946"/>
              <a:gd name="connsiteY2" fmla="*/ 94742 h 446555"/>
              <a:gd name="connsiteX3" fmla="*/ 405329 w 469946"/>
              <a:gd name="connsiteY3" fmla="*/ 94742 h 446555"/>
              <a:gd name="connsiteX4" fmla="*/ 469947 w 469946"/>
              <a:gd name="connsiteY4" fmla="*/ 159243 h 446555"/>
              <a:gd name="connsiteX5" fmla="*/ 469947 w 469946"/>
              <a:gd name="connsiteY5" fmla="*/ 382056 h 446555"/>
              <a:gd name="connsiteX6" fmla="*/ 405329 w 469946"/>
              <a:gd name="connsiteY6" fmla="*/ 446556 h 446555"/>
              <a:gd name="connsiteX7" fmla="*/ 64618 w 469946"/>
              <a:gd name="connsiteY7" fmla="*/ 446556 h 446555"/>
              <a:gd name="connsiteX8" fmla="*/ 0 w 469946"/>
              <a:gd name="connsiteY8" fmla="*/ 382056 h 446555"/>
              <a:gd name="connsiteX9" fmla="*/ 0 w 469946"/>
              <a:gd name="connsiteY9" fmla="*/ 159243 h 446555"/>
              <a:gd name="connsiteX10" fmla="*/ 64066 w 469946"/>
              <a:gd name="connsiteY10" fmla="*/ 94748 h 446555"/>
              <a:gd name="connsiteX11" fmla="*/ 405329 w 469946"/>
              <a:gd name="connsiteY11" fmla="*/ 129924 h 446555"/>
              <a:gd name="connsiteX12" fmla="*/ 370271 w 469946"/>
              <a:gd name="connsiteY12" fmla="*/ 129936 h 446555"/>
              <a:gd name="connsiteX13" fmla="*/ 366088 w 469946"/>
              <a:gd name="connsiteY13" fmla="*/ 129936 h 446555"/>
              <a:gd name="connsiteX14" fmla="*/ 64618 w 469946"/>
              <a:gd name="connsiteY14" fmla="*/ 129930 h 446555"/>
              <a:gd name="connsiteX15" fmla="*/ 35246 w 469946"/>
              <a:gd name="connsiteY15" fmla="*/ 159243 h 446555"/>
              <a:gd name="connsiteX16" fmla="*/ 35246 w 469946"/>
              <a:gd name="connsiteY16" fmla="*/ 382056 h 446555"/>
              <a:gd name="connsiteX17" fmla="*/ 64612 w 469946"/>
              <a:gd name="connsiteY17" fmla="*/ 411375 h 446555"/>
              <a:gd name="connsiteX18" fmla="*/ 64618 w 469946"/>
              <a:gd name="connsiteY18" fmla="*/ 411375 h 446555"/>
              <a:gd name="connsiteX19" fmla="*/ 405329 w 469946"/>
              <a:gd name="connsiteY19" fmla="*/ 411375 h 446555"/>
              <a:gd name="connsiteX20" fmla="*/ 434701 w 469946"/>
              <a:gd name="connsiteY20" fmla="*/ 382062 h 446555"/>
              <a:gd name="connsiteX21" fmla="*/ 434701 w 469946"/>
              <a:gd name="connsiteY21" fmla="*/ 159243 h 446555"/>
              <a:gd name="connsiteX22" fmla="*/ 405335 w 469946"/>
              <a:gd name="connsiteY22" fmla="*/ 129924 h 446555"/>
              <a:gd name="connsiteX23" fmla="*/ 405329 w 469946"/>
              <a:gd name="connsiteY23" fmla="*/ 129924 h 446555"/>
              <a:gd name="connsiteX24" fmla="*/ 277674 w 469946"/>
              <a:gd name="connsiteY24" fmla="*/ 204745 h 446555"/>
              <a:gd name="connsiteX25" fmla="*/ 301007 w 469946"/>
              <a:gd name="connsiteY25" fmla="*/ 196010 h 446555"/>
              <a:gd name="connsiteX26" fmla="*/ 309775 w 469946"/>
              <a:gd name="connsiteY26" fmla="*/ 219268 h 446555"/>
              <a:gd name="connsiteX27" fmla="*/ 309759 w 469946"/>
              <a:gd name="connsiteY27" fmla="*/ 219302 h 446555"/>
              <a:gd name="connsiteX28" fmla="*/ 251016 w 469946"/>
              <a:gd name="connsiteY28" fmla="*/ 348302 h 446555"/>
              <a:gd name="connsiteX29" fmla="*/ 218930 w 469946"/>
              <a:gd name="connsiteY29" fmla="*/ 348302 h 446555"/>
              <a:gd name="connsiteX30" fmla="*/ 160187 w 469946"/>
              <a:gd name="connsiteY30" fmla="*/ 219302 h 446555"/>
              <a:gd name="connsiteX31" fmla="*/ 168907 w 469946"/>
              <a:gd name="connsiteY31" fmla="*/ 196025 h 446555"/>
              <a:gd name="connsiteX32" fmla="*/ 168940 w 469946"/>
              <a:gd name="connsiteY32" fmla="*/ 196010 h 446555"/>
              <a:gd name="connsiteX33" fmla="*/ 192273 w 469946"/>
              <a:gd name="connsiteY33" fmla="*/ 204745 h 446555"/>
              <a:gd name="connsiteX34" fmla="*/ 234973 w 469946"/>
              <a:gd name="connsiteY34" fmla="*/ 298505 h 446555"/>
              <a:gd name="connsiteX35" fmla="*/ 170784 w 469946"/>
              <a:gd name="connsiteY35" fmla="*/ 39153 h 446555"/>
              <a:gd name="connsiteX36" fmla="*/ 130690 w 469946"/>
              <a:gd name="connsiteY36" fmla="*/ 49850 h 446555"/>
              <a:gd name="connsiteX37" fmla="*/ 130687 w 469946"/>
              <a:gd name="connsiteY37" fmla="*/ 49857 h 446555"/>
              <a:gd name="connsiteX38" fmla="*/ 104769 w 469946"/>
              <a:gd name="connsiteY38" fmla="*/ 94742 h 446555"/>
              <a:gd name="connsiteX39" fmla="*/ 289047 w 469946"/>
              <a:gd name="connsiteY39" fmla="*/ 94742 h 446555"/>
              <a:gd name="connsiteX40" fmla="*/ 172106 w 469946"/>
              <a:gd name="connsiteY40" fmla="*/ 39847 h 446555"/>
              <a:gd name="connsiteX41" fmla="*/ 171436 w 469946"/>
              <a:gd name="connsiteY41" fmla="*/ 39512 h 4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9946" h="446555">
                <a:moveTo>
                  <a:pt x="100163" y="32234"/>
                </a:moveTo>
                <a:cubicBezTo>
                  <a:pt x="117845" y="1617"/>
                  <a:pt x="156874" y="-9004"/>
                  <a:pt x="187673" y="8284"/>
                </a:cubicBezTo>
                <a:lnTo>
                  <a:pt x="371828" y="94742"/>
                </a:lnTo>
                <a:lnTo>
                  <a:pt x="405329" y="94742"/>
                </a:lnTo>
                <a:cubicBezTo>
                  <a:pt x="441015" y="94742"/>
                  <a:pt x="469947" y="123627"/>
                  <a:pt x="469947" y="159243"/>
                </a:cubicBezTo>
                <a:lnTo>
                  <a:pt x="469947" y="382056"/>
                </a:lnTo>
                <a:cubicBezTo>
                  <a:pt x="469947" y="417678"/>
                  <a:pt x="441015" y="446556"/>
                  <a:pt x="405329" y="446556"/>
                </a:cubicBezTo>
                <a:lnTo>
                  <a:pt x="64618" y="446556"/>
                </a:lnTo>
                <a:cubicBezTo>
                  <a:pt x="28931" y="446556"/>
                  <a:pt x="0" y="417678"/>
                  <a:pt x="0" y="382056"/>
                </a:cubicBezTo>
                <a:lnTo>
                  <a:pt x="0" y="159243"/>
                </a:lnTo>
                <a:cubicBezTo>
                  <a:pt x="0" y="123808"/>
                  <a:pt x="28632" y="95048"/>
                  <a:pt x="64066" y="94748"/>
                </a:cubicBezTo>
                <a:close/>
                <a:moveTo>
                  <a:pt x="405329" y="129924"/>
                </a:moveTo>
                <a:lnTo>
                  <a:pt x="370271" y="129936"/>
                </a:lnTo>
                <a:cubicBezTo>
                  <a:pt x="368882" y="130102"/>
                  <a:pt x="367478" y="130102"/>
                  <a:pt x="366088" y="129936"/>
                </a:cubicBezTo>
                <a:lnTo>
                  <a:pt x="64618" y="129930"/>
                </a:lnTo>
                <a:cubicBezTo>
                  <a:pt x="48399" y="129930"/>
                  <a:pt x="35246" y="143053"/>
                  <a:pt x="35246" y="159243"/>
                </a:cubicBezTo>
                <a:lnTo>
                  <a:pt x="35246" y="382056"/>
                </a:lnTo>
                <a:cubicBezTo>
                  <a:pt x="35259" y="398261"/>
                  <a:pt x="48406" y="411388"/>
                  <a:pt x="64612" y="411375"/>
                </a:cubicBezTo>
                <a:cubicBezTo>
                  <a:pt x="64614" y="411375"/>
                  <a:pt x="64616" y="411375"/>
                  <a:pt x="64618" y="411375"/>
                </a:cubicBezTo>
                <a:lnTo>
                  <a:pt x="405329" y="411375"/>
                </a:lnTo>
                <a:cubicBezTo>
                  <a:pt x="421548" y="411375"/>
                  <a:pt x="434701" y="398251"/>
                  <a:pt x="434701" y="382062"/>
                </a:cubicBezTo>
                <a:lnTo>
                  <a:pt x="434701" y="159243"/>
                </a:lnTo>
                <a:cubicBezTo>
                  <a:pt x="434688" y="143037"/>
                  <a:pt x="421540" y="129911"/>
                  <a:pt x="405335" y="129924"/>
                </a:cubicBezTo>
                <a:cubicBezTo>
                  <a:pt x="405333" y="129924"/>
                  <a:pt x="405331" y="129924"/>
                  <a:pt x="405329" y="129924"/>
                </a:cubicBezTo>
                <a:close/>
                <a:moveTo>
                  <a:pt x="277674" y="204745"/>
                </a:moveTo>
                <a:cubicBezTo>
                  <a:pt x="281712" y="195897"/>
                  <a:pt x="292151" y="191990"/>
                  <a:pt x="301007" y="196010"/>
                </a:cubicBezTo>
                <a:cubicBezTo>
                  <a:pt x="309851" y="200011"/>
                  <a:pt x="313776" y="210425"/>
                  <a:pt x="309775" y="219268"/>
                </a:cubicBezTo>
                <a:cubicBezTo>
                  <a:pt x="309770" y="219279"/>
                  <a:pt x="309764" y="219291"/>
                  <a:pt x="309759" y="219302"/>
                </a:cubicBezTo>
                <a:lnTo>
                  <a:pt x="251016" y="348302"/>
                </a:lnTo>
                <a:cubicBezTo>
                  <a:pt x="244754" y="362048"/>
                  <a:pt x="225193" y="362048"/>
                  <a:pt x="218930" y="348302"/>
                </a:cubicBezTo>
                <a:lnTo>
                  <a:pt x="160187" y="219302"/>
                </a:lnTo>
                <a:cubicBezTo>
                  <a:pt x="156167" y="210466"/>
                  <a:pt x="160071" y="200045"/>
                  <a:pt x="168907" y="196025"/>
                </a:cubicBezTo>
                <a:cubicBezTo>
                  <a:pt x="168918" y="196020"/>
                  <a:pt x="168929" y="196015"/>
                  <a:pt x="168940" y="196010"/>
                </a:cubicBezTo>
                <a:cubicBezTo>
                  <a:pt x="177796" y="191990"/>
                  <a:pt x="188234" y="195897"/>
                  <a:pt x="192273" y="204745"/>
                </a:cubicBezTo>
                <a:lnTo>
                  <a:pt x="234973" y="298505"/>
                </a:lnTo>
                <a:close/>
                <a:moveTo>
                  <a:pt x="170784" y="39153"/>
                </a:moveTo>
                <a:cubicBezTo>
                  <a:pt x="156759" y="31035"/>
                  <a:pt x="138809" y="35824"/>
                  <a:pt x="130690" y="49850"/>
                </a:cubicBezTo>
                <a:cubicBezTo>
                  <a:pt x="130689" y="49852"/>
                  <a:pt x="130688" y="49854"/>
                  <a:pt x="130687" y="49857"/>
                </a:cubicBezTo>
                <a:lnTo>
                  <a:pt x="104769" y="94742"/>
                </a:lnTo>
                <a:lnTo>
                  <a:pt x="289047" y="94742"/>
                </a:lnTo>
                <a:lnTo>
                  <a:pt x="172106" y="39847"/>
                </a:lnTo>
                <a:cubicBezTo>
                  <a:pt x="171881" y="39740"/>
                  <a:pt x="171657" y="39628"/>
                  <a:pt x="171436" y="39512"/>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3"/>
              </a:solidFill>
            </a:endParaRPr>
          </a:p>
        </p:txBody>
      </p:sp>
      <p:pic>
        <p:nvPicPr>
          <p:cNvPr id="7" name="图片 6">
            <a:extLst>
              <a:ext uri="{FF2B5EF4-FFF2-40B4-BE49-F238E27FC236}">
                <a16:creationId xmlns:a16="http://schemas.microsoft.com/office/drawing/2014/main" id="{D784B5BA-5160-6240-CA83-22DD2E4EDDF9}"/>
              </a:ext>
            </a:extLst>
          </p:cNvPr>
          <p:cNvPicPr>
            <a:picLocks noChangeAspect="1"/>
          </p:cNvPicPr>
          <p:nvPr/>
        </p:nvPicPr>
        <p:blipFill>
          <a:blip r:embed="rId3"/>
          <a:stretch>
            <a:fillRect/>
          </a:stretch>
        </p:blipFill>
        <p:spPr>
          <a:xfrm>
            <a:off x="9487991" y="4395575"/>
            <a:ext cx="2134566" cy="2048993"/>
          </a:xfrm>
          <a:prstGeom prst="rect">
            <a:avLst/>
          </a:prstGeom>
        </p:spPr>
      </p:pic>
    </p:spTree>
    <p:extLst>
      <p:ext uri="{BB962C8B-B14F-4D97-AF65-F5344CB8AC3E}">
        <p14:creationId xmlns:p14="http://schemas.microsoft.com/office/powerpoint/2010/main" val="379022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45488" y="276441"/>
            <a:ext cx="4101024"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软件维护的定义</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8EFB13CF-F0C9-46DF-48EB-4BA14609A686}"/>
              </a:ext>
            </a:extLst>
          </p:cNvPr>
          <p:cNvSpPr/>
          <p:nvPr/>
        </p:nvSpPr>
        <p:spPr>
          <a:xfrm>
            <a:off x="1396580" y="1523131"/>
            <a:ext cx="3860487" cy="4080006"/>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5" name="文本">
            <a:extLst>
              <a:ext uri="{FF2B5EF4-FFF2-40B4-BE49-F238E27FC236}">
                <a16:creationId xmlns:a16="http://schemas.microsoft.com/office/drawing/2014/main" id="{4F261627-2711-DE1D-45E6-A9B0F6F691D7}"/>
              </a:ext>
            </a:extLst>
          </p:cNvPr>
          <p:cNvSpPr/>
          <p:nvPr/>
        </p:nvSpPr>
        <p:spPr>
          <a:xfrm>
            <a:off x="1538826" y="1642878"/>
            <a:ext cx="3718241" cy="3785652"/>
          </a:xfrm>
          <a:prstGeom prst="rect">
            <a:avLst/>
          </a:prstGeom>
        </p:spPr>
        <p:txBody>
          <a:bodyPr wrap="square">
            <a:spAutoFit/>
          </a:bodyPr>
          <a:lstStyle/>
          <a:p>
            <a:r>
              <a:rPr lang="zh-CN" altLang="en-US" sz="2400" dirty="0">
                <a:solidFill>
                  <a:schemeClr val="bg1"/>
                </a:solidFill>
                <a:latin typeface="+mj-ea"/>
                <a:ea typeface="思源黑体旧字形 Normal" panose="020B0400000000000000" pitchFamily="34" charset="-122"/>
                <a:cs typeface="Open Sans" panose="020B0606030504020204" pitchFamily="34" charset="0"/>
              </a:rPr>
              <a:t>从上述关于软件维护的定义不难看出，软件维护绝不仅限于纠正使用中发现的错误，事实上在全部维护活动中一半以上是完善性维护。应该注意，上述</a:t>
            </a:r>
            <a:r>
              <a:rPr lang="en-US" altLang="zh-CN" sz="2400" dirty="0">
                <a:solidFill>
                  <a:schemeClr val="bg1"/>
                </a:solidFill>
                <a:latin typeface="+mj-ea"/>
                <a:ea typeface="思源黑体旧字形 Normal" panose="020B0400000000000000" pitchFamily="34" charset="-122"/>
                <a:cs typeface="Open Sans" panose="020B0606030504020204" pitchFamily="34" charset="0"/>
              </a:rPr>
              <a:t>4</a:t>
            </a:r>
            <a:r>
              <a:rPr lang="zh-CN" altLang="en-US" sz="2400" dirty="0">
                <a:solidFill>
                  <a:schemeClr val="bg1"/>
                </a:solidFill>
                <a:latin typeface="+mj-ea"/>
                <a:ea typeface="思源黑体旧字形 Normal" panose="020B0400000000000000" pitchFamily="34" charset="-122"/>
                <a:cs typeface="Open Sans" panose="020B0606030504020204" pitchFamily="34" charset="0"/>
              </a:rPr>
              <a:t>类维护活动都必须应用于整个软件配置，维护软件文档和维护软件的可执行代码是同样重要的。</a:t>
            </a:r>
          </a:p>
        </p:txBody>
      </p:sp>
      <p:graphicFrame>
        <p:nvGraphicFramePr>
          <p:cNvPr id="40" name="图表 39">
            <a:extLst>
              <a:ext uri="{FF2B5EF4-FFF2-40B4-BE49-F238E27FC236}">
                <a16:creationId xmlns:a16="http://schemas.microsoft.com/office/drawing/2014/main" id="{FC023D60-AA31-9D3E-B026-BE1CF10D6B44}"/>
              </a:ext>
            </a:extLst>
          </p:cNvPr>
          <p:cNvGraphicFramePr/>
          <p:nvPr>
            <p:extLst>
              <p:ext uri="{D42A27DB-BD31-4B8C-83A1-F6EECF244321}">
                <p14:modId xmlns:p14="http://schemas.microsoft.com/office/powerpoint/2010/main" val="289168024"/>
              </p:ext>
            </p:extLst>
          </p:nvPr>
        </p:nvGraphicFramePr>
        <p:xfrm>
          <a:off x="4471131" y="881134"/>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5213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pic>
        <p:nvPicPr>
          <p:cNvPr id="113" name="图片 112">
            <a:extLst>
              <a:ext uri="{FF2B5EF4-FFF2-40B4-BE49-F238E27FC236}">
                <a16:creationId xmlns:a16="http://schemas.microsoft.com/office/drawing/2014/main" id="{4188A36B-177C-48D1-A7AD-FC2C1F008AE0}"/>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H="1">
            <a:off x="9528020" y="4913892"/>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sp>
        <p:nvSpPr>
          <p:cNvPr id="30" name="矩形 29">
            <a:extLst>
              <a:ext uri="{FF2B5EF4-FFF2-40B4-BE49-F238E27FC236}">
                <a16:creationId xmlns:a16="http://schemas.microsoft.com/office/drawing/2014/main" id="{68E0F491-CDEE-48B4-8175-46B90DCD5620}"/>
              </a:ext>
            </a:extLst>
          </p:cNvPr>
          <p:cNvSpPr/>
          <p:nvPr/>
        </p:nvSpPr>
        <p:spPr>
          <a:xfrm>
            <a:off x="2988419" y="3232523"/>
            <a:ext cx="6215163" cy="92333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5400" dirty="0">
                <a:solidFill>
                  <a:schemeClr val="bg1"/>
                </a:solidFill>
                <a:latin typeface="思源黑体 CN Regular" panose="020B0500000000000000" pitchFamily="34" charset="-122"/>
                <a:ea typeface="思源黑体 CN Regular" panose="020B0500000000000000" pitchFamily="34" charset="-122"/>
              </a:rPr>
              <a:t>8.2 </a:t>
            </a:r>
            <a:r>
              <a:rPr lang="zh-CN" altLang="en-US" sz="5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sp>
        <p:nvSpPr>
          <p:cNvPr id="65" name="椭圆">
            <a:extLst>
              <a:ext uri="{FF2B5EF4-FFF2-40B4-BE49-F238E27FC236}">
                <a16:creationId xmlns:a16="http://schemas.microsoft.com/office/drawing/2014/main" id="{9B9E052A-6AE1-426A-91CC-F954F2C4C407}"/>
              </a:ext>
            </a:extLst>
          </p:cNvPr>
          <p:cNvSpPr>
            <a:spLocks noChangeAspect="1"/>
          </p:cNvSpPr>
          <p:nvPr/>
        </p:nvSpPr>
        <p:spPr>
          <a:xfrm>
            <a:off x="5332558" y="1339599"/>
            <a:ext cx="1526884" cy="1526884"/>
          </a:xfrm>
          <a:prstGeom prst="ellipse">
            <a:avLst/>
          </a:prstGeom>
          <a:noFill/>
          <a:ln w="15875" cap="flat" cmpd="sng" algn="ctr">
            <a:solidFill>
              <a:schemeClr val="bg1"/>
            </a:solidFill>
            <a:prstDash val="solid"/>
            <a:miter lim="800000"/>
          </a:ln>
          <a:effectLst/>
        </p:spPr>
        <p:txBody>
          <a:bodyPr t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cs typeface="+mn-cs"/>
            </a:endParaRPr>
          </a:p>
        </p:txBody>
      </p:sp>
      <p:cxnSp>
        <p:nvCxnSpPr>
          <p:cNvPr id="9" name="直接连接符 8">
            <a:extLst>
              <a:ext uri="{FF2B5EF4-FFF2-40B4-BE49-F238E27FC236}">
                <a16:creationId xmlns:a16="http://schemas.microsoft.com/office/drawing/2014/main" id="{9EE1BB30-A410-4BB3-94FD-0CD7D8E7A59B}"/>
              </a:ext>
            </a:extLst>
          </p:cNvPr>
          <p:cNvCxnSpPr>
            <a:cxnSpLocks/>
          </p:cNvCxnSpPr>
          <p:nvPr/>
        </p:nvCxnSpPr>
        <p:spPr>
          <a:xfrm>
            <a:off x="3783402" y="4357211"/>
            <a:ext cx="46251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03" name="图片 102">
            <a:extLst>
              <a:ext uri="{FF2B5EF4-FFF2-40B4-BE49-F238E27FC236}">
                <a16:creationId xmlns:a16="http://schemas.microsoft.com/office/drawing/2014/main" id="{57DEAE8E-4DDE-4A5C-8B96-A07919699622}"/>
              </a:ext>
            </a:extLst>
          </p:cNvPr>
          <p:cNvPicPr>
            <a:picLocks noChangeAspect="1"/>
          </p:cNvPicPr>
          <p:nvPr/>
        </p:nvPicPr>
        <p:blipFill rotWithShape="1">
          <a:blip r:embed="rId4">
            <a:extLst>
              <a:ext uri="{28A0092B-C50C-407E-A947-70E740481C1C}">
                <a14:useLocalDpi xmlns:a14="http://schemas.microsoft.com/office/drawing/2010/main" val="0"/>
              </a:ext>
            </a:extLst>
          </a:blip>
          <a:srcRect l="82142" b="13618"/>
          <a:stretch>
            <a:fillRect/>
          </a:stretch>
        </p:blipFill>
        <p:spPr>
          <a:xfrm rot="16200000" flipH="1">
            <a:off x="8638867" y="-1672377"/>
            <a:ext cx="1884323" cy="5221943"/>
          </a:xfrm>
          <a:custGeom>
            <a:avLst/>
            <a:gdLst>
              <a:gd name="connsiteX0" fmla="*/ 0 w 1884323"/>
              <a:gd name="connsiteY0" fmla="*/ 51050 h 5221943"/>
              <a:gd name="connsiteX1" fmla="*/ 0 w 1884323"/>
              <a:gd name="connsiteY1" fmla="*/ 0 h 5221943"/>
              <a:gd name="connsiteX2" fmla="*/ 97414 w 1884323"/>
              <a:gd name="connsiteY2" fmla="*/ 0 h 5221943"/>
              <a:gd name="connsiteX3" fmla="*/ 0 w 1884323"/>
              <a:gd name="connsiteY3" fmla="*/ 5221943 h 5221943"/>
              <a:gd name="connsiteX4" fmla="*/ 0 w 1884323"/>
              <a:gd name="connsiteY4" fmla="*/ 1490567 h 5221943"/>
              <a:gd name="connsiteX5" fmla="*/ 50382 w 1884323"/>
              <a:gd name="connsiteY5" fmla="*/ 1519651 h 5221943"/>
              <a:gd name="connsiteX6" fmla="*/ 1024280 w 1884323"/>
              <a:gd name="connsiteY6" fmla="*/ 1741713 h 5221943"/>
              <a:gd name="connsiteX7" fmla="*/ 1880312 w 1884323"/>
              <a:gd name="connsiteY7" fmla="*/ 1575633 h 5221943"/>
              <a:gd name="connsiteX8" fmla="*/ 1884323 w 1884323"/>
              <a:gd name="connsiteY8" fmla="*/ 1573531 h 5221943"/>
              <a:gd name="connsiteX9" fmla="*/ 1884323 w 1884323"/>
              <a:gd name="connsiteY9" fmla="*/ 5221943 h 522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4323" h="5221943">
                <a:moveTo>
                  <a:pt x="0" y="51050"/>
                </a:moveTo>
                <a:lnTo>
                  <a:pt x="0" y="0"/>
                </a:lnTo>
                <a:lnTo>
                  <a:pt x="97414" y="0"/>
                </a:lnTo>
                <a:close/>
                <a:moveTo>
                  <a:pt x="0" y="5221943"/>
                </a:moveTo>
                <a:lnTo>
                  <a:pt x="0" y="1490567"/>
                </a:lnTo>
                <a:lnTo>
                  <a:pt x="50382" y="1519651"/>
                </a:lnTo>
                <a:cubicBezTo>
                  <a:pt x="315040" y="1658378"/>
                  <a:pt x="654338" y="1741713"/>
                  <a:pt x="1024280" y="1741713"/>
                </a:cubicBezTo>
                <a:cubicBezTo>
                  <a:pt x="1341374" y="1741713"/>
                  <a:pt x="1635952" y="1680487"/>
                  <a:pt x="1880312" y="1575633"/>
                </a:cubicBezTo>
                <a:lnTo>
                  <a:pt x="1884323" y="1573531"/>
                </a:lnTo>
                <a:lnTo>
                  <a:pt x="1884323" y="5221943"/>
                </a:lnTo>
                <a:close/>
              </a:path>
            </a:pathLst>
          </a:custGeom>
        </p:spPr>
      </p:pic>
      <p:pic>
        <p:nvPicPr>
          <p:cNvPr id="105" name="图片 104">
            <a:extLst>
              <a:ext uri="{FF2B5EF4-FFF2-40B4-BE49-F238E27FC236}">
                <a16:creationId xmlns:a16="http://schemas.microsoft.com/office/drawing/2014/main" id="{5E7DD244-B269-4A3E-9B7D-FFB51175CD43}"/>
              </a:ext>
            </a:extLst>
          </p:cNvPr>
          <p:cNvPicPr>
            <a:picLocks noChangeAspect="1"/>
          </p:cNvPicPr>
          <p:nvPr/>
        </p:nvPicPr>
        <p:blipFill rotWithShape="1">
          <a:blip r:embed="rId3">
            <a:extLst>
              <a:ext uri="{28A0092B-C50C-407E-A947-70E740481C1C}">
                <a14:useLocalDpi xmlns:a14="http://schemas.microsoft.com/office/drawing/2010/main" val="0"/>
              </a:ext>
            </a:extLst>
          </a:blip>
          <a:srcRect l="17276" t="8419" r="31318" b="42379"/>
          <a:stretch>
            <a:fillRect/>
          </a:stretch>
        </p:blipFill>
        <p:spPr>
          <a:xfrm rot="9015113" flipV="1">
            <a:off x="-480820" y="-255745"/>
            <a:ext cx="3156739" cy="2203477"/>
          </a:xfrm>
          <a:custGeom>
            <a:avLst/>
            <a:gdLst>
              <a:gd name="connsiteX0" fmla="*/ 2155332 w 3079989"/>
              <a:gd name="connsiteY0" fmla="*/ 0 h 2149904"/>
              <a:gd name="connsiteX1" fmla="*/ 0 w 3079989"/>
              <a:gd name="connsiteY1" fmla="*/ 1231781 h 2149904"/>
              <a:gd name="connsiteX2" fmla="*/ 2329578 w 3079989"/>
              <a:gd name="connsiteY2" fmla="*/ 2149904 h 2149904"/>
              <a:gd name="connsiteX3" fmla="*/ 3079989 w 3079989"/>
              <a:gd name="connsiteY3" fmla="*/ 1617937 h 2149904"/>
            </a:gdLst>
            <a:ahLst/>
            <a:cxnLst>
              <a:cxn ang="0">
                <a:pos x="connsiteX0" y="connsiteY0"/>
              </a:cxn>
              <a:cxn ang="0">
                <a:pos x="connsiteX1" y="connsiteY1"/>
              </a:cxn>
              <a:cxn ang="0">
                <a:pos x="connsiteX2" y="connsiteY2"/>
              </a:cxn>
              <a:cxn ang="0">
                <a:pos x="connsiteX3" y="connsiteY3"/>
              </a:cxn>
            </a:cxnLst>
            <a:rect l="l" t="t" r="r" b="b"/>
            <a:pathLst>
              <a:path w="3079989" h="2149904">
                <a:moveTo>
                  <a:pt x="2155332" y="0"/>
                </a:moveTo>
                <a:lnTo>
                  <a:pt x="0" y="1231781"/>
                </a:lnTo>
                <a:lnTo>
                  <a:pt x="2329578" y="2149904"/>
                </a:lnTo>
                <a:lnTo>
                  <a:pt x="3079989" y="1617937"/>
                </a:lnTo>
                <a:close/>
              </a:path>
            </a:pathLst>
          </a:custGeom>
        </p:spPr>
      </p:pic>
      <p:grpSp>
        <p:nvGrpSpPr>
          <p:cNvPr id="18" name="组合 1667">
            <a:extLst>
              <a:ext uri="{FF2B5EF4-FFF2-40B4-BE49-F238E27FC236}">
                <a16:creationId xmlns:a16="http://schemas.microsoft.com/office/drawing/2014/main" id="{594B5012-6471-48BF-B673-432A0DBCCB4B}"/>
              </a:ext>
            </a:extLst>
          </p:cNvPr>
          <p:cNvGrpSpPr/>
          <p:nvPr/>
        </p:nvGrpSpPr>
        <p:grpSpPr>
          <a:xfrm>
            <a:off x="5814060" y="1580220"/>
            <a:ext cx="563880" cy="1037984"/>
            <a:chOff x="2665413" y="5559425"/>
            <a:chExt cx="887413" cy="1635125"/>
          </a:xfrm>
          <a:solidFill>
            <a:schemeClr val="bg1"/>
          </a:solidFill>
        </p:grpSpPr>
        <p:sp>
          <p:nvSpPr>
            <p:cNvPr id="19" name="Freeform 276">
              <a:extLst>
                <a:ext uri="{FF2B5EF4-FFF2-40B4-BE49-F238E27FC236}">
                  <a16:creationId xmlns:a16="http://schemas.microsoft.com/office/drawing/2014/main" id="{0605AAC2-0CDD-46E7-A011-C95AE087523B}"/>
                </a:ext>
              </a:extLst>
            </p:cNvPr>
            <p:cNvSpPr/>
            <p:nvPr/>
          </p:nvSpPr>
          <p:spPr bwMode="auto">
            <a:xfrm>
              <a:off x="3192463" y="6653213"/>
              <a:ext cx="260350" cy="149225"/>
            </a:xfrm>
            <a:custGeom>
              <a:avLst/>
              <a:gdLst>
                <a:gd name="T0" fmla="*/ 12 w 80"/>
                <a:gd name="T1" fmla="*/ 46 h 46"/>
                <a:gd name="T2" fmla="*/ 12 w 80"/>
                <a:gd name="T3" fmla="*/ 46 h 46"/>
                <a:gd name="T4" fmla="*/ 11 w 80"/>
                <a:gd name="T5" fmla="*/ 45 h 46"/>
                <a:gd name="T6" fmla="*/ 36 w 80"/>
                <a:gd name="T7" fmla="*/ 28 h 46"/>
                <a:gd name="T8" fmla="*/ 56 w 80"/>
                <a:gd name="T9" fmla="*/ 14 h 46"/>
                <a:gd name="T10" fmla="*/ 32 w 80"/>
                <a:gd name="T11" fmla="*/ 28 h 46"/>
                <a:gd name="T12" fmla="*/ 30 w 80"/>
                <a:gd name="T13" fmla="*/ 29 h 46"/>
                <a:gd name="T14" fmla="*/ 30 w 80"/>
                <a:gd name="T15" fmla="*/ 29 h 46"/>
                <a:gd name="T16" fmla="*/ 27 w 80"/>
                <a:gd name="T17" fmla="*/ 18 h 46"/>
                <a:gd name="T18" fmla="*/ 15 w 80"/>
                <a:gd name="T19" fmla="*/ 25 h 46"/>
                <a:gd name="T20" fmla="*/ 14 w 80"/>
                <a:gd name="T21" fmla="*/ 25 h 46"/>
                <a:gd name="T22" fmla="*/ 32 w 80"/>
                <a:gd name="T23" fmla="*/ 2 h 46"/>
                <a:gd name="T24" fmla="*/ 28 w 80"/>
                <a:gd name="T25" fmla="*/ 4 h 46"/>
                <a:gd name="T26" fmla="*/ 25 w 80"/>
                <a:gd name="T27" fmla="*/ 3 h 46"/>
                <a:gd name="T28" fmla="*/ 1 w 80"/>
                <a:gd name="T29" fmla="*/ 18 h 46"/>
                <a:gd name="T30" fmla="*/ 1 w 80"/>
                <a:gd name="T31" fmla="*/ 17 h 46"/>
                <a:gd name="T32" fmla="*/ 0 w 80"/>
                <a:gd name="T33" fmla="*/ 17 h 46"/>
                <a:gd name="T34" fmla="*/ 25 w 80"/>
                <a:gd name="T35" fmla="*/ 3 h 46"/>
                <a:gd name="T36" fmla="*/ 26 w 80"/>
                <a:gd name="T37" fmla="*/ 2 h 46"/>
                <a:gd name="T38" fmla="*/ 28 w 80"/>
                <a:gd name="T39" fmla="*/ 3 h 46"/>
                <a:gd name="T40" fmla="*/ 33 w 80"/>
                <a:gd name="T41" fmla="*/ 0 h 46"/>
                <a:gd name="T42" fmla="*/ 34 w 80"/>
                <a:gd name="T43" fmla="*/ 0 h 46"/>
                <a:gd name="T44" fmla="*/ 34 w 80"/>
                <a:gd name="T45" fmla="*/ 1 h 46"/>
                <a:gd name="T46" fmla="*/ 16 w 80"/>
                <a:gd name="T47" fmla="*/ 23 h 46"/>
                <a:gd name="T48" fmla="*/ 27 w 80"/>
                <a:gd name="T49" fmla="*/ 17 h 46"/>
                <a:gd name="T50" fmla="*/ 28 w 80"/>
                <a:gd name="T51" fmla="*/ 17 h 46"/>
                <a:gd name="T52" fmla="*/ 28 w 80"/>
                <a:gd name="T53" fmla="*/ 17 h 46"/>
                <a:gd name="T54" fmla="*/ 31 w 80"/>
                <a:gd name="T55" fmla="*/ 28 h 46"/>
                <a:gd name="T56" fmla="*/ 32 w 80"/>
                <a:gd name="T57" fmla="*/ 28 h 46"/>
                <a:gd name="T58" fmla="*/ 66 w 80"/>
                <a:gd name="T59" fmla="*/ 8 h 46"/>
                <a:gd name="T60" fmla="*/ 66 w 80"/>
                <a:gd name="T61" fmla="*/ 7 h 46"/>
                <a:gd name="T62" fmla="*/ 66 w 80"/>
                <a:gd name="T63" fmla="*/ 7 h 46"/>
                <a:gd name="T64" fmla="*/ 67 w 80"/>
                <a:gd name="T65" fmla="*/ 7 h 46"/>
                <a:gd name="T66" fmla="*/ 67 w 80"/>
                <a:gd name="T67" fmla="*/ 8 h 46"/>
                <a:gd name="T68" fmla="*/ 67 w 80"/>
                <a:gd name="T69" fmla="*/ 8 h 46"/>
                <a:gd name="T70" fmla="*/ 66 w 80"/>
                <a:gd name="T71" fmla="*/ 9 h 46"/>
                <a:gd name="T72" fmla="*/ 17 w 80"/>
                <a:gd name="T73" fmla="*/ 42 h 46"/>
                <a:gd name="T74" fmla="*/ 79 w 80"/>
                <a:gd name="T75" fmla="*/ 6 h 46"/>
                <a:gd name="T76" fmla="*/ 80 w 80"/>
                <a:gd name="T77" fmla="*/ 6 h 46"/>
                <a:gd name="T78" fmla="*/ 80 w 80"/>
                <a:gd name="T79" fmla="*/ 6 h 46"/>
                <a:gd name="T80" fmla="*/ 12 w 80"/>
                <a:gd name="T8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46">
                  <a:moveTo>
                    <a:pt x="12" y="46"/>
                  </a:moveTo>
                  <a:cubicBezTo>
                    <a:pt x="12" y="46"/>
                    <a:pt x="12" y="46"/>
                    <a:pt x="12" y="46"/>
                  </a:cubicBezTo>
                  <a:cubicBezTo>
                    <a:pt x="11" y="46"/>
                    <a:pt x="11" y="45"/>
                    <a:pt x="11" y="45"/>
                  </a:cubicBezTo>
                  <a:cubicBezTo>
                    <a:pt x="11" y="45"/>
                    <a:pt x="11" y="45"/>
                    <a:pt x="36" y="28"/>
                  </a:cubicBezTo>
                  <a:cubicBezTo>
                    <a:pt x="42" y="24"/>
                    <a:pt x="48" y="19"/>
                    <a:pt x="56" y="14"/>
                  </a:cubicBezTo>
                  <a:cubicBezTo>
                    <a:pt x="51" y="17"/>
                    <a:pt x="43" y="22"/>
                    <a:pt x="32" y="28"/>
                  </a:cubicBezTo>
                  <a:cubicBezTo>
                    <a:pt x="31" y="29"/>
                    <a:pt x="31" y="29"/>
                    <a:pt x="30" y="29"/>
                  </a:cubicBezTo>
                  <a:cubicBezTo>
                    <a:pt x="30" y="29"/>
                    <a:pt x="30" y="29"/>
                    <a:pt x="30" y="29"/>
                  </a:cubicBezTo>
                  <a:cubicBezTo>
                    <a:pt x="30" y="29"/>
                    <a:pt x="30" y="29"/>
                    <a:pt x="27" y="18"/>
                  </a:cubicBezTo>
                  <a:cubicBezTo>
                    <a:pt x="15" y="25"/>
                    <a:pt x="15" y="25"/>
                    <a:pt x="15" y="25"/>
                  </a:cubicBezTo>
                  <a:cubicBezTo>
                    <a:pt x="15" y="25"/>
                    <a:pt x="15" y="25"/>
                    <a:pt x="14" y="25"/>
                  </a:cubicBezTo>
                  <a:cubicBezTo>
                    <a:pt x="14" y="24"/>
                    <a:pt x="14" y="24"/>
                    <a:pt x="32" y="2"/>
                  </a:cubicBezTo>
                  <a:cubicBezTo>
                    <a:pt x="28" y="4"/>
                    <a:pt x="28" y="4"/>
                    <a:pt x="28" y="4"/>
                  </a:cubicBezTo>
                  <a:cubicBezTo>
                    <a:pt x="25" y="3"/>
                    <a:pt x="25" y="3"/>
                    <a:pt x="25" y="3"/>
                  </a:cubicBezTo>
                  <a:cubicBezTo>
                    <a:pt x="1" y="18"/>
                    <a:pt x="1" y="18"/>
                    <a:pt x="1" y="18"/>
                  </a:cubicBezTo>
                  <a:cubicBezTo>
                    <a:pt x="1" y="17"/>
                    <a:pt x="1" y="17"/>
                    <a:pt x="1" y="17"/>
                  </a:cubicBezTo>
                  <a:cubicBezTo>
                    <a:pt x="0" y="17"/>
                    <a:pt x="0" y="17"/>
                    <a:pt x="0" y="17"/>
                  </a:cubicBezTo>
                  <a:cubicBezTo>
                    <a:pt x="1" y="17"/>
                    <a:pt x="25" y="3"/>
                    <a:pt x="25" y="3"/>
                  </a:cubicBezTo>
                  <a:cubicBezTo>
                    <a:pt x="25" y="2"/>
                    <a:pt x="25" y="2"/>
                    <a:pt x="26" y="2"/>
                  </a:cubicBezTo>
                  <a:cubicBezTo>
                    <a:pt x="28" y="3"/>
                    <a:pt x="28" y="3"/>
                    <a:pt x="28" y="3"/>
                  </a:cubicBezTo>
                  <a:cubicBezTo>
                    <a:pt x="28" y="3"/>
                    <a:pt x="31" y="1"/>
                    <a:pt x="33" y="0"/>
                  </a:cubicBezTo>
                  <a:cubicBezTo>
                    <a:pt x="33" y="0"/>
                    <a:pt x="34" y="0"/>
                    <a:pt x="34" y="0"/>
                  </a:cubicBezTo>
                  <a:cubicBezTo>
                    <a:pt x="34" y="0"/>
                    <a:pt x="34" y="1"/>
                    <a:pt x="34" y="1"/>
                  </a:cubicBezTo>
                  <a:cubicBezTo>
                    <a:pt x="28" y="8"/>
                    <a:pt x="19" y="19"/>
                    <a:pt x="16" y="23"/>
                  </a:cubicBezTo>
                  <a:cubicBezTo>
                    <a:pt x="19" y="22"/>
                    <a:pt x="24" y="19"/>
                    <a:pt x="27" y="17"/>
                  </a:cubicBezTo>
                  <a:cubicBezTo>
                    <a:pt x="27" y="17"/>
                    <a:pt x="27" y="17"/>
                    <a:pt x="28" y="17"/>
                  </a:cubicBezTo>
                  <a:cubicBezTo>
                    <a:pt x="28" y="17"/>
                    <a:pt x="28" y="17"/>
                    <a:pt x="28" y="17"/>
                  </a:cubicBezTo>
                  <a:cubicBezTo>
                    <a:pt x="29" y="20"/>
                    <a:pt x="30" y="26"/>
                    <a:pt x="31" y="28"/>
                  </a:cubicBezTo>
                  <a:cubicBezTo>
                    <a:pt x="31" y="28"/>
                    <a:pt x="31" y="28"/>
                    <a:pt x="32" y="28"/>
                  </a:cubicBezTo>
                  <a:cubicBezTo>
                    <a:pt x="59" y="11"/>
                    <a:pt x="65" y="8"/>
                    <a:pt x="66" y="8"/>
                  </a:cubicBezTo>
                  <a:cubicBezTo>
                    <a:pt x="66" y="7"/>
                    <a:pt x="66" y="7"/>
                    <a:pt x="66" y="7"/>
                  </a:cubicBezTo>
                  <a:cubicBezTo>
                    <a:pt x="66" y="7"/>
                    <a:pt x="66" y="7"/>
                    <a:pt x="66" y="7"/>
                  </a:cubicBezTo>
                  <a:cubicBezTo>
                    <a:pt x="67" y="7"/>
                    <a:pt x="67" y="7"/>
                    <a:pt x="67" y="7"/>
                  </a:cubicBezTo>
                  <a:cubicBezTo>
                    <a:pt x="67" y="7"/>
                    <a:pt x="67" y="7"/>
                    <a:pt x="67" y="8"/>
                  </a:cubicBezTo>
                  <a:cubicBezTo>
                    <a:pt x="67" y="8"/>
                    <a:pt x="67" y="8"/>
                    <a:pt x="67" y="8"/>
                  </a:cubicBezTo>
                  <a:cubicBezTo>
                    <a:pt x="67" y="8"/>
                    <a:pt x="67" y="8"/>
                    <a:pt x="66" y="9"/>
                  </a:cubicBezTo>
                  <a:cubicBezTo>
                    <a:pt x="42" y="25"/>
                    <a:pt x="25" y="36"/>
                    <a:pt x="17" y="42"/>
                  </a:cubicBezTo>
                  <a:cubicBezTo>
                    <a:pt x="31" y="34"/>
                    <a:pt x="64" y="14"/>
                    <a:pt x="79" y="6"/>
                  </a:cubicBezTo>
                  <a:cubicBezTo>
                    <a:pt x="79" y="5"/>
                    <a:pt x="80" y="6"/>
                    <a:pt x="80" y="6"/>
                  </a:cubicBezTo>
                  <a:cubicBezTo>
                    <a:pt x="80" y="6"/>
                    <a:pt x="80" y="6"/>
                    <a:pt x="80" y="6"/>
                  </a:cubicBezTo>
                  <a:cubicBezTo>
                    <a:pt x="16" y="44"/>
                    <a:pt x="12" y="46"/>
                    <a:pt x="12" y="46"/>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0" name="Freeform 277">
              <a:extLst>
                <a:ext uri="{FF2B5EF4-FFF2-40B4-BE49-F238E27FC236}">
                  <a16:creationId xmlns:a16="http://schemas.microsoft.com/office/drawing/2014/main" id="{683C3C1F-BD20-41F6-BC3B-8EF7D769787C}"/>
                </a:ext>
              </a:extLst>
            </p:cNvPr>
            <p:cNvSpPr/>
            <p:nvPr/>
          </p:nvSpPr>
          <p:spPr bwMode="auto">
            <a:xfrm>
              <a:off x="2982913" y="6192838"/>
              <a:ext cx="554038" cy="320675"/>
            </a:xfrm>
            <a:custGeom>
              <a:avLst/>
              <a:gdLst>
                <a:gd name="T0" fmla="*/ 53 w 171"/>
                <a:gd name="T1" fmla="*/ 98 h 99"/>
                <a:gd name="T2" fmla="*/ 53 w 171"/>
                <a:gd name="T3" fmla="*/ 98 h 99"/>
                <a:gd name="T4" fmla="*/ 114 w 171"/>
                <a:gd name="T5" fmla="*/ 58 h 99"/>
                <a:gd name="T6" fmla="*/ 114 w 171"/>
                <a:gd name="T7" fmla="*/ 55 h 99"/>
                <a:gd name="T8" fmla="*/ 41 w 171"/>
                <a:gd name="T9" fmla="*/ 97 h 99"/>
                <a:gd name="T10" fmla="*/ 41 w 171"/>
                <a:gd name="T11" fmla="*/ 97 h 99"/>
                <a:gd name="T12" fmla="*/ 41 w 171"/>
                <a:gd name="T13" fmla="*/ 96 h 99"/>
                <a:gd name="T14" fmla="*/ 24 w 171"/>
                <a:gd name="T15" fmla="*/ 95 h 99"/>
                <a:gd name="T16" fmla="*/ 24 w 171"/>
                <a:gd name="T17" fmla="*/ 95 h 99"/>
                <a:gd name="T18" fmla="*/ 24 w 171"/>
                <a:gd name="T19" fmla="*/ 94 h 99"/>
                <a:gd name="T20" fmla="*/ 44 w 171"/>
                <a:gd name="T21" fmla="*/ 79 h 99"/>
                <a:gd name="T22" fmla="*/ 145 w 171"/>
                <a:gd name="T23" fmla="*/ 6 h 99"/>
                <a:gd name="T24" fmla="*/ 1 w 171"/>
                <a:gd name="T25" fmla="*/ 89 h 99"/>
                <a:gd name="T26" fmla="*/ 1 w 171"/>
                <a:gd name="T27" fmla="*/ 88 h 99"/>
                <a:gd name="T28" fmla="*/ 1 w 171"/>
                <a:gd name="T29" fmla="*/ 88 h 99"/>
                <a:gd name="T30" fmla="*/ 152 w 171"/>
                <a:gd name="T31" fmla="*/ 0 h 99"/>
                <a:gd name="T32" fmla="*/ 153 w 171"/>
                <a:gd name="T33" fmla="*/ 0 h 99"/>
                <a:gd name="T34" fmla="*/ 153 w 171"/>
                <a:gd name="T35" fmla="*/ 0 h 99"/>
                <a:gd name="T36" fmla="*/ 31 w 171"/>
                <a:gd name="T37" fmla="*/ 90 h 99"/>
                <a:gd name="T38" fmla="*/ 144 w 171"/>
                <a:gd name="T39" fmla="*/ 25 h 99"/>
                <a:gd name="T40" fmla="*/ 144 w 171"/>
                <a:gd name="T41" fmla="*/ 25 h 99"/>
                <a:gd name="T42" fmla="*/ 144 w 171"/>
                <a:gd name="T43" fmla="*/ 26 h 99"/>
                <a:gd name="T44" fmla="*/ 114 w 171"/>
                <a:gd name="T45" fmla="*/ 54 h 99"/>
                <a:gd name="T46" fmla="*/ 170 w 171"/>
                <a:gd name="T47" fmla="*/ 21 h 99"/>
                <a:gd name="T48" fmla="*/ 114 w 171"/>
                <a:gd name="T49" fmla="*/ 59 h 99"/>
                <a:gd name="T50" fmla="*/ 158 w 171"/>
                <a:gd name="T51" fmla="*/ 37 h 99"/>
                <a:gd name="T52" fmla="*/ 158 w 171"/>
                <a:gd name="T53" fmla="*/ 38 h 99"/>
                <a:gd name="T54" fmla="*/ 118 w 171"/>
                <a:gd name="T55" fmla="*/ 77 h 99"/>
                <a:gd name="T56" fmla="*/ 119 w 171"/>
                <a:gd name="T57" fmla="*/ 78 h 99"/>
                <a:gd name="T58" fmla="*/ 117 w 171"/>
                <a:gd name="T59" fmla="*/ 82 h 99"/>
                <a:gd name="T60" fmla="*/ 117 w 171"/>
                <a:gd name="T61" fmla="*/ 82 h 99"/>
                <a:gd name="T62" fmla="*/ 109 w 171"/>
                <a:gd name="T63" fmla="*/ 89 h 99"/>
                <a:gd name="T64" fmla="*/ 105 w 171"/>
                <a:gd name="T65" fmla="*/ 90 h 99"/>
                <a:gd name="T66" fmla="*/ 106 w 171"/>
                <a:gd name="T67" fmla="*/ 90 h 99"/>
                <a:gd name="T68" fmla="*/ 112 w 171"/>
                <a:gd name="T69" fmla="*/ 85 h 99"/>
                <a:gd name="T70" fmla="*/ 116 w 171"/>
                <a:gd name="T71" fmla="*/ 79 h 99"/>
                <a:gd name="T72" fmla="*/ 99 w 171"/>
                <a:gd name="T73" fmla="*/ 89 h 99"/>
                <a:gd name="T74" fmla="*/ 98 w 171"/>
                <a:gd name="T75" fmla="*/ 89 h 99"/>
                <a:gd name="T76" fmla="*/ 154 w 171"/>
                <a:gd name="T77" fmla="*/ 41 h 99"/>
                <a:gd name="T78" fmla="*/ 53 w 171"/>
                <a:gd name="T7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99">
                  <a:moveTo>
                    <a:pt x="53" y="99"/>
                  </a:moveTo>
                  <a:cubicBezTo>
                    <a:pt x="53" y="99"/>
                    <a:pt x="53" y="99"/>
                    <a:pt x="53" y="98"/>
                  </a:cubicBezTo>
                  <a:cubicBezTo>
                    <a:pt x="53" y="98"/>
                    <a:pt x="53" y="98"/>
                    <a:pt x="53" y="98"/>
                  </a:cubicBezTo>
                  <a:cubicBezTo>
                    <a:pt x="53" y="98"/>
                    <a:pt x="53" y="98"/>
                    <a:pt x="53" y="98"/>
                  </a:cubicBezTo>
                  <a:cubicBezTo>
                    <a:pt x="53" y="98"/>
                    <a:pt x="53" y="98"/>
                    <a:pt x="53" y="98"/>
                  </a:cubicBezTo>
                  <a:cubicBezTo>
                    <a:pt x="55" y="96"/>
                    <a:pt x="64" y="90"/>
                    <a:pt x="114" y="58"/>
                  </a:cubicBezTo>
                  <a:cubicBezTo>
                    <a:pt x="134" y="45"/>
                    <a:pt x="154" y="32"/>
                    <a:pt x="164" y="26"/>
                  </a:cubicBezTo>
                  <a:cubicBezTo>
                    <a:pt x="154" y="31"/>
                    <a:pt x="134" y="43"/>
                    <a:pt x="114" y="55"/>
                  </a:cubicBezTo>
                  <a:cubicBezTo>
                    <a:pt x="60" y="86"/>
                    <a:pt x="44" y="96"/>
                    <a:pt x="41" y="97"/>
                  </a:cubicBezTo>
                  <a:cubicBezTo>
                    <a:pt x="41" y="97"/>
                    <a:pt x="41" y="97"/>
                    <a:pt x="41" y="97"/>
                  </a:cubicBezTo>
                  <a:cubicBezTo>
                    <a:pt x="41" y="97"/>
                    <a:pt x="41" y="97"/>
                    <a:pt x="41" y="97"/>
                  </a:cubicBezTo>
                  <a:cubicBezTo>
                    <a:pt x="41" y="97"/>
                    <a:pt x="41" y="97"/>
                    <a:pt x="41" y="97"/>
                  </a:cubicBezTo>
                  <a:cubicBezTo>
                    <a:pt x="41" y="97"/>
                    <a:pt x="41" y="97"/>
                    <a:pt x="41" y="96"/>
                  </a:cubicBezTo>
                  <a:cubicBezTo>
                    <a:pt x="40" y="96"/>
                    <a:pt x="40" y="96"/>
                    <a:pt x="41" y="96"/>
                  </a:cubicBezTo>
                  <a:cubicBezTo>
                    <a:pt x="137" y="30"/>
                    <a:pt x="137" y="30"/>
                    <a:pt x="137" y="30"/>
                  </a:cubicBezTo>
                  <a:cubicBezTo>
                    <a:pt x="116" y="41"/>
                    <a:pt x="58" y="75"/>
                    <a:pt x="24" y="95"/>
                  </a:cubicBezTo>
                  <a:cubicBezTo>
                    <a:pt x="24" y="95"/>
                    <a:pt x="24" y="95"/>
                    <a:pt x="24" y="95"/>
                  </a:cubicBezTo>
                  <a:cubicBezTo>
                    <a:pt x="24" y="95"/>
                    <a:pt x="24" y="95"/>
                    <a:pt x="24" y="95"/>
                  </a:cubicBezTo>
                  <a:cubicBezTo>
                    <a:pt x="24" y="94"/>
                    <a:pt x="24" y="94"/>
                    <a:pt x="24" y="94"/>
                  </a:cubicBezTo>
                  <a:cubicBezTo>
                    <a:pt x="24" y="94"/>
                    <a:pt x="24" y="94"/>
                    <a:pt x="24" y="94"/>
                  </a:cubicBezTo>
                  <a:cubicBezTo>
                    <a:pt x="24" y="94"/>
                    <a:pt x="24" y="94"/>
                    <a:pt x="24" y="94"/>
                  </a:cubicBezTo>
                  <a:cubicBezTo>
                    <a:pt x="25" y="93"/>
                    <a:pt x="30" y="89"/>
                    <a:pt x="44" y="79"/>
                  </a:cubicBezTo>
                  <a:cubicBezTo>
                    <a:pt x="55" y="71"/>
                    <a:pt x="70" y="60"/>
                    <a:pt x="88" y="47"/>
                  </a:cubicBezTo>
                  <a:cubicBezTo>
                    <a:pt x="111" y="30"/>
                    <a:pt x="134" y="14"/>
                    <a:pt x="145" y="6"/>
                  </a:cubicBezTo>
                  <a:cubicBezTo>
                    <a:pt x="142" y="7"/>
                    <a:pt x="138" y="10"/>
                    <a:pt x="134" y="12"/>
                  </a:cubicBezTo>
                  <a:cubicBezTo>
                    <a:pt x="41" y="67"/>
                    <a:pt x="3" y="89"/>
                    <a:pt x="1" y="89"/>
                  </a:cubicBezTo>
                  <a:cubicBezTo>
                    <a:pt x="1" y="89"/>
                    <a:pt x="1" y="89"/>
                    <a:pt x="1" y="89"/>
                  </a:cubicBezTo>
                  <a:cubicBezTo>
                    <a:pt x="1" y="89"/>
                    <a:pt x="1" y="89"/>
                    <a:pt x="1" y="88"/>
                  </a:cubicBezTo>
                  <a:cubicBezTo>
                    <a:pt x="0" y="88"/>
                    <a:pt x="0" y="88"/>
                    <a:pt x="1" y="88"/>
                  </a:cubicBezTo>
                  <a:cubicBezTo>
                    <a:pt x="1" y="88"/>
                    <a:pt x="1" y="88"/>
                    <a:pt x="1" y="88"/>
                  </a:cubicBezTo>
                  <a:cubicBezTo>
                    <a:pt x="5" y="87"/>
                    <a:pt x="95" y="34"/>
                    <a:pt x="134" y="11"/>
                  </a:cubicBezTo>
                  <a:cubicBezTo>
                    <a:pt x="147" y="3"/>
                    <a:pt x="151" y="1"/>
                    <a:pt x="152" y="0"/>
                  </a:cubicBezTo>
                  <a:cubicBezTo>
                    <a:pt x="153" y="0"/>
                    <a:pt x="153" y="0"/>
                    <a:pt x="153" y="0"/>
                  </a:cubicBezTo>
                  <a:cubicBezTo>
                    <a:pt x="153" y="0"/>
                    <a:pt x="153" y="0"/>
                    <a:pt x="153" y="0"/>
                  </a:cubicBezTo>
                  <a:cubicBezTo>
                    <a:pt x="153" y="0"/>
                    <a:pt x="153" y="0"/>
                    <a:pt x="153" y="0"/>
                  </a:cubicBezTo>
                  <a:cubicBezTo>
                    <a:pt x="153" y="0"/>
                    <a:pt x="153" y="0"/>
                    <a:pt x="153" y="0"/>
                  </a:cubicBezTo>
                  <a:cubicBezTo>
                    <a:pt x="153" y="1"/>
                    <a:pt x="153" y="1"/>
                    <a:pt x="153" y="1"/>
                  </a:cubicBezTo>
                  <a:cubicBezTo>
                    <a:pt x="116" y="28"/>
                    <a:pt x="51" y="75"/>
                    <a:pt x="31" y="90"/>
                  </a:cubicBezTo>
                  <a:cubicBezTo>
                    <a:pt x="81" y="61"/>
                    <a:pt x="137" y="28"/>
                    <a:pt x="143" y="25"/>
                  </a:cubicBezTo>
                  <a:cubicBezTo>
                    <a:pt x="144" y="25"/>
                    <a:pt x="144" y="25"/>
                    <a:pt x="144" y="25"/>
                  </a:cubicBezTo>
                  <a:cubicBezTo>
                    <a:pt x="144" y="25"/>
                    <a:pt x="144" y="25"/>
                    <a:pt x="144" y="25"/>
                  </a:cubicBezTo>
                  <a:cubicBezTo>
                    <a:pt x="144" y="25"/>
                    <a:pt x="144" y="25"/>
                    <a:pt x="144" y="25"/>
                  </a:cubicBezTo>
                  <a:cubicBezTo>
                    <a:pt x="144" y="25"/>
                    <a:pt x="144" y="25"/>
                    <a:pt x="144" y="25"/>
                  </a:cubicBezTo>
                  <a:cubicBezTo>
                    <a:pt x="144" y="25"/>
                    <a:pt x="144" y="25"/>
                    <a:pt x="144" y="26"/>
                  </a:cubicBezTo>
                  <a:cubicBezTo>
                    <a:pt x="48" y="92"/>
                    <a:pt x="48" y="92"/>
                    <a:pt x="48" y="92"/>
                  </a:cubicBezTo>
                  <a:cubicBezTo>
                    <a:pt x="60" y="85"/>
                    <a:pt x="89" y="68"/>
                    <a:pt x="114" y="54"/>
                  </a:cubicBezTo>
                  <a:cubicBezTo>
                    <a:pt x="163" y="25"/>
                    <a:pt x="170" y="21"/>
                    <a:pt x="170" y="21"/>
                  </a:cubicBezTo>
                  <a:cubicBezTo>
                    <a:pt x="170" y="21"/>
                    <a:pt x="170" y="21"/>
                    <a:pt x="170" y="21"/>
                  </a:cubicBezTo>
                  <a:cubicBezTo>
                    <a:pt x="170" y="21"/>
                    <a:pt x="171" y="21"/>
                    <a:pt x="171" y="21"/>
                  </a:cubicBezTo>
                  <a:cubicBezTo>
                    <a:pt x="171" y="22"/>
                    <a:pt x="171" y="22"/>
                    <a:pt x="114" y="59"/>
                  </a:cubicBezTo>
                  <a:cubicBezTo>
                    <a:pt x="94" y="72"/>
                    <a:pt x="73" y="85"/>
                    <a:pt x="61" y="93"/>
                  </a:cubicBezTo>
                  <a:cubicBezTo>
                    <a:pt x="158" y="37"/>
                    <a:pt x="158" y="37"/>
                    <a:pt x="158" y="37"/>
                  </a:cubicBezTo>
                  <a:cubicBezTo>
                    <a:pt x="158" y="37"/>
                    <a:pt x="158" y="37"/>
                    <a:pt x="158" y="37"/>
                  </a:cubicBezTo>
                  <a:cubicBezTo>
                    <a:pt x="159" y="38"/>
                    <a:pt x="159" y="38"/>
                    <a:pt x="158" y="38"/>
                  </a:cubicBezTo>
                  <a:cubicBezTo>
                    <a:pt x="102" y="86"/>
                    <a:pt x="102" y="86"/>
                    <a:pt x="102" y="86"/>
                  </a:cubicBezTo>
                  <a:cubicBezTo>
                    <a:pt x="106" y="84"/>
                    <a:pt x="113" y="80"/>
                    <a:pt x="118" y="77"/>
                  </a:cubicBezTo>
                  <a:cubicBezTo>
                    <a:pt x="118" y="77"/>
                    <a:pt x="118" y="77"/>
                    <a:pt x="119" y="77"/>
                  </a:cubicBezTo>
                  <a:cubicBezTo>
                    <a:pt x="119" y="77"/>
                    <a:pt x="119" y="77"/>
                    <a:pt x="119" y="78"/>
                  </a:cubicBezTo>
                  <a:cubicBezTo>
                    <a:pt x="114" y="83"/>
                    <a:pt x="114" y="83"/>
                    <a:pt x="114" y="83"/>
                  </a:cubicBezTo>
                  <a:cubicBezTo>
                    <a:pt x="117" y="82"/>
                    <a:pt x="117" y="82"/>
                    <a:pt x="117" y="82"/>
                  </a:cubicBezTo>
                  <a:cubicBezTo>
                    <a:pt x="117" y="82"/>
                    <a:pt x="117" y="82"/>
                    <a:pt x="117" y="82"/>
                  </a:cubicBezTo>
                  <a:cubicBezTo>
                    <a:pt x="118" y="82"/>
                    <a:pt x="117" y="82"/>
                    <a:pt x="117" y="82"/>
                  </a:cubicBezTo>
                  <a:cubicBezTo>
                    <a:pt x="115" y="84"/>
                    <a:pt x="112" y="86"/>
                    <a:pt x="109" y="88"/>
                  </a:cubicBezTo>
                  <a:cubicBezTo>
                    <a:pt x="109" y="88"/>
                    <a:pt x="109" y="88"/>
                    <a:pt x="109" y="89"/>
                  </a:cubicBezTo>
                  <a:cubicBezTo>
                    <a:pt x="106" y="90"/>
                    <a:pt x="106" y="90"/>
                    <a:pt x="106" y="90"/>
                  </a:cubicBezTo>
                  <a:cubicBezTo>
                    <a:pt x="106" y="90"/>
                    <a:pt x="105" y="90"/>
                    <a:pt x="105" y="90"/>
                  </a:cubicBezTo>
                  <a:cubicBezTo>
                    <a:pt x="105" y="90"/>
                    <a:pt x="105" y="90"/>
                    <a:pt x="106" y="90"/>
                  </a:cubicBezTo>
                  <a:cubicBezTo>
                    <a:pt x="106" y="90"/>
                    <a:pt x="106" y="90"/>
                    <a:pt x="106" y="90"/>
                  </a:cubicBezTo>
                  <a:cubicBezTo>
                    <a:pt x="106" y="89"/>
                    <a:pt x="106" y="89"/>
                    <a:pt x="106" y="89"/>
                  </a:cubicBezTo>
                  <a:cubicBezTo>
                    <a:pt x="107" y="89"/>
                    <a:pt x="108" y="88"/>
                    <a:pt x="112" y="85"/>
                  </a:cubicBezTo>
                  <a:cubicBezTo>
                    <a:pt x="111" y="85"/>
                    <a:pt x="111" y="85"/>
                    <a:pt x="112" y="85"/>
                  </a:cubicBezTo>
                  <a:cubicBezTo>
                    <a:pt x="116" y="79"/>
                    <a:pt x="116" y="79"/>
                    <a:pt x="116" y="79"/>
                  </a:cubicBezTo>
                  <a:cubicBezTo>
                    <a:pt x="103" y="87"/>
                    <a:pt x="100" y="89"/>
                    <a:pt x="99" y="89"/>
                  </a:cubicBezTo>
                  <a:cubicBezTo>
                    <a:pt x="99" y="89"/>
                    <a:pt x="99" y="89"/>
                    <a:pt x="99" y="89"/>
                  </a:cubicBezTo>
                  <a:cubicBezTo>
                    <a:pt x="98" y="89"/>
                    <a:pt x="98" y="89"/>
                    <a:pt x="98" y="89"/>
                  </a:cubicBezTo>
                  <a:cubicBezTo>
                    <a:pt x="98" y="89"/>
                    <a:pt x="98" y="89"/>
                    <a:pt x="98" y="89"/>
                  </a:cubicBezTo>
                  <a:cubicBezTo>
                    <a:pt x="98" y="89"/>
                    <a:pt x="98" y="89"/>
                    <a:pt x="98" y="88"/>
                  </a:cubicBezTo>
                  <a:cubicBezTo>
                    <a:pt x="154" y="41"/>
                    <a:pt x="154" y="41"/>
                    <a:pt x="154" y="41"/>
                  </a:cubicBezTo>
                  <a:cubicBezTo>
                    <a:pt x="54" y="99"/>
                    <a:pt x="54" y="99"/>
                    <a:pt x="54" y="99"/>
                  </a:cubicBezTo>
                  <a:cubicBezTo>
                    <a:pt x="53" y="99"/>
                    <a:pt x="53" y="99"/>
                    <a:pt x="53" y="99"/>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4" name="Freeform 278">
              <a:extLst>
                <a:ext uri="{FF2B5EF4-FFF2-40B4-BE49-F238E27FC236}">
                  <a16:creationId xmlns:a16="http://schemas.microsoft.com/office/drawing/2014/main" id="{2D76E1AB-5763-416B-83C2-619CA7542E2D}"/>
                </a:ext>
              </a:extLst>
            </p:cNvPr>
            <p:cNvSpPr/>
            <p:nvPr/>
          </p:nvSpPr>
          <p:spPr bwMode="auto">
            <a:xfrm>
              <a:off x="2674938" y="6084888"/>
              <a:ext cx="874713" cy="1000125"/>
            </a:xfrm>
            <a:custGeom>
              <a:avLst/>
              <a:gdLst>
                <a:gd name="T0" fmla="*/ 185 w 270"/>
                <a:gd name="T1" fmla="*/ 299 h 308"/>
                <a:gd name="T2" fmla="*/ 259 w 270"/>
                <a:gd name="T3" fmla="*/ 250 h 308"/>
                <a:gd name="T4" fmla="*/ 257 w 270"/>
                <a:gd name="T5" fmla="*/ 239 h 308"/>
                <a:gd name="T6" fmla="*/ 167 w 270"/>
                <a:gd name="T7" fmla="*/ 290 h 308"/>
                <a:gd name="T8" fmla="*/ 139 w 270"/>
                <a:gd name="T9" fmla="*/ 290 h 308"/>
                <a:gd name="T10" fmla="*/ 123 w 270"/>
                <a:gd name="T11" fmla="*/ 291 h 308"/>
                <a:gd name="T12" fmla="*/ 97 w 270"/>
                <a:gd name="T13" fmla="*/ 283 h 308"/>
                <a:gd name="T14" fmla="*/ 90 w 270"/>
                <a:gd name="T15" fmla="*/ 268 h 308"/>
                <a:gd name="T16" fmla="*/ 59 w 270"/>
                <a:gd name="T17" fmla="*/ 268 h 308"/>
                <a:gd name="T18" fmla="*/ 14 w 270"/>
                <a:gd name="T19" fmla="*/ 283 h 308"/>
                <a:gd name="T20" fmla="*/ 114 w 270"/>
                <a:gd name="T21" fmla="*/ 216 h 308"/>
                <a:gd name="T22" fmla="*/ 4 w 270"/>
                <a:gd name="T23" fmla="*/ 271 h 308"/>
                <a:gd name="T24" fmla="*/ 19 w 270"/>
                <a:gd name="T25" fmla="*/ 257 h 308"/>
                <a:gd name="T26" fmla="*/ 83 w 270"/>
                <a:gd name="T27" fmla="*/ 214 h 308"/>
                <a:gd name="T28" fmla="*/ 7 w 270"/>
                <a:gd name="T29" fmla="*/ 244 h 308"/>
                <a:gd name="T30" fmla="*/ 13 w 270"/>
                <a:gd name="T31" fmla="*/ 226 h 308"/>
                <a:gd name="T32" fmla="*/ 68 w 270"/>
                <a:gd name="T33" fmla="*/ 182 h 308"/>
                <a:gd name="T34" fmla="*/ 11 w 270"/>
                <a:gd name="T35" fmla="*/ 208 h 308"/>
                <a:gd name="T36" fmla="*/ 22 w 270"/>
                <a:gd name="T37" fmla="*/ 195 h 308"/>
                <a:gd name="T38" fmla="*/ 23 w 270"/>
                <a:gd name="T39" fmla="*/ 175 h 308"/>
                <a:gd name="T40" fmla="*/ 12 w 270"/>
                <a:gd name="T41" fmla="*/ 177 h 308"/>
                <a:gd name="T42" fmla="*/ 11 w 270"/>
                <a:gd name="T43" fmla="*/ 174 h 308"/>
                <a:gd name="T44" fmla="*/ 165 w 270"/>
                <a:gd name="T45" fmla="*/ 67 h 308"/>
                <a:gd name="T46" fmla="*/ 20 w 270"/>
                <a:gd name="T47" fmla="*/ 133 h 308"/>
                <a:gd name="T48" fmla="*/ 21 w 270"/>
                <a:gd name="T49" fmla="*/ 114 h 308"/>
                <a:gd name="T50" fmla="*/ 19 w 270"/>
                <a:gd name="T51" fmla="*/ 101 h 308"/>
                <a:gd name="T52" fmla="*/ 92 w 270"/>
                <a:gd name="T53" fmla="*/ 53 h 308"/>
                <a:gd name="T54" fmla="*/ 19 w 270"/>
                <a:gd name="T55" fmla="*/ 84 h 308"/>
                <a:gd name="T56" fmla="*/ 77 w 270"/>
                <a:gd name="T57" fmla="*/ 37 h 308"/>
                <a:gd name="T58" fmla="*/ 110 w 270"/>
                <a:gd name="T59" fmla="*/ 41 h 308"/>
                <a:gd name="T60" fmla="*/ 23 w 270"/>
                <a:gd name="T61" fmla="*/ 97 h 308"/>
                <a:gd name="T62" fmla="*/ 131 w 270"/>
                <a:gd name="T63" fmla="*/ 35 h 308"/>
                <a:gd name="T64" fmla="*/ 24 w 270"/>
                <a:gd name="T65" fmla="*/ 130 h 308"/>
                <a:gd name="T66" fmla="*/ 251 w 270"/>
                <a:gd name="T67" fmla="*/ 16 h 308"/>
                <a:gd name="T68" fmla="*/ 173 w 270"/>
                <a:gd name="T69" fmla="*/ 68 h 308"/>
                <a:gd name="T70" fmla="*/ 89 w 270"/>
                <a:gd name="T71" fmla="*/ 132 h 308"/>
                <a:gd name="T72" fmla="*/ 84 w 270"/>
                <a:gd name="T73" fmla="*/ 139 h 308"/>
                <a:gd name="T74" fmla="*/ 85 w 270"/>
                <a:gd name="T75" fmla="*/ 160 h 308"/>
                <a:gd name="T76" fmla="*/ 107 w 270"/>
                <a:gd name="T77" fmla="*/ 171 h 308"/>
                <a:gd name="T78" fmla="*/ 83 w 270"/>
                <a:gd name="T79" fmla="*/ 187 h 308"/>
                <a:gd name="T80" fmla="*/ 110 w 270"/>
                <a:gd name="T81" fmla="*/ 185 h 308"/>
                <a:gd name="T82" fmla="*/ 105 w 270"/>
                <a:gd name="T83" fmla="*/ 201 h 308"/>
                <a:gd name="T84" fmla="*/ 104 w 270"/>
                <a:gd name="T85" fmla="*/ 207 h 308"/>
                <a:gd name="T86" fmla="*/ 102 w 270"/>
                <a:gd name="T87" fmla="*/ 213 h 308"/>
                <a:gd name="T88" fmla="*/ 64 w 270"/>
                <a:gd name="T89" fmla="*/ 244 h 308"/>
                <a:gd name="T90" fmla="*/ 126 w 270"/>
                <a:gd name="T91" fmla="*/ 209 h 308"/>
                <a:gd name="T92" fmla="*/ 128 w 270"/>
                <a:gd name="T93" fmla="*/ 227 h 308"/>
                <a:gd name="T94" fmla="*/ 159 w 270"/>
                <a:gd name="T95" fmla="*/ 223 h 308"/>
                <a:gd name="T96" fmla="*/ 247 w 270"/>
                <a:gd name="T97" fmla="*/ 182 h 308"/>
                <a:gd name="T98" fmla="*/ 256 w 270"/>
                <a:gd name="T99" fmla="*/ 194 h 308"/>
                <a:gd name="T100" fmla="*/ 157 w 270"/>
                <a:gd name="T101" fmla="*/ 279 h 308"/>
                <a:gd name="T102" fmla="*/ 203 w 270"/>
                <a:gd name="T103" fmla="*/ 269 h 308"/>
                <a:gd name="T104" fmla="*/ 270 w 270"/>
                <a:gd name="T105" fmla="*/ 243 h 308"/>
                <a:gd name="T106" fmla="*/ 249 w 270"/>
                <a:gd name="T107" fmla="*/ 263 h 308"/>
                <a:gd name="T108" fmla="*/ 229 w 270"/>
                <a:gd name="T109" fmla="*/ 290 h 308"/>
                <a:gd name="T110" fmla="*/ 264 w 270"/>
                <a:gd name="T111" fmla="*/ 279 h 308"/>
                <a:gd name="T112" fmla="*/ 261 w 270"/>
                <a:gd name="T113" fmla="*/ 293 h 308"/>
                <a:gd name="T114" fmla="*/ 239 w 270"/>
                <a:gd name="T115" fmla="*/ 298 h 308"/>
                <a:gd name="T116" fmla="*/ 201 w 270"/>
                <a:gd name="T117"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0" h="308">
                  <a:moveTo>
                    <a:pt x="201" y="308"/>
                  </a:moveTo>
                  <a:cubicBezTo>
                    <a:pt x="201" y="308"/>
                    <a:pt x="201" y="308"/>
                    <a:pt x="200" y="307"/>
                  </a:cubicBezTo>
                  <a:cubicBezTo>
                    <a:pt x="200" y="307"/>
                    <a:pt x="200" y="307"/>
                    <a:pt x="201" y="307"/>
                  </a:cubicBezTo>
                  <a:cubicBezTo>
                    <a:pt x="218" y="292"/>
                    <a:pt x="249" y="267"/>
                    <a:pt x="259" y="258"/>
                  </a:cubicBezTo>
                  <a:cubicBezTo>
                    <a:pt x="185" y="300"/>
                    <a:pt x="185" y="300"/>
                    <a:pt x="185" y="300"/>
                  </a:cubicBezTo>
                  <a:cubicBezTo>
                    <a:pt x="185" y="300"/>
                    <a:pt x="185" y="300"/>
                    <a:pt x="185" y="300"/>
                  </a:cubicBezTo>
                  <a:cubicBezTo>
                    <a:pt x="185" y="300"/>
                    <a:pt x="185" y="300"/>
                    <a:pt x="185" y="300"/>
                  </a:cubicBezTo>
                  <a:cubicBezTo>
                    <a:pt x="185" y="300"/>
                    <a:pt x="185" y="300"/>
                    <a:pt x="185" y="299"/>
                  </a:cubicBezTo>
                  <a:cubicBezTo>
                    <a:pt x="185" y="299"/>
                    <a:pt x="185" y="299"/>
                    <a:pt x="185" y="299"/>
                  </a:cubicBezTo>
                  <a:cubicBezTo>
                    <a:pt x="185" y="299"/>
                    <a:pt x="185" y="299"/>
                    <a:pt x="185" y="299"/>
                  </a:cubicBezTo>
                  <a:cubicBezTo>
                    <a:pt x="186" y="299"/>
                    <a:pt x="188" y="298"/>
                    <a:pt x="192" y="295"/>
                  </a:cubicBezTo>
                  <a:cubicBezTo>
                    <a:pt x="194" y="294"/>
                    <a:pt x="196" y="293"/>
                    <a:pt x="198" y="292"/>
                  </a:cubicBezTo>
                  <a:cubicBezTo>
                    <a:pt x="198" y="292"/>
                    <a:pt x="198" y="292"/>
                    <a:pt x="198" y="292"/>
                  </a:cubicBezTo>
                  <a:cubicBezTo>
                    <a:pt x="197" y="292"/>
                    <a:pt x="197" y="292"/>
                    <a:pt x="198" y="291"/>
                  </a:cubicBezTo>
                  <a:cubicBezTo>
                    <a:pt x="198" y="291"/>
                    <a:pt x="198" y="291"/>
                    <a:pt x="198" y="291"/>
                  </a:cubicBezTo>
                  <a:cubicBezTo>
                    <a:pt x="198" y="291"/>
                    <a:pt x="198" y="291"/>
                    <a:pt x="198" y="291"/>
                  </a:cubicBezTo>
                  <a:cubicBezTo>
                    <a:pt x="199" y="290"/>
                    <a:pt x="207" y="285"/>
                    <a:pt x="239" y="263"/>
                  </a:cubicBezTo>
                  <a:cubicBezTo>
                    <a:pt x="246" y="258"/>
                    <a:pt x="254" y="253"/>
                    <a:pt x="259" y="250"/>
                  </a:cubicBezTo>
                  <a:cubicBezTo>
                    <a:pt x="208" y="280"/>
                    <a:pt x="179" y="296"/>
                    <a:pt x="175" y="298"/>
                  </a:cubicBezTo>
                  <a:cubicBezTo>
                    <a:pt x="175" y="298"/>
                    <a:pt x="175" y="298"/>
                    <a:pt x="175" y="298"/>
                  </a:cubicBezTo>
                  <a:cubicBezTo>
                    <a:pt x="175" y="298"/>
                    <a:pt x="175" y="298"/>
                    <a:pt x="175" y="298"/>
                  </a:cubicBezTo>
                  <a:cubicBezTo>
                    <a:pt x="175" y="298"/>
                    <a:pt x="175" y="298"/>
                    <a:pt x="175" y="298"/>
                  </a:cubicBezTo>
                  <a:cubicBezTo>
                    <a:pt x="175" y="298"/>
                    <a:pt x="174" y="298"/>
                    <a:pt x="174" y="298"/>
                  </a:cubicBezTo>
                  <a:cubicBezTo>
                    <a:pt x="174" y="298"/>
                    <a:pt x="174" y="298"/>
                    <a:pt x="178" y="295"/>
                  </a:cubicBezTo>
                  <a:cubicBezTo>
                    <a:pt x="181" y="293"/>
                    <a:pt x="184" y="290"/>
                    <a:pt x="188" y="287"/>
                  </a:cubicBezTo>
                  <a:cubicBezTo>
                    <a:pt x="197" y="281"/>
                    <a:pt x="208" y="274"/>
                    <a:pt x="219" y="266"/>
                  </a:cubicBezTo>
                  <a:cubicBezTo>
                    <a:pt x="234" y="255"/>
                    <a:pt x="249" y="245"/>
                    <a:pt x="257" y="239"/>
                  </a:cubicBezTo>
                  <a:cubicBezTo>
                    <a:pt x="246" y="245"/>
                    <a:pt x="223" y="259"/>
                    <a:pt x="204" y="270"/>
                  </a:cubicBezTo>
                  <a:cubicBezTo>
                    <a:pt x="174" y="287"/>
                    <a:pt x="168" y="290"/>
                    <a:pt x="167" y="291"/>
                  </a:cubicBezTo>
                  <a:cubicBezTo>
                    <a:pt x="167" y="291"/>
                    <a:pt x="167" y="291"/>
                    <a:pt x="167" y="291"/>
                  </a:cubicBezTo>
                  <a:cubicBezTo>
                    <a:pt x="167" y="291"/>
                    <a:pt x="167" y="291"/>
                    <a:pt x="167" y="291"/>
                  </a:cubicBezTo>
                  <a:cubicBezTo>
                    <a:pt x="167" y="291"/>
                    <a:pt x="167" y="291"/>
                    <a:pt x="167" y="291"/>
                  </a:cubicBezTo>
                  <a:cubicBezTo>
                    <a:pt x="167" y="291"/>
                    <a:pt x="166" y="291"/>
                    <a:pt x="166" y="291"/>
                  </a:cubicBezTo>
                  <a:cubicBezTo>
                    <a:pt x="166" y="291"/>
                    <a:pt x="166" y="291"/>
                    <a:pt x="167" y="290"/>
                  </a:cubicBezTo>
                  <a:cubicBezTo>
                    <a:pt x="167" y="290"/>
                    <a:pt x="167" y="290"/>
                    <a:pt x="167" y="290"/>
                  </a:cubicBezTo>
                  <a:cubicBezTo>
                    <a:pt x="167" y="290"/>
                    <a:pt x="167" y="290"/>
                    <a:pt x="167" y="290"/>
                  </a:cubicBezTo>
                  <a:cubicBezTo>
                    <a:pt x="167" y="290"/>
                    <a:pt x="168" y="289"/>
                    <a:pt x="171" y="287"/>
                  </a:cubicBezTo>
                  <a:cubicBezTo>
                    <a:pt x="173" y="285"/>
                    <a:pt x="177" y="282"/>
                    <a:pt x="182" y="279"/>
                  </a:cubicBezTo>
                  <a:cubicBezTo>
                    <a:pt x="191" y="272"/>
                    <a:pt x="204" y="262"/>
                    <a:pt x="216" y="253"/>
                  </a:cubicBezTo>
                  <a:cubicBezTo>
                    <a:pt x="235" y="239"/>
                    <a:pt x="253" y="225"/>
                    <a:pt x="262" y="219"/>
                  </a:cubicBezTo>
                  <a:cubicBezTo>
                    <a:pt x="247" y="228"/>
                    <a:pt x="199" y="255"/>
                    <a:pt x="169" y="273"/>
                  </a:cubicBezTo>
                  <a:cubicBezTo>
                    <a:pt x="160" y="278"/>
                    <a:pt x="153" y="282"/>
                    <a:pt x="148" y="286"/>
                  </a:cubicBezTo>
                  <a:cubicBezTo>
                    <a:pt x="143" y="288"/>
                    <a:pt x="141" y="290"/>
                    <a:pt x="140" y="290"/>
                  </a:cubicBezTo>
                  <a:cubicBezTo>
                    <a:pt x="139" y="290"/>
                    <a:pt x="139" y="290"/>
                    <a:pt x="139" y="290"/>
                  </a:cubicBezTo>
                  <a:cubicBezTo>
                    <a:pt x="139" y="290"/>
                    <a:pt x="139" y="290"/>
                    <a:pt x="139" y="290"/>
                  </a:cubicBezTo>
                  <a:cubicBezTo>
                    <a:pt x="139" y="291"/>
                    <a:pt x="139" y="290"/>
                    <a:pt x="138" y="290"/>
                  </a:cubicBezTo>
                  <a:cubicBezTo>
                    <a:pt x="138" y="290"/>
                    <a:pt x="138" y="290"/>
                    <a:pt x="139" y="290"/>
                  </a:cubicBezTo>
                  <a:cubicBezTo>
                    <a:pt x="170" y="270"/>
                    <a:pt x="225" y="234"/>
                    <a:pt x="243" y="222"/>
                  </a:cubicBezTo>
                  <a:cubicBezTo>
                    <a:pt x="223" y="234"/>
                    <a:pt x="159" y="271"/>
                    <a:pt x="123" y="292"/>
                  </a:cubicBezTo>
                  <a:cubicBezTo>
                    <a:pt x="123" y="292"/>
                    <a:pt x="123" y="292"/>
                    <a:pt x="123" y="292"/>
                  </a:cubicBezTo>
                  <a:cubicBezTo>
                    <a:pt x="123" y="292"/>
                    <a:pt x="122" y="292"/>
                    <a:pt x="122" y="292"/>
                  </a:cubicBezTo>
                  <a:cubicBezTo>
                    <a:pt x="122" y="291"/>
                    <a:pt x="122" y="291"/>
                    <a:pt x="123" y="291"/>
                  </a:cubicBezTo>
                  <a:cubicBezTo>
                    <a:pt x="123" y="291"/>
                    <a:pt x="123" y="291"/>
                    <a:pt x="123" y="291"/>
                  </a:cubicBezTo>
                  <a:cubicBezTo>
                    <a:pt x="123" y="291"/>
                    <a:pt x="123" y="291"/>
                    <a:pt x="123" y="291"/>
                  </a:cubicBezTo>
                  <a:cubicBezTo>
                    <a:pt x="125" y="289"/>
                    <a:pt x="135" y="281"/>
                    <a:pt x="189" y="242"/>
                  </a:cubicBezTo>
                  <a:cubicBezTo>
                    <a:pt x="212" y="225"/>
                    <a:pt x="236" y="207"/>
                    <a:pt x="248" y="199"/>
                  </a:cubicBezTo>
                  <a:cubicBezTo>
                    <a:pt x="79" y="297"/>
                    <a:pt x="79" y="297"/>
                    <a:pt x="79" y="297"/>
                  </a:cubicBezTo>
                  <a:cubicBezTo>
                    <a:pt x="78" y="297"/>
                    <a:pt x="78" y="297"/>
                    <a:pt x="78" y="297"/>
                  </a:cubicBezTo>
                  <a:cubicBezTo>
                    <a:pt x="78" y="297"/>
                    <a:pt x="78" y="297"/>
                    <a:pt x="78" y="296"/>
                  </a:cubicBezTo>
                  <a:cubicBezTo>
                    <a:pt x="78" y="296"/>
                    <a:pt x="78" y="296"/>
                    <a:pt x="78" y="296"/>
                  </a:cubicBezTo>
                  <a:cubicBezTo>
                    <a:pt x="78" y="296"/>
                    <a:pt x="78" y="296"/>
                    <a:pt x="78" y="296"/>
                  </a:cubicBezTo>
                  <a:cubicBezTo>
                    <a:pt x="79" y="296"/>
                    <a:pt x="79" y="296"/>
                    <a:pt x="79" y="296"/>
                  </a:cubicBezTo>
                  <a:cubicBezTo>
                    <a:pt x="80" y="294"/>
                    <a:pt x="84" y="292"/>
                    <a:pt x="97" y="283"/>
                  </a:cubicBezTo>
                  <a:cubicBezTo>
                    <a:pt x="109" y="275"/>
                    <a:pt x="125" y="264"/>
                    <a:pt x="142" y="253"/>
                  </a:cubicBezTo>
                  <a:cubicBezTo>
                    <a:pt x="179" y="228"/>
                    <a:pt x="224" y="198"/>
                    <a:pt x="240" y="187"/>
                  </a:cubicBezTo>
                  <a:cubicBezTo>
                    <a:pt x="206" y="206"/>
                    <a:pt x="39" y="303"/>
                    <a:pt x="38" y="304"/>
                  </a:cubicBezTo>
                  <a:cubicBezTo>
                    <a:pt x="37" y="304"/>
                    <a:pt x="37" y="304"/>
                    <a:pt x="37" y="304"/>
                  </a:cubicBezTo>
                  <a:cubicBezTo>
                    <a:pt x="37" y="304"/>
                    <a:pt x="37" y="304"/>
                    <a:pt x="37" y="304"/>
                  </a:cubicBezTo>
                  <a:cubicBezTo>
                    <a:pt x="37" y="304"/>
                    <a:pt x="37" y="303"/>
                    <a:pt x="37" y="303"/>
                  </a:cubicBezTo>
                  <a:cubicBezTo>
                    <a:pt x="37" y="303"/>
                    <a:pt x="37" y="303"/>
                    <a:pt x="37" y="303"/>
                  </a:cubicBezTo>
                  <a:cubicBezTo>
                    <a:pt x="37" y="303"/>
                    <a:pt x="37" y="303"/>
                    <a:pt x="37" y="303"/>
                  </a:cubicBezTo>
                  <a:cubicBezTo>
                    <a:pt x="39" y="301"/>
                    <a:pt x="49" y="295"/>
                    <a:pt x="90" y="268"/>
                  </a:cubicBezTo>
                  <a:cubicBezTo>
                    <a:pt x="112" y="254"/>
                    <a:pt x="138" y="237"/>
                    <a:pt x="151" y="228"/>
                  </a:cubicBezTo>
                  <a:cubicBezTo>
                    <a:pt x="59" y="282"/>
                    <a:pt x="43" y="291"/>
                    <a:pt x="40" y="292"/>
                  </a:cubicBezTo>
                  <a:cubicBezTo>
                    <a:pt x="40" y="292"/>
                    <a:pt x="39" y="292"/>
                    <a:pt x="39" y="292"/>
                  </a:cubicBezTo>
                  <a:cubicBezTo>
                    <a:pt x="39" y="292"/>
                    <a:pt x="39" y="292"/>
                    <a:pt x="39" y="292"/>
                  </a:cubicBezTo>
                  <a:cubicBezTo>
                    <a:pt x="39" y="293"/>
                    <a:pt x="39" y="293"/>
                    <a:pt x="39" y="293"/>
                  </a:cubicBezTo>
                  <a:cubicBezTo>
                    <a:pt x="39" y="293"/>
                    <a:pt x="39" y="292"/>
                    <a:pt x="39" y="292"/>
                  </a:cubicBezTo>
                  <a:cubicBezTo>
                    <a:pt x="39" y="292"/>
                    <a:pt x="39" y="292"/>
                    <a:pt x="39" y="292"/>
                  </a:cubicBezTo>
                  <a:cubicBezTo>
                    <a:pt x="65" y="273"/>
                    <a:pt x="110" y="240"/>
                    <a:pt x="124" y="230"/>
                  </a:cubicBezTo>
                  <a:cubicBezTo>
                    <a:pt x="113" y="236"/>
                    <a:pt x="84" y="253"/>
                    <a:pt x="59" y="268"/>
                  </a:cubicBezTo>
                  <a:cubicBezTo>
                    <a:pt x="18" y="292"/>
                    <a:pt x="11" y="296"/>
                    <a:pt x="9" y="297"/>
                  </a:cubicBezTo>
                  <a:cubicBezTo>
                    <a:pt x="9" y="297"/>
                    <a:pt x="9" y="297"/>
                    <a:pt x="9" y="297"/>
                  </a:cubicBezTo>
                  <a:cubicBezTo>
                    <a:pt x="9" y="297"/>
                    <a:pt x="9" y="297"/>
                    <a:pt x="9" y="297"/>
                  </a:cubicBezTo>
                  <a:cubicBezTo>
                    <a:pt x="9" y="297"/>
                    <a:pt x="9" y="297"/>
                    <a:pt x="9" y="297"/>
                  </a:cubicBezTo>
                  <a:cubicBezTo>
                    <a:pt x="9" y="297"/>
                    <a:pt x="9" y="297"/>
                    <a:pt x="9" y="297"/>
                  </a:cubicBezTo>
                  <a:cubicBezTo>
                    <a:pt x="8" y="296"/>
                    <a:pt x="8" y="296"/>
                    <a:pt x="9" y="296"/>
                  </a:cubicBezTo>
                  <a:cubicBezTo>
                    <a:pt x="122" y="221"/>
                    <a:pt x="122" y="221"/>
                    <a:pt x="122" y="221"/>
                  </a:cubicBezTo>
                  <a:cubicBezTo>
                    <a:pt x="32" y="273"/>
                    <a:pt x="17" y="282"/>
                    <a:pt x="14" y="283"/>
                  </a:cubicBezTo>
                  <a:cubicBezTo>
                    <a:pt x="14" y="283"/>
                    <a:pt x="14" y="283"/>
                    <a:pt x="14" y="283"/>
                  </a:cubicBezTo>
                  <a:cubicBezTo>
                    <a:pt x="14" y="283"/>
                    <a:pt x="14" y="283"/>
                    <a:pt x="14" y="283"/>
                  </a:cubicBezTo>
                  <a:cubicBezTo>
                    <a:pt x="14" y="283"/>
                    <a:pt x="14" y="283"/>
                    <a:pt x="14" y="283"/>
                  </a:cubicBezTo>
                  <a:cubicBezTo>
                    <a:pt x="13" y="283"/>
                    <a:pt x="13" y="283"/>
                    <a:pt x="13" y="283"/>
                  </a:cubicBezTo>
                  <a:cubicBezTo>
                    <a:pt x="13" y="283"/>
                    <a:pt x="13" y="283"/>
                    <a:pt x="14" y="282"/>
                  </a:cubicBezTo>
                  <a:cubicBezTo>
                    <a:pt x="14" y="282"/>
                    <a:pt x="14" y="282"/>
                    <a:pt x="14" y="282"/>
                  </a:cubicBezTo>
                  <a:cubicBezTo>
                    <a:pt x="14" y="282"/>
                    <a:pt x="14" y="282"/>
                    <a:pt x="14" y="282"/>
                  </a:cubicBezTo>
                  <a:cubicBezTo>
                    <a:pt x="15" y="281"/>
                    <a:pt x="20" y="278"/>
                    <a:pt x="37" y="266"/>
                  </a:cubicBezTo>
                  <a:cubicBezTo>
                    <a:pt x="51" y="257"/>
                    <a:pt x="69" y="245"/>
                    <a:pt x="86" y="235"/>
                  </a:cubicBezTo>
                  <a:cubicBezTo>
                    <a:pt x="97" y="227"/>
                    <a:pt x="107" y="221"/>
                    <a:pt x="114" y="216"/>
                  </a:cubicBezTo>
                  <a:cubicBezTo>
                    <a:pt x="83" y="234"/>
                    <a:pt x="2" y="281"/>
                    <a:pt x="1" y="281"/>
                  </a:cubicBezTo>
                  <a:cubicBezTo>
                    <a:pt x="1" y="281"/>
                    <a:pt x="1" y="281"/>
                    <a:pt x="1" y="281"/>
                  </a:cubicBezTo>
                  <a:cubicBezTo>
                    <a:pt x="1" y="281"/>
                    <a:pt x="1" y="280"/>
                    <a:pt x="1" y="280"/>
                  </a:cubicBezTo>
                  <a:cubicBezTo>
                    <a:pt x="27" y="263"/>
                    <a:pt x="74" y="232"/>
                    <a:pt x="89" y="222"/>
                  </a:cubicBezTo>
                  <a:cubicBezTo>
                    <a:pt x="74" y="230"/>
                    <a:pt x="30" y="256"/>
                    <a:pt x="4" y="271"/>
                  </a:cubicBezTo>
                  <a:cubicBezTo>
                    <a:pt x="4" y="271"/>
                    <a:pt x="4" y="271"/>
                    <a:pt x="4" y="271"/>
                  </a:cubicBezTo>
                  <a:cubicBezTo>
                    <a:pt x="4" y="271"/>
                    <a:pt x="4" y="271"/>
                    <a:pt x="4" y="271"/>
                  </a:cubicBezTo>
                  <a:cubicBezTo>
                    <a:pt x="4" y="271"/>
                    <a:pt x="4" y="271"/>
                    <a:pt x="4" y="271"/>
                  </a:cubicBezTo>
                  <a:cubicBezTo>
                    <a:pt x="4" y="271"/>
                    <a:pt x="4" y="271"/>
                    <a:pt x="4" y="271"/>
                  </a:cubicBezTo>
                  <a:cubicBezTo>
                    <a:pt x="4" y="270"/>
                    <a:pt x="4" y="270"/>
                    <a:pt x="4" y="270"/>
                  </a:cubicBezTo>
                  <a:cubicBezTo>
                    <a:pt x="4" y="270"/>
                    <a:pt x="8" y="268"/>
                    <a:pt x="13" y="264"/>
                  </a:cubicBezTo>
                  <a:cubicBezTo>
                    <a:pt x="13" y="264"/>
                    <a:pt x="13" y="264"/>
                    <a:pt x="13" y="265"/>
                  </a:cubicBezTo>
                  <a:cubicBezTo>
                    <a:pt x="13" y="264"/>
                    <a:pt x="13" y="264"/>
                    <a:pt x="13" y="264"/>
                  </a:cubicBezTo>
                  <a:cubicBezTo>
                    <a:pt x="13" y="264"/>
                    <a:pt x="13" y="264"/>
                    <a:pt x="13" y="264"/>
                  </a:cubicBezTo>
                  <a:cubicBezTo>
                    <a:pt x="33" y="251"/>
                    <a:pt x="67" y="230"/>
                    <a:pt x="85" y="218"/>
                  </a:cubicBezTo>
                  <a:cubicBezTo>
                    <a:pt x="31" y="250"/>
                    <a:pt x="21" y="256"/>
                    <a:pt x="19" y="257"/>
                  </a:cubicBezTo>
                  <a:cubicBezTo>
                    <a:pt x="19" y="257"/>
                    <a:pt x="19" y="257"/>
                    <a:pt x="19" y="257"/>
                  </a:cubicBezTo>
                  <a:cubicBezTo>
                    <a:pt x="19" y="257"/>
                    <a:pt x="19" y="257"/>
                    <a:pt x="19" y="257"/>
                  </a:cubicBezTo>
                  <a:cubicBezTo>
                    <a:pt x="19" y="257"/>
                    <a:pt x="19" y="257"/>
                    <a:pt x="19" y="257"/>
                  </a:cubicBezTo>
                  <a:cubicBezTo>
                    <a:pt x="19" y="257"/>
                    <a:pt x="18" y="257"/>
                    <a:pt x="18" y="257"/>
                  </a:cubicBezTo>
                  <a:cubicBezTo>
                    <a:pt x="18" y="257"/>
                    <a:pt x="18" y="257"/>
                    <a:pt x="18" y="257"/>
                  </a:cubicBezTo>
                  <a:cubicBezTo>
                    <a:pt x="18" y="257"/>
                    <a:pt x="18" y="257"/>
                    <a:pt x="18" y="257"/>
                  </a:cubicBezTo>
                  <a:cubicBezTo>
                    <a:pt x="18" y="257"/>
                    <a:pt x="18" y="257"/>
                    <a:pt x="18" y="257"/>
                  </a:cubicBezTo>
                  <a:cubicBezTo>
                    <a:pt x="18" y="257"/>
                    <a:pt x="18" y="257"/>
                    <a:pt x="18" y="257"/>
                  </a:cubicBezTo>
                  <a:cubicBezTo>
                    <a:pt x="17" y="256"/>
                    <a:pt x="18" y="256"/>
                    <a:pt x="18" y="256"/>
                  </a:cubicBezTo>
                  <a:cubicBezTo>
                    <a:pt x="88" y="211"/>
                    <a:pt x="88" y="211"/>
                    <a:pt x="88" y="211"/>
                  </a:cubicBezTo>
                  <a:cubicBezTo>
                    <a:pt x="86" y="212"/>
                    <a:pt x="85" y="213"/>
                    <a:pt x="83" y="214"/>
                  </a:cubicBezTo>
                  <a:cubicBezTo>
                    <a:pt x="17" y="252"/>
                    <a:pt x="6" y="259"/>
                    <a:pt x="4" y="259"/>
                  </a:cubicBezTo>
                  <a:cubicBezTo>
                    <a:pt x="4" y="259"/>
                    <a:pt x="4" y="259"/>
                    <a:pt x="4" y="259"/>
                  </a:cubicBezTo>
                  <a:cubicBezTo>
                    <a:pt x="4" y="259"/>
                    <a:pt x="4" y="259"/>
                    <a:pt x="4" y="259"/>
                  </a:cubicBezTo>
                  <a:cubicBezTo>
                    <a:pt x="3" y="260"/>
                    <a:pt x="3" y="260"/>
                    <a:pt x="3" y="260"/>
                  </a:cubicBezTo>
                  <a:cubicBezTo>
                    <a:pt x="3" y="259"/>
                    <a:pt x="3" y="259"/>
                    <a:pt x="3" y="259"/>
                  </a:cubicBezTo>
                  <a:cubicBezTo>
                    <a:pt x="3" y="259"/>
                    <a:pt x="3" y="259"/>
                    <a:pt x="3" y="259"/>
                  </a:cubicBezTo>
                  <a:cubicBezTo>
                    <a:pt x="4" y="258"/>
                    <a:pt x="77" y="207"/>
                    <a:pt x="101" y="189"/>
                  </a:cubicBezTo>
                  <a:cubicBezTo>
                    <a:pt x="95" y="193"/>
                    <a:pt x="84" y="199"/>
                    <a:pt x="73" y="206"/>
                  </a:cubicBezTo>
                  <a:cubicBezTo>
                    <a:pt x="20" y="237"/>
                    <a:pt x="9" y="243"/>
                    <a:pt x="7" y="244"/>
                  </a:cubicBezTo>
                  <a:cubicBezTo>
                    <a:pt x="7" y="244"/>
                    <a:pt x="7" y="244"/>
                    <a:pt x="7" y="244"/>
                  </a:cubicBezTo>
                  <a:cubicBezTo>
                    <a:pt x="7" y="244"/>
                    <a:pt x="7" y="244"/>
                    <a:pt x="7" y="244"/>
                  </a:cubicBezTo>
                  <a:cubicBezTo>
                    <a:pt x="6" y="244"/>
                    <a:pt x="6" y="244"/>
                    <a:pt x="6" y="244"/>
                  </a:cubicBezTo>
                  <a:cubicBezTo>
                    <a:pt x="6" y="244"/>
                    <a:pt x="6" y="244"/>
                    <a:pt x="6" y="244"/>
                  </a:cubicBezTo>
                  <a:cubicBezTo>
                    <a:pt x="6" y="244"/>
                    <a:pt x="6" y="244"/>
                    <a:pt x="6" y="243"/>
                  </a:cubicBezTo>
                  <a:cubicBezTo>
                    <a:pt x="76" y="190"/>
                    <a:pt x="76" y="190"/>
                    <a:pt x="76" y="190"/>
                  </a:cubicBezTo>
                  <a:cubicBezTo>
                    <a:pt x="68" y="195"/>
                    <a:pt x="57" y="201"/>
                    <a:pt x="44" y="209"/>
                  </a:cubicBezTo>
                  <a:cubicBezTo>
                    <a:pt x="21" y="222"/>
                    <a:pt x="15" y="225"/>
                    <a:pt x="14" y="226"/>
                  </a:cubicBezTo>
                  <a:cubicBezTo>
                    <a:pt x="14" y="226"/>
                    <a:pt x="14" y="226"/>
                    <a:pt x="13" y="226"/>
                  </a:cubicBezTo>
                  <a:cubicBezTo>
                    <a:pt x="13" y="226"/>
                    <a:pt x="13" y="226"/>
                    <a:pt x="13" y="226"/>
                  </a:cubicBezTo>
                  <a:cubicBezTo>
                    <a:pt x="13" y="227"/>
                    <a:pt x="13" y="227"/>
                    <a:pt x="13" y="226"/>
                  </a:cubicBezTo>
                  <a:cubicBezTo>
                    <a:pt x="13" y="226"/>
                    <a:pt x="13" y="226"/>
                    <a:pt x="13" y="226"/>
                  </a:cubicBezTo>
                  <a:cubicBezTo>
                    <a:pt x="12" y="227"/>
                    <a:pt x="12" y="227"/>
                    <a:pt x="12" y="227"/>
                  </a:cubicBezTo>
                  <a:cubicBezTo>
                    <a:pt x="12" y="227"/>
                    <a:pt x="12" y="226"/>
                    <a:pt x="12" y="226"/>
                  </a:cubicBezTo>
                  <a:cubicBezTo>
                    <a:pt x="12" y="226"/>
                    <a:pt x="12" y="226"/>
                    <a:pt x="12" y="226"/>
                  </a:cubicBezTo>
                  <a:cubicBezTo>
                    <a:pt x="12" y="226"/>
                    <a:pt x="12" y="226"/>
                    <a:pt x="12" y="226"/>
                  </a:cubicBezTo>
                  <a:cubicBezTo>
                    <a:pt x="12" y="226"/>
                    <a:pt x="12" y="226"/>
                    <a:pt x="12" y="226"/>
                  </a:cubicBezTo>
                  <a:cubicBezTo>
                    <a:pt x="14" y="224"/>
                    <a:pt x="23" y="217"/>
                    <a:pt x="68" y="182"/>
                  </a:cubicBezTo>
                  <a:cubicBezTo>
                    <a:pt x="83" y="171"/>
                    <a:pt x="97" y="159"/>
                    <a:pt x="103" y="155"/>
                  </a:cubicBezTo>
                  <a:cubicBezTo>
                    <a:pt x="94" y="160"/>
                    <a:pt x="70" y="174"/>
                    <a:pt x="51" y="185"/>
                  </a:cubicBezTo>
                  <a:cubicBezTo>
                    <a:pt x="24" y="201"/>
                    <a:pt x="18" y="204"/>
                    <a:pt x="17" y="205"/>
                  </a:cubicBezTo>
                  <a:cubicBezTo>
                    <a:pt x="17" y="205"/>
                    <a:pt x="17" y="205"/>
                    <a:pt x="17" y="205"/>
                  </a:cubicBezTo>
                  <a:cubicBezTo>
                    <a:pt x="17" y="205"/>
                    <a:pt x="17" y="205"/>
                    <a:pt x="17" y="205"/>
                  </a:cubicBezTo>
                  <a:cubicBezTo>
                    <a:pt x="17" y="205"/>
                    <a:pt x="17" y="205"/>
                    <a:pt x="17" y="205"/>
                  </a:cubicBezTo>
                  <a:cubicBezTo>
                    <a:pt x="17" y="205"/>
                    <a:pt x="17" y="205"/>
                    <a:pt x="16" y="204"/>
                  </a:cubicBezTo>
                  <a:cubicBezTo>
                    <a:pt x="16" y="204"/>
                    <a:pt x="16" y="204"/>
                    <a:pt x="16" y="204"/>
                  </a:cubicBezTo>
                  <a:cubicBezTo>
                    <a:pt x="11" y="208"/>
                    <a:pt x="11" y="208"/>
                    <a:pt x="11" y="208"/>
                  </a:cubicBezTo>
                  <a:cubicBezTo>
                    <a:pt x="10" y="208"/>
                    <a:pt x="10" y="208"/>
                    <a:pt x="10" y="207"/>
                  </a:cubicBezTo>
                  <a:cubicBezTo>
                    <a:pt x="10" y="207"/>
                    <a:pt x="10" y="207"/>
                    <a:pt x="10" y="207"/>
                  </a:cubicBezTo>
                  <a:cubicBezTo>
                    <a:pt x="63" y="173"/>
                    <a:pt x="63" y="173"/>
                    <a:pt x="63" y="173"/>
                  </a:cubicBezTo>
                  <a:cubicBezTo>
                    <a:pt x="31" y="192"/>
                    <a:pt x="25" y="195"/>
                    <a:pt x="23" y="196"/>
                  </a:cubicBezTo>
                  <a:cubicBezTo>
                    <a:pt x="23" y="196"/>
                    <a:pt x="23" y="196"/>
                    <a:pt x="23" y="196"/>
                  </a:cubicBezTo>
                  <a:cubicBezTo>
                    <a:pt x="23" y="196"/>
                    <a:pt x="23" y="196"/>
                    <a:pt x="23" y="196"/>
                  </a:cubicBezTo>
                  <a:cubicBezTo>
                    <a:pt x="23" y="196"/>
                    <a:pt x="23" y="196"/>
                    <a:pt x="23" y="196"/>
                  </a:cubicBezTo>
                  <a:cubicBezTo>
                    <a:pt x="22" y="196"/>
                    <a:pt x="22" y="196"/>
                    <a:pt x="22" y="196"/>
                  </a:cubicBezTo>
                  <a:cubicBezTo>
                    <a:pt x="22" y="196"/>
                    <a:pt x="22" y="196"/>
                    <a:pt x="22" y="195"/>
                  </a:cubicBezTo>
                  <a:cubicBezTo>
                    <a:pt x="81" y="155"/>
                    <a:pt x="81" y="155"/>
                    <a:pt x="81" y="155"/>
                  </a:cubicBezTo>
                  <a:cubicBezTo>
                    <a:pt x="1" y="201"/>
                    <a:pt x="1" y="201"/>
                    <a:pt x="0" y="201"/>
                  </a:cubicBezTo>
                  <a:cubicBezTo>
                    <a:pt x="0" y="201"/>
                    <a:pt x="0" y="201"/>
                    <a:pt x="0" y="201"/>
                  </a:cubicBezTo>
                  <a:cubicBezTo>
                    <a:pt x="0" y="200"/>
                    <a:pt x="0" y="200"/>
                    <a:pt x="42" y="169"/>
                  </a:cubicBezTo>
                  <a:cubicBezTo>
                    <a:pt x="55" y="160"/>
                    <a:pt x="68" y="150"/>
                    <a:pt x="76" y="144"/>
                  </a:cubicBezTo>
                  <a:cubicBezTo>
                    <a:pt x="33" y="169"/>
                    <a:pt x="25" y="174"/>
                    <a:pt x="23" y="175"/>
                  </a:cubicBezTo>
                  <a:cubicBezTo>
                    <a:pt x="23" y="175"/>
                    <a:pt x="23" y="175"/>
                    <a:pt x="23" y="175"/>
                  </a:cubicBezTo>
                  <a:cubicBezTo>
                    <a:pt x="23" y="175"/>
                    <a:pt x="23" y="175"/>
                    <a:pt x="23" y="175"/>
                  </a:cubicBezTo>
                  <a:cubicBezTo>
                    <a:pt x="23" y="175"/>
                    <a:pt x="23" y="175"/>
                    <a:pt x="23" y="175"/>
                  </a:cubicBezTo>
                  <a:cubicBezTo>
                    <a:pt x="23" y="175"/>
                    <a:pt x="22" y="175"/>
                    <a:pt x="22" y="175"/>
                  </a:cubicBezTo>
                  <a:cubicBezTo>
                    <a:pt x="22" y="174"/>
                    <a:pt x="22" y="174"/>
                    <a:pt x="23" y="174"/>
                  </a:cubicBezTo>
                  <a:cubicBezTo>
                    <a:pt x="23" y="174"/>
                    <a:pt x="23" y="174"/>
                    <a:pt x="23" y="174"/>
                  </a:cubicBezTo>
                  <a:cubicBezTo>
                    <a:pt x="23" y="174"/>
                    <a:pt x="23" y="174"/>
                    <a:pt x="23" y="174"/>
                  </a:cubicBezTo>
                  <a:cubicBezTo>
                    <a:pt x="24" y="173"/>
                    <a:pt x="27" y="171"/>
                    <a:pt x="35" y="166"/>
                  </a:cubicBezTo>
                  <a:cubicBezTo>
                    <a:pt x="43" y="161"/>
                    <a:pt x="53" y="155"/>
                    <a:pt x="62" y="149"/>
                  </a:cubicBezTo>
                  <a:cubicBezTo>
                    <a:pt x="64" y="148"/>
                    <a:pt x="66" y="147"/>
                    <a:pt x="67" y="146"/>
                  </a:cubicBezTo>
                  <a:cubicBezTo>
                    <a:pt x="13" y="177"/>
                    <a:pt x="13" y="177"/>
                    <a:pt x="13" y="177"/>
                  </a:cubicBezTo>
                  <a:cubicBezTo>
                    <a:pt x="13" y="177"/>
                    <a:pt x="12" y="177"/>
                    <a:pt x="12" y="177"/>
                  </a:cubicBezTo>
                  <a:cubicBezTo>
                    <a:pt x="12" y="177"/>
                    <a:pt x="12" y="177"/>
                    <a:pt x="12" y="177"/>
                  </a:cubicBezTo>
                  <a:cubicBezTo>
                    <a:pt x="12" y="177"/>
                    <a:pt x="12" y="177"/>
                    <a:pt x="12" y="177"/>
                  </a:cubicBezTo>
                  <a:cubicBezTo>
                    <a:pt x="13" y="176"/>
                    <a:pt x="13" y="176"/>
                    <a:pt x="13" y="176"/>
                  </a:cubicBezTo>
                  <a:cubicBezTo>
                    <a:pt x="13" y="176"/>
                    <a:pt x="14" y="175"/>
                    <a:pt x="16" y="174"/>
                  </a:cubicBezTo>
                  <a:cubicBezTo>
                    <a:pt x="18" y="173"/>
                    <a:pt x="22" y="170"/>
                    <a:pt x="26" y="168"/>
                  </a:cubicBezTo>
                  <a:cubicBezTo>
                    <a:pt x="34" y="163"/>
                    <a:pt x="45" y="156"/>
                    <a:pt x="56" y="149"/>
                  </a:cubicBezTo>
                  <a:cubicBezTo>
                    <a:pt x="64" y="144"/>
                    <a:pt x="71" y="139"/>
                    <a:pt x="78" y="135"/>
                  </a:cubicBezTo>
                  <a:cubicBezTo>
                    <a:pt x="59" y="146"/>
                    <a:pt x="30" y="163"/>
                    <a:pt x="12" y="174"/>
                  </a:cubicBezTo>
                  <a:cubicBezTo>
                    <a:pt x="12" y="174"/>
                    <a:pt x="11" y="174"/>
                    <a:pt x="11" y="174"/>
                  </a:cubicBezTo>
                  <a:cubicBezTo>
                    <a:pt x="11" y="174"/>
                    <a:pt x="11" y="174"/>
                    <a:pt x="11" y="174"/>
                  </a:cubicBezTo>
                  <a:cubicBezTo>
                    <a:pt x="11" y="173"/>
                    <a:pt x="11" y="173"/>
                    <a:pt x="11" y="173"/>
                  </a:cubicBezTo>
                  <a:cubicBezTo>
                    <a:pt x="11" y="173"/>
                    <a:pt x="11" y="173"/>
                    <a:pt x="11" y="173"/>
                  </a:cubicBezTo>
                  <a:cubicBezTo>
                    <a:pt x="11" y="173"/>
                    <a:pt x="11" y="173"/>
                    <a:pt x="11" y="173"/>
                  </a:cubicBezTo>
                  <a:cubicBezTo>
                    <a:pt x="12" y="172"/>
                    <a:pt x="16" y="170"/>
                    <a:pt x="26" y="163"/>
                  </a:cubicBezTo>
                  <a:cubicBezTo>
                    <a:pt x="35" y="157"/>
                    <a:pt x="48" y="148"/>
                    <a:pt x="65" y="137"/>
                  </a:cubicBezTo>
                  <a:cubicBezTo>
                    <a:pt x="97" y="117"/>
                    <a:pt x="137" y="90"/>
                    <a:pt x="172" y="68"/>
                  </a:cubicBezTo>
                  <a:cubicBezTo>
                    <a:pt x="200" y="49"/>
                    <a:pt x="226" y="32"/>
                    <a:pt x="240" y="23"/>
                  </a:cubicBezTo>
                  <a:cubicBezTo>
                    <a:pt x="225" y="32"/>
                    <a:pt x="196" y="49"/>
                    <a:pt x="165" y="67"/>
                  </a:cubicBezTo>
                  <a:cubicBezTo>
                    <a:pt x="66" y="125"/>
                    <a:pt x="22" y="151"/>
                    <a:pt x="17" y="152"/>
                  </a:cubicBezTo>
                  <a:cubicBezTo>
                    <a:pt x="17" y="152"/>
                    <a:pt x="17" y="152"/>
                    <a:pt x="17" y="152"/>
                  </a:cubicBezTo>
                  <a:cubicBezTo>
                    <a:pt x="17" y="152"/>
                    <a:pt x="17" y="152"/>
                    <a:pt x="17" y="152"/>
                  </a:cubicBezTo>
                  <a:cubicBezTo>
                    <a:pt x="16" y="152"/>
                    <a:pt x="16" y="152"/>
                    <a:pt x="16" y="152"/>
                  </a:cubicBezTo>
                  <a:cubicBezTo>
                    <a:pt x="16" y="152"/>
                    <a:pt x="16" y="152"/>
                    <a:pt x="16" y="152"/>
                  </a:cubicBezTo>
                  <a:cubicBezTo>
                    <a:pt x="16" y="152"/>
                    <a:pt x="16" y="152"/>
                    <a:pt x="16" y="152"/>
                  </a:cubicBezTo>
                  <a:cubicBezTo>
                    <a:pt x="242" y="4"/>
                    <a:pt x="242" y="4"/>
                    <a:pt x="242" y="4"/>
                  </a:cubicBezTo>
                  <a:cubicBezTo>
                    <a:pt x="222" y="15"/>
                    <a:pt x="164" y="49"/>
                    <a:pt x="116" y="77"/>
                  </a:cubicBezTo>
                  <a:cubicBezTo>
                    <a:pt x="42" y="121"/>
                    <a:pt x="22" y="133"/>
                    <a:pt x="20" y="133"/>
                  </a:cubicBezTo>
                  <a:cubicBezTo>
                    <a:pt x="20" y="133"/>
                    <a:pt x="20" y="133"/>
                    <a:pt x="20" y="133"/>
                  </a:cubicBezTo>
                  <a:cubicBezTo>
                    <a:pt x="20" y="133"/>
                    <a:pt x="20" y="133"/>
                    <a:pt x="20" y="132"/>
                  </a:cubicBezTo>
                  <a:cubicBezTo>
                    <a:pt x="20" y="132"/>
                    <a:pt x="19" y="131"/>
                    <a:pt x="104" y="72"/>
                  </a:cubicBezTo>
                  <a:cubicBezTo>
                    <a:pt x="120" y="60"/>
                    <a:pt x="134" y="50"/>
                    <a:pt x="140" y="45"/>
                  </a:cubicBezTo>
                  <a:cubicBezTo>
                    <a:pt x="123" y="55"/>
                    <a:pt x="58" y="93"/>
                    <a:pt x="21" y="115"/>
                  </a:cubicBezTo>
                  <a:cubicBezTo>
                    <a:pt x="21" y="115"/>
                    <a:pt x="21" y="115"/>
                    <a:pt x="21" y="115"/>
                  </a:cubicBezTo>
                  <a:cubicBezTo>
                    <a:pt x="21" y="115"/>
                    <a:pt x="20" y="115"/>
                    <a:pt x="20" y="115"/>
                  </a:cubicBezTo>
                  <a:cubicBezTo>
                    <a:pt x="20" y="114"/>
                    <a:pt x="20" y="114"/>
                    <a:pt x="21" y="114"/>
                  </a:cubicBezTo>
                  <a:cubicBezTo>
                    <a:pt x="21" y="114"/>
                    <a:pt x="21" y="114"/>
                    <a:pt x="21" y="114"/>
                  </a:cubicBezTo>
                  <a:cubicBezTo>
                    <a:pt x="21" y="114"/>
                    <a:pt x="21" y="114"/>
                    <a:pt x="21" y="114"/>
                  </a:cubicBezTo>
                  <a:cubicBezTo>
                    <a:pt x="22" y="113"/>
                    <a:pt x="23" y="112"/>
                    <a:pt x="25" y="111"/>
                  </a:cubicBezTo>
                  <a:cubicBezTo>
                    <a:pt x="38" y="102"/>
                    <a:pt x="38" y="102"/>
                    <a:pt x="38" y="102"/>
                  </a:cubicBezTo>
                  <a:cubicBezTo>
                    <a:pt x="48" y="94"/>
                    <a:pt x="62" y="85"/>
                    <a:pt x="76" y="75"/>
                  </a:cubicBezTo>
                  <a:cubicBezTo>
                    <a:pt x="123" y="41"/>
                    <a:pt x="123" y="41"/>
                    <a:pt x="123" y="41"/>
                  </a:cubicBezTo>
                  <a:cubicBezTo>
                    <a:pt x="61" y="78"/>
                    <a:pt x="26" y="97"/>
                    <a:pt x="20" y="100"/>
                  </a:cubicBezTo>
                  <a:cubicBezTo>
                    <a:pt x="20" y="101"/>
                    <a:pt x="20" y="101"/>
                    <a:pt x="20" y="101"/>
                  </a:cubicBezTo>
                  <a:cubicBezTo>
                    <a:pt x="20" y="101"/>
                    <a:pt x="20" y="101"/>
                    <a:pt x="20" y="101"/>
                  </a:cubicBezTo>
                  <a:cubicBezTo>
                    <a:pt x="20" y="101"/>
                    <a:pt x="20" y="101"/>
                    <a:pt x="19" y="101"/>
                  </a:cubicBezTo>
                  <a:cubicBezTo>
                    <a:pt x="19" y="101"/>
                    <a:pt x="19" y="101"/>
                    <a:pt x="19" y="101"/>
                  </a:cubicBezTo>
                  <a:cubicBezTo>
                    <a:pt x="19" y="100"/>
                    <a:pt x="19" y="100"/>
                    <a:pt x="19" y="100"/>
                  </a:cubicBezTo>
                  <a:cubicBezTo>
                    <a:pt x="8" y="107"/>
                    <a:pt x="4" y="109"/>
                    <a:pt x="3" y="109"/>
                  </a:cubicBezTo>
                  <a:cubicBezTo>
                    <a:pt x="2" y="109"/>
                    <a:pt x="2" y="109"/>
                    <a:pt x="2" y="109"/>
                  </a:cubicBezTo>
                  <a:cubicBezTo>
                    <a:pt x="2" y="109"/>
                    <a:pt x="2" y="109"/>
                    <a:pt x="2" y="109"/>
                  </a:cubicBezTo>
                  <a:cubicBezTo>
                    <a:pt x="2" y="110"/>
                    <a:pt x="2" y="110"/>
                    <a:pt x="2" y="110"/>
                  </a:cubicBezTo>
                  <a:cubicBezTo>
                    <a:pt x="2" y="109"/>
                    <a:pt x="2" y="109"/>
                    <a:pt x="2" y="109"/>
                  </a:cubicBezTo>
                  <a:cubicBezTo>
                    <a:pt x="2" y="109"/>
                    <a:pt x="2" y="109"/>
                    <a:pt x="2" y="109"/>
                  </a:cubicBezTo>
                  <a:cubicBezTo>
                    <a:pt x="27" y="93"/>
                    <a:pt x="69" y="67"/>
                    <a:pt x="92" y="53"/>
                  </a:cubicBezTo>
                  <a:cubicBezTo>
                    <a:pt x="67" y="67"/>
                    <a:pt x="26" y="91"/>
                    <a:pt x="25" y="92"/>
                  </a:cubicBezTo>
                  <a:cubicBezTo>
                    <a:pt x="25" y="92"/>
                    <a:pt x="24" y="92"/>
                    <a:pt x="24" y="92"/>
                  </a:cubicBezTo>
                  <a:cubicBezTo>
                    <a:pt x="24" y="91"/>
                    <a:pt x="24" y="91"/>
                    <a:pt x="24" y="91"/>
                  </a:cubicBezTo>
                  <a:cubicBezTo>
                    <a:pt x="74" y="53"/>
                    <a:pt x="74" y="53"/>
                    <a:pt x="74" y="53"/>
                  </a:cubicBezTo>
                  <a:cubicBezTo>
                    <a:pt x="19" y="85"/>
                    <a:pt x="19" y="85"/>
                    <a:pt x="19" y="85"/>
                  </a:cubicBezTo>
                  <a:cubicBezTo>
                    <a:pt x="19" y="85"/>
                    <a:pt x="19" y="85"/>
                    <a:pt x="19" y="85"/>
                  </a:cubicBezTo>
                  <a:cubicBezTo>
                    <a:pt x="19" y="85"/>
                    <a:pt x="19" y="85"/>
                    <a:pt x="19" y="85"/>
                  </a:cubicBezTo>
                  <a:cubicBezTo>
                    <a:pt x="19" y="85"/>
                    <a:pt x="19" y="85"/>
                    <a:pt x="19" y="84"/>
                  </a:cubicBezTo>
                  <a:cubicBezTo>
                    <a:pt x="19" y="84"/>
                    <a:pt x="19" y="84"/>
                    <a:pt x="19" y="84"/>
                  </a:cubicBezTo>
                  <a:cubicBezTo>
                    <a:pt x="19" y="84"/>
                    <a:pt x="19" y="84"/>
                    <a:pt x="19" y="84"/>
                  </a:cubicBezTo>
                  <a:cubicBezTo>
                    <a:pt x="20" y="83"/>
                    <a:pt x="26" y="78"/>
                    <a:pt x="46" y="61"/>
                  </a:cubicBezTo>
                  <a:cubicBezTo>
                    <a:pt x="56" y="53"/>
                    <a:pt x="68" y="44"/>
                    <a:pt x="73" y="39"/>
                  </a:cubicBezTo>
                  <a:cubicBezTo>
                    <a:pt x="66" y="43"/>
                    <a:pt x="49" y="53"/>
                    <a:pt x="49" y="53"/>
                  </a:cubicBezTo>
                  <a:cubicBezTo>
                    <a:pt x="49" y="52"/>
                    <a:pt x="49" y="52"/>
                    <a:pt x="49" y="52"/>
                  </a:cubicBezTo>
                  <a:cubicBezTo>
                    <a:pt x="77" y="36"/>
                    <a:pt x="77" y="36"/>
                    <a:pt x="77" y="36"/>
                  </a:cubicBezTo>
                  <a:cubicBezTo>
                    <a:pt x="77" y="36"/>
                    <a:pt x="77" y="36"/>
                    <a:pt x="77" y="36"/>
                  </a:cubicBezTo>
                  <a:cubicBezTo>
                    <a:pt x="77" y="36"/>
                    <a:pt x="77" y="36"/>
                    <a:pt x="77" y="37"/>
                  </a:cubicBezTo>
                  <a:cubicBezTo>
                    <a:pt x="77" y="37"/>
                    <a:pt x="77" y="37"/>
                    <a:pt x="77" y="37"/>
                  </a:cubicBezTo>
                  <a:cubicBezTo>
                    <a:pt x="77" y="37"/>
                    <a:pt x="77" y="37"/>
                    <a:pt x="77" y="37"/>
                  </a:cubicBezTo>
                  <a:cubicBezTo>
                    <a:pt x="76" y="38"/>
                    <a:pt x="70" y="43"/>
                    <a:pt x="47" y="62"/>
                  </a:cubicBezTo>
                  <a:cubicBezTo>
                    <a:pt x="37" y="70"/>
                    <a:pt x="28" y="78"/>
                    <a:pt x="23" y="82"/>
                  </a:cubicBezTo>
                  <a:cubicBezTo>
                    <a:pt x="80" y="49"/>
                    <a:pt x="80" y="49"/>
                    <a:pt x="80" y="49"/>
                  </a:cubicBezTo>
                  <a:cubicBezTo>
                    <a:pt x="80" y="49"/>
                    <a:pt x="80" y="49"/>
                    <a:pt x="80" y="49"/>
                  </a:cubicBezTo>
                  <a:cubicBezTo>
                    <a:pt x="81" y="49"/>
                    <a:pt x="81" y="50"/>
                    <a:pt x="80" y="50"/>
                  </a:cubicBezTo>
                  <a:cubicBezTo>
                    <a:pt x="31" y="87"/>
                    <a:pt x="31" y="87"/>
                    <a:pt x="31" y="87"/>
                  </a:cubicBezTo>
                  <a:cubicBezTo>
                    <a:pt x="107" y="43"/>
                    <a:pt x="107" y="43"/>
                    <a:pt x="107" y="43"/>
                  </a:cubicBezTo>
                  <a:cubicBezTo>
                    <a:pt x="109" y="42"/>
                    <a:pt x="110" y="42"/>
                    <a:pt x="110" y="41"/>
                  </a:cubicBezTo>
                  <a:cubicBezTo>
                    <a:pt x="111" y="41"/>
                    <a:pt x="111" y="41"/>
                    <a:pt x="111" y="41"/>
                  </a:cubicBezTo>
                  <a:cubicBezTo>
                    <a:pt x="111" y="41"/>
                    <a:pt x="111" y="41"/>
                    <a:pt x="111" y="41"/>
                  </a:cubicBezTo>
                  <a:cubicBezTo>
                    <a:pt x="111" y="41"/>
                    <a:pt x="111" y="41"/>
                    <a:pt x="111" y="41"/>
                  </a:cubicBezTo>
                  <a:cubicBezTo>
                    <a:pt x="111" y="41"/>
                    <a:pt x="111" y="42"/>
                    <a:pt x="111" y="42"/>
                  </a:cubicBezTo>
                  <a:cubicBezTo>
                    <a:pt x="111" y="42"/>
                    <a:pt x="111" y="42"/>
                    <a:pt x="111" y="42"/>
                  </a:cubicBezTo>
                  <a:cubicBezTo>
                    <a:pt x="111" y="42"/>
                    <a:pt x="111" y="42"/>
                    <a:pt x="111" y="42"/>
                  </a:cubicBezTo>
                  <a:cubicBezTo>
                    <a:pt x="110" y="43"/>
                    <a:pt x="106" y="45"/>
                    <a:pt x="94" y="53"/>
                  </a:cubicBezTo>
                  <a:cubicBezTo>
                    <a:pt x="85" y="58"/>
                    <a:pt x="73" y="66"/>
                    <a:pt x="57" y="76"/>
                  </a:cubicBezTo>
                  <a:cubicBezTo>
                    <a:pt x="45" y="83"/>
                    <a:pt x="33" y="91"/>
                    <a:pt x="23" y="97"/>
                  </a:cubicBezTo>
                  <a:cubicBezTo>
                    <a:pt x="40" y="87"/>
                    <a:pt x="63" y="73"/>
                    <a:pt x="81" y="63"/>
                  </a:cubicBezTo>
                  <a:cubicBezTo>
                    <a:pt x="104" y="50"/>
                    <a:pt x="110" y="46"/>
                    <a:pt x="112"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113" y="45"/>
                    <a:pt x="113" y="45"/>
                    <a:pt x="113" y="45"/>
                  </a:cubicBezTo>
                  <a:cubicBezTo>
                    <a:pt x="74" y="69"/>
                    <a:pt x="74" y="69"/>
                    <a:pt x="74" y="69"/>
                  </a:cubicBezTo>
                  <a:cubicBezTo>
                    <a:pt x="94" y="57"/>
                    <a:pt x="115" y="45"/>
                    <a:pt x="131" y="35"/>
                  </a:cubicBezTo>
                  <a:cubicBezTo>
                    <a:pt x="131" y="35"/>
                    <a:pt x="132" y="35"/>
                    <a:pt x="132" y="36"/>
                  </a:cubicBezTo>
                  <a:cubicBezTo>
                    <a:pt x="132" y="36"/>
                    <a:pt x="132" y="36"/>
                    <a:pt x="132" y="36"/>
                  </a:cubicBezTo>
                  <a:cubicBezTo>
                    <a:pt x="131" y="37"/>
                    <a:pt x="56" y="90"/>
                    <a:pt x="30" y="109"/>
                  </a:cubicBezTo>
                  <a:cubicBezTo>
                    <a:pt x="70" y="85"/>
                    <a:pt x="143" y="42"/>
                    <a:pt x="145" y="42"/>
                  </a:cubicBezTo>
                  <a:cubicBezTo>
                    <a:pt x="145" y="42"/>
                    <a:pt x="145" y="42"/>
                    <a:pt x="145" y="42"/>
                  </a:cubicBezTo>
                  <a:cubicBezTo>
                    <a:pt x="145" y="42"/>
                    <a:pt x="145" y="43"/>
                    <a:pt x="145" y="43"/>
                  </a:cubicBezTo>
                  <a:cubicBezTo>
                    <a:pt x="145" y="43"/>
                    <a:pt x="145" y="43"/>
                    <a:pt x="133" y="52"/>
                  </a:cubicBezTo>
                  <a:cubicBezTo>
                    <a:pt x="126" y="57"/>
                    <a:pt x="116" y="64"/>
                    <a:pt x="104" y="72"/>
                  </a:cubicBezTo>
                  <a:cubicBezTo>
                    <a:pt x="74" y="94"/>
                    <a:pt x="34" y="122"/>
                    <a:pt x="24" y="130"/>
                  </a:cubicBezTo>
                  <a:cubicBezTo>
                    <a:pt x="35" y="124"/>
                    <a:pt x="74" y="101"/>
                    <a:pt x="115" y="77"/>
                  </a:cubicBezTo>
                  <a:cubicBezTo>
                    <a:pt x="207" y="23"/>
                    <a:pt x="246" y="0"/>
                    <a:pt x="249" y="0"/>
                  </a:cubicBezTo>
                  <a:cubicBezTo>
                    <a:pt x="249" y="0"/>
                    <a:pt x="249" y="0"/>
                    <a:pt x="249" y="0"/>
                  </a:cubicBezTo>
                  <a:cubicBezTo>
                    <a:pt x="249" y="0"/>
                    <a:pt x="249" y="0"/>
                    <a:pt x="249" y="0"/>
                  </a:cubicBezTo>
                  <a:cubicBezTo>
                    <a:pt x="249" y="1"/>
                    <a:pt x="249" y="1"/>
                    <a:pt x="249" y="1"/>
                  </a:cubicBezTo>
                  <a:cubicBezTo>
                    <a:pt x="25" y="147"/>
                    <a:pt x="25" y="147"/>
                    <a:pt x="25" y="147"/>
                  </a:cubicBezTo>
                  <a:cubicBezTo>
                    <a:pt x="47" y="135"/>
                    <a:pt x="111" y="97"/>
                    <a:pt x="165" y="66"/>
                  </a:cubicBezTo>
                  <a:cubicBezTo>
                    <a:pt x="234" y="25"/>
                    <a:pt x="248" y="18"/>
                    <a:pt x="250" y="16"/>
                  </a:cubicBezTo>
                  <a:cubicBezTo>
                    <a:pt x="250" y="16"/>
                    <a:pt x="251" y="16"/>
                    <a:pt x="251" y="16"/>
                  </a:cubicBezTo>
                  <a:cubicBezTo>
                    <a:pt x="251" y="16"/>
                    <a:pt x="251" y="16"/>
                    <a:pt x="251" y="16"/>
                  </a:cubicBezTo>
                  <a:cubicBezTo>
                    <a:pt x="251" y="16"/>
                    <a:pt x="251" y="16"/>
                    <a:pt x="251" y="16"/>
                  </a:cubicBezTo>
                  <a:cubicBezTo>
                    <a:pt x="251" y="16"/>
                    <a:pt x="251" y="16"/>
                    <a:pt x="251" y="16"/>
                  </a:cubicBezTo>
                  <a:cubicBezTo>
                    <a:pt x="251" y="17"/>
                    <a:pt x="251" y="17"/>
                    <a:pt x="251" y="17"/>
                  </a:cubicBezTo>
                  <a:cubicBezTo>
                    <a:pt x="251" y="17"/>
                    <a:pt x="251" y="17"/>
                    <a:pt x="251" y="17"/>
                  </a:cubicBezTo>
                  <a:cubicBezTo>
                    <a:pt x="251" y="17"/>
                    <a:pt x="251" y="17"/>
                    <a:pt x="251" y="17"/>
                  </a:cubicBezTo>
                  <a:cubicBezTo>
                    <a:pt x="250" y="18"/>
                    <a:pt x="249" y="19"/>
                    <a:pt x="245" y="21"/>
                  </a:cubicBezTo>
                  <a:cubicBezTo>
                    <a:pt x="241" y="24"/>
                    <a:pt x="235" y="27"/>
                    <a:pt x="228" y="32"/>
                  </a:cubicBezTo>
                  <a:cubicBezTo>
                    <a:pt x="214" y="41"/>
                    <a:pt x="194" y="54"/>
                    <a:pt x="173" y="68"/>
                  </a:cubicBezTo>
                  <a:cubicBezTo>
                    <a:pt x="119" y="103"/>
                    <a:pt x="49" y="149"/>
                    <a:pt x="23" y="166"/>
                  </a:cubicBezTo>
                  <a:cubicBezTo>
                    <a:pt x="82" y="132"/>
                    <a:pt x="95" y="124"/>
                    <a:pt x="99" y="123"/>
                  </a:cubicBezTo>
                  <a:cubicBezTo>
                    <a:pt x="99" y="122"/>
                    <a:pt x="99" y="122"/>
                    <a:pt x="99" y="122"/>
                  </a:cubicBezTo>
                  <a:cubicBezTo>
                    <a:pt x="99" y="122"/>
                    <a:pt x="99" y="122"/>
                    <a:pt x="99" y="122"/>
                  </a:cubicBezTo>
                  <a:cubicBezTo>
                    <a:pt x="99" y="122"/>
                    <a:pt x="100" y="122"/>
                    <a:pt x="100" y="122"/>
                  </a:cubicBezTo>
                  <a:cubicBezTo>
                    <a:pt x="100" y="122"/>
                    <a:pt x="100" y="122"/>
                    <a:pt x="100" y="122"/>
                  </a:cubicBezTo>
                  <a:cubicBezTo>
                    <a:pt x="100" y="123"/>
                    <a:pt x="100" y="123"/>
                    <a:pt x="100" y="123"/>
                  </a:cubicBezTo>
                  <a:cubicBezTo>
                    <a:pt x="81" y="134"/>
                    <a:pt x="52" y="153"/>
                    <a:pt x="33" y="165"/>
                  </a:cubicBezTo>
                  <a:cubicBezTo>
                    <a:pt x="89" y="132"/>
                    <a:pt x="89" y="132"/>
                    <a:pt x="89" y="132"/>
                  </a:cubicBezTo>
                  <a:cubicBezTo>
                    <a:pt x="89" y="132"/>
                    <a:pt x="89" y="132"/>
                    <a:pt x="89" y="133"/>
                  </a:cubicBezTo>
                  <a:cubicBezTo>
                    <a:pt x="89" y="133"/>
                    <a:pt x="89" y="133"/>
                    <a:pt x="89" y="133"/>
                  </a:cubicBezTo>
                  <a:cubicBezTo>
                    <a:pt x="89" y="133"/>
                    <a:pt x="89" y="133"/>
                    <a:pt x="89" y="133"/>
                  </a:cubicBezTo>
                  <a:cubicBezTo>
                    <a:pt x="89" y="134"/>
                    <a:pt x="89" y="134"/>
                    <a:pt x="89" y="134"/>
                  </a:cubicBezTo>
                  <a:cubicBezTo>
                    <a:pt x="88" y="134"/>
                    <a:pt x="86" y="136"/>
                    <a:pt x="81" y="138"/>
                  </a:cubicBezTo>
                  <a:cubicBezTo>
                    <a:pt x="76" y="141"/>
                    <a:pt x="70" y="145"/>
                    <a:pt x="63" y="150"/>
                  </a:cubicBezTo>
                  <a:cubicBezTo>
                    <a:pt x="55" y="155"/>
                    <a:pt x="46" y="160"/>
                    <a:pt x="38" y="165"/>
                  </a:cubicBezTo>
                  <a:cubicBezTo>
                    <a:pt x="52" y="157"/>
                    <a:pt x="71" y="146"/>
                    <a:pt x="83" y="139"/>
                  </a:cubicBezTo>
                  <a:cubicBezTo>
                    <a:pt x="84" y="139"/>
                    <a:pt x="84" y="139"/>
                    <a:pt x="84" y="139"/>
                  </a:cubicBezTo>
                  <a:cubicBezTo>
                    <a:pt x="84" y="139"/>
                    <a:pt x="84" y="139"/>
                    <a:pt x="84" y="140"/>
                  </a:cubicBezTo>
                  <a:cubicBezTo>
                    <a:pt x="64" y="154"/>
                    <a:pt x="17" y="188"/>
                    <a:pt x="4" y="198"/>
                  </a:cubicBezTo>
                  <a:cubicBezTo>
                    <a:pt x="17" y="191"/>
                    <a:pt x="65" y="163"/>
                    <a:pt x="91" y="148"/>
                  </a:cubicBezTo>
                  <a:cubicBezTo>
                    <a:pt x="91" y="148"/>
                    <a:pt x="92" y="148"/>
                    <a:pt x="92" y="148"/>
                  </a:cubicBezTo>
                  <a:cubicBezTo>
                    <a:pt x="92" y="148"/>
                    <a:pt x="92" y="148"/>
                    <a:pt x="92" y="148"/>
                  </a:cubicBezTo>
                  <a:cubicBezTo>
                    <a:pt x="30" y="191"/>
                    <a:pt x="30" y="191"/>
                    <a:pt x="30" y="191"/>
                  </a:cubicBezTo>
                  <a:cubicBezTo>
                    <a:pt x="43" y="184"/>
                    <a:pt x="72" y="167"/>
                    <a:pt x="85" y="159"/>
                  </a:cubicBezTo>
                  <a:cubicBezTo>
                    <a:pt x="85" y="159"/>
                    <a:pt x="85" y="159"/>
                    <a:pt x="85" y="160"/>
                  </a:cubicBezTo>
                  <a:cubicBezTo>
                    <a:pt x="85" y="160"/>
                    <a:pt x="85" y="160"/>
                    <a:pt x="85" y="160"/>
                  </a:cubicBezTo>
                  <a:cubicBezTo>
                    <a:pt x="29" y="196"/>
                    <a:pt x="29" y="196"/>
                    <a:pt x="29" y="196"/>
                  </a:cubicBezTo>
                  <a:cubicBezTo>
                    <a:pt x="104" y="153"/>
                    <a:pt x="104" y="153"/>
                    <a:pt x="104" y="153"/>
                  </a:cubicBezTo>
                  <a:cubicBezTo>
                    <a:pt x="104" y="153"/>
                    <a:pt x="104" y="153"/>
                    <a:pt x="104" y="153"/>
                  </a:cubicBezTo>
                  <a:cubicBezTo>
                    <a:pt x="106" y="152"/>
                    <a:pt x="107" y="152"/>
                    <a:pt x="107" y="152"/>
                  </a:cubicBezTo>
                  <a:cubicBezTo>
                    <a:pt x="107" y="152"/>
                    <a:pt x="107" y="152"/>
                    <a:pt x="107" y="152"/>
                  </a:cubicBezTo>
                  <a:cubicBezTo>
                    <a:pt x="108" y="152"/>
                    <a:pt x="108" y="152"/>
                    <a:pt x="69" y="183"/>
                  </a:cubicBezTo>
                  <a:cubicBezTo>
                    <a:pt x="49" y="198"/>
                    <a:pt x="25" y="217"/>
                    <a:pt x="16" y="224"/>
                  </a:cubicBezTo>
                  <a:cubicBezTo>
                    <a:pt x="27" y="217"/>
                    <a:pt x="62" y="197"/>
                    <a:pt x="84" y="185"/>
                  </a:cubicBezTo>
                  <a:cubicBezTo>
                    <a:pt x="101" y="174"/>
                    <a:pt x="106" y="172"/>
                    <a:pt x="107" y="171"/>
                  </a:cubicBezTo>
                  <a:cubicBezTo>
                    <a:pt x="107" y="171"/>
                    <a:pt x="107" y="171"/>
                    <a:pt x="107" y="171"/>
                  </a:cubicBezTo>
                  <a:cubicBezTo>
                    <a:pt x="107" y="171"/>
                    <a:pt x="107" y="171"/>
                    <a:pt x="107" y="171"/>
                  </a:cubicBezTo>
                  <a:cubicBezTo>
                    <a:pt x="108" y="171"/>
                    <a:pt x="108" y="171"/>
                    <a:pt x="108" y="171"/>
                  </a:cubicBezTo>
                  <a:cubicBezTo>
                    <a:pt x="108" y="171"/>
                    <a:pt x="108" y="171"/>
                    <a:pt x="108" y="171"/>
                  </a:cubicBezTo>
                  <a:cubicBezTo>
                    <a:pt x="108" y="171"/>
                    <a:pt x="108" y="171"/>
                    <a:pt x="108" y="171"/>
                  </a:cubicBezTo>
                  <a:cubicBezTo>
                    <a:pt x="108" y="171"/>
                    <a:pt x="108" y="171"/>
                    <a:pt x="108" y="172"/>
                  </a:cubicBezTo>
                  <a:cubicBezTo>
                    <a:pt x="108" y="172"/>
                    <a:pt x="108" y="172"/>
                    <a:pt x="108" y="172"/>
                  </a:cubicBezTo>
                  <a:cubicBezTo>
                    <a:pt x="108" y="172"/>
                    <a:pt x="108" y="172"/>
                    <a:pt x="107" y="172"/>
                  </a:cubicBezTo>
                  <a:cubicBezTo>
                    <a:pt x="106" y="173"/>
                    <a:pt x="101" y="176"/>
                    <a:pt x="83" y="187"/>
                  </a:cubicBezTo>
                  <a:cubicBezTo>
                    <a:pt x="11" y="241"/>
                    <a:pt x="11" y="241"/>
                    <a:pt x="11" y="241"/>
                  </a:cubicBezTo>
                  <a:cubicBezTo>
                    <a:pt x="23" y="234"/>
                    <a:pt x="51" y="218"/>
                    <a:pt x="73" y="205"/>
                  </a:cubicBezTo>
                  <a:cubicBezTo>
                    <a:pt x="83" y="199"/>
                    <a:pt x="92" y="194"/>
                    <a:pt x="99" y="190"/>
                  </a:cubicBezTo>
                  <a:cubicBezTo>
                    <a:pt x="105" y="186"/>
                    <a:pt x="108" y="185"/>
                    <a:pt x="109" y="184"/>
                  </a:cubicBezTo>
                  <a:cubicBezTo>
                    <a:pt x="109" y="184"/>
                    <a:pt x="109" y="184"/>
                    <a:pt x="109" y="184"/>
                  </a:cubicBezTo>
                  <a:cubicBezTo>
                    <a:pt x="109" y="184"/>
                    <a:pt x="109" y="184"/>
                    <a:pt x="109" y="184"/>
                  </a:cubicBezTo>
                  <a:cubicBezTo>
                    <a:pt x="110" y="184"/>
                    <a:pt x="110" y="184"/>
                    <a:pt x="110" y="184"/>
                  </a:cubicBezTo>
                  <a:cubicBezTo>
                    <a:pt x="110" y="184"/>
                    <a:pt x="110" y="184"/>
                    <a:pt x="110" y="185"/>
                  </a:cubicBezTo>
                  <a:cubicBezTo>
                    <a:pt x="110" y="185"/>
                    <a:pt x="110" y="185"/>
                    <a:pt x="110" y="185"/>
                  </a:cubicBezTo>
                  <a:cubicBezTo>
                    <a:pt x="110" y="185"/>
                    <a:pt x="110" y="185"/>
                    <a:pt x="110" y="185"/>
                  </a:cubicBezTo>
                  <a:cubicBezTo>
                    <a:pt x="109" y="185"/>
                    <a:pt x="108" y="186"/>
                    <a:pt x="105" y="188"/>
                  </a:cubicBezTo>
                  <a:cubicBezTo>
                    <a:pt x="10" y="255"/>
                    <a:pt x="10" y="255"/>
                    <a:pt x="10" y="255"/>
                  </a:cubicBezTo>
                  <a:cubicBezTo>
                    <a:pt x="25" y="247"/>
                    <a:pt x="61" y="225"/>
                    <a:pt x="82" y="213"/>
                  </a:cubicBezTo>
                  <a:cubicBezTo>
                    <a:pt x="98" y="204"/>
                    <a:pt x="102" y="201"/>
                    <a:pt x="104" y="201"/>
                  </a:cubicBezTo>
                  <a:cubicBezTo>
                    <a:pt x="104" y="200"/>
                    <a:pt x="104" y="200"/>
                    <a:pt x="104" y="200"/>
                  </a:cubicBezTo>
                  <a:cubicBezTo>
                    <a:pt x="104" y="200"/>
                    <a:pt x="104" y="200"/>
                    <a:pt x="104" y="200"/>
                  </a:cubicBezTo>
                  <a:cubicBezTo>
                    <a:pt x="104" y="200"/>
                    <a:pt x="104" y="200"/>
                    <a:pt x="104" y="200"/>
                  </a:cubicBezTo>
                  <a:cubicBezTo>
                    <a:pt x="105" y="200"/>
                    <a:pt x="105" y="200"/>
                    <a:pt x="105" y="201"/>
                  </a:cubicBezTo>
                  <a:cubicBezTo>
                    <a:pt x="105" y="201"/>
                    <a:pt x="105" y="201"/>
                    <a:pt x="105" y="201"/>
                  </a:cubicBezTo>
                  <a:cubicBezTo>
                    <a:pt x="36" y="245"/>
                    <a:pt x="36" y="245"/>
                    <a:pt x="36" y="245"/>
                  </a:cubicBezTo>
                  <a:cubicBezTo>
                    <a:pt x="41" y="242"/>
                    <a:pt x="49" y="238"/>
                    <a:pt x="58" y="233"/>
                  </a:cubicBezTo>
                  <a:cubicBezTo>
                    <a:pt x="95" y="211"/>
                    <a:pt x="102" y="207"/>
                    <a:pt x="104" y="207"/>
                  </a:cubicBezTo>
                  <a:cubicBezTo>
                    <a:pt x="104" y="207"/>
                    <a:pt x="104" y="207"/>
                    <a:pt x="104" y="207"/>
                  </a:cubicBezTo>
                  <a:cubicBezTo>
                    <a:pt x="104" y="207"/>
                    <a:pt x="104" y="207"/>
                    <a:pt x="104" y="207"/>
                  </a:cubicBezTo>
                  <a:cubicBezTo>
                    <a:pt x="104" y="206"/>
                    <a:pt x="104" y="206"/>
                    <a:pt x="104" y="207"/>
                  </a:cubicBezTo>
                  <a:cubicBezTo>
                    <a:pt x="104" y="207"/>
                    <a:pt x="104" y="207"/>
                    <a:pt x="104" y="207"/>
                  </a:cubicBezTo>
                  <a:cubicBezTo>
                    <a:pt x="104" y="207"/>
                    <a:pt x="104" y="207"/>
                    <a:pt x="104" y="207"/>
                  </a:cubicBezTo>
                  <a:cubicBezTo>
                    <a:pt x="104" y="207"/>
                    <a:pt x="104" y="207"/>
                    <a:pt x="100" y="210"/>
                  </a:cubicBezTo>
                  <a:cubicBezTo>
                    <a:pt x="100" y="210"/>
                    <a:pt x="100" y="210"/>
                    <a:pt x="100" y="210"/>
                  </a:cubicBezTo>
                  <a:cubicBezTo>
                    <a:pt x="100" y="210"/>
                    <a:pt x="100" y="210"/>
                    <a:pt x="100" y="210"/>
                  </a:cubicBezTo>
                  <a:cubicBezTo>
                    <a:pt x="98" y="212"/>
                    <a:pt x="89" y="217"/>
                    <a:pt x="57" y="237"/>
                  </a:cubicBezTo>
                  <a:cubicBezTo>
                    <a:pt x="46" y="244"/>
                    <a:pt x="36" y="250"/>
                    <a:pt x="28" y="256"/>
                  </a:cubicBezTo>
                  <a:cubicBezTo>
                    <a:pt x="48" y="244"/>
                    <a:pt x="84" y="223"/>
                    <a:pt x="101" y="213"/>
                  </a:cubicBezTo>
                  <a:cubicBezTo>
                    <a:pt x="101" y="213"/>
                    <a:pt x="101" y="213"/>
                    <a:pt x="102" y="213"/>
                  </a:cubicBezTo>
                  <a:cubicBezTo>
                    <a:pt x="102" y="213"/>
                    <a:pt x="102" y="213"/>
                    <a:pt x="102" y="213"/>
                  </a:cubicBezTo>
                  <a:cubicBezTo>
                    <a:pt x="102" y="213"/>
                    <a:pt x="102" y="213"/>
                    <a:pt x="102" y="213"/>
                  </a:cubicBezTo>
                  <a:cubicBezTo>
                    <a:pt x="102" y="214"/>
                    <a:pt x="102" y="214"/>
                    <a:pt x="102" y="214"/>
                  </a:cubicBezTo>
                  <a:cubicBezTo>
                    <a:pt x="101" y="214"/>
                    <a:pt x="101" y="214"/>
                    <a:pt x="101" y="214"/>
                  </a:cubicBezTo>
                  <a:cubicBezTo>
                    <a:pt x="100" y="214"/>
                    <a:pt x="99" y="215"/>
                    <a:pt x="97" y="216"/>
                  </a:cubicBezTo>
                  <a:cubicBezTo>
                    <a:pt x="97" y="217"/>
                    <a:pt x="96" y="217"/>
                    <a:pt x="95" y="218"/>
                  </a:cubicBezTo>
                  <a:cubicBezTo>
                    <a:pt x="95" y="218"/>
                    <a:pt x="95" y="218"/>
                    <a:pt x="95" y="218"/>
                  </a:cubicBezTo>
                  <a:cubicBezTo>
                    <a:pt x="95" y="218"/>
                    <a:pt x="95" y="218"/>
                    <a:pt x="95" y="218"/>
                  </a:cubicBezTo>
                  <a:cubicBezTo>
                    <a:pt x="95" y="219"/>
                    <a:pt x="95" y="219"/>
                    <a:pt x="48" y="250"/>
                  </a:cubicBezTo>
                  <a:cubicBezTo>
                    <a:pt x="36" y="258"/>
                    <a:pt x="24" y="266"/>
                    <a:pt x="15" y="272"/>
                  </a:cubicBezTo>
                  <a:cubicBezTo>
                    <a:pt x="27" y="265"/>
                    <a:pt x="45" y="255"/>
                    <a:pt x="64" y="244"/>
                  </a:cubicBezTo>
                  <a:cubicBezTo>
                    <a:pt x="79" y="235"/>
                    <a:pt x="95" y="226"/>
                    <a:pt x="107" y="219"/>
                  </a:cubicBezTo>
                  <a:cubicBezTo>
                    <a:pt x="113" y="216"/>
                    <a:pt x="117" y="213"/>
                    <a:pt x="121" y="211"/>
                  </a:cubicBezTo>
                  <a:cubicBezTo>
                    <a:pt x="124" y="209"/>
                    <a:pt x="125" y="208"/>
                    <a:pt x="126" y="208"/>
                  </a:cubicBezTo>
                  <a:cubicBezTo>
                    <a:pt x="126" y="208"/>
                    <a:pt x="126" y="208"/>
                    <a:pt x="126" y="208"/>
                  </a:cubicBezTo>
                  <a:cubicBezTo>
                    <a:pt x="126" y="208"/>
                    <a:pt x="126" y="208"/>
                    <a:pt x="126" y="208"/>
                  </a:cubicBezTo>
                  <a:cubicBezTo>
                    <a:pt x="127" y="208"/>
                    <a:pt x="127" y="208"/>
                    <a:pt x="127" y="208"/>
                  </a:cubicBezTo>
                  <a:cubicBezTo>
                    <a:pt x="127" y="208"/>
                    <a:pt x="127" y="208"/>
                    <a:pt x="127" y="209"/>
                  </a:cubicBezTo>
                  <a:cubicBezTo>
                    <a:pt x="127" y="209"/>
                    <a:pt x="127" y="209"/>
                    <a:pt x="127" y="209"/>
                  </a:cubicBezTo>
                  <a:cubicBezTo>
                    <a:pt x="127" y="209"/>
                    <a:pt x="127" y="209"/>
                    <a:pt x="126" y="209"/>
                  </a:cubicBezTo>
                  <a:cubicBezTo>
                    <a:pt x="125" y="210"/>
                    <a:pt x="122" y="212"/>
                    <a:pt x="115" y="217"/>
                  </a:cubicBezTo>
                  <a:cubicBezTo>
                    <a:pt x="107" y="221"/>
                    <a:pt x="97" y="228"/>
                    <a:pt x="86" y="235"/>
                  </a:cubicBezTo>
                  <a:cubicBezTo>
                    <a:pt x="65" y="250"/>
                    <a:pt x="37" y="267"/>
                    <a:pt x="23" y="277"/>
                  </a:cubicBezTo>
                  <a:cubicBezTo>
                    <a:pt x="52" y="260"/>
                    <a:pt x="134" y="213"/>
                    <a:pt x="135" y="212"/>
                  </a:cubicBezTo>
                  <a:cubicBezTo>
                    <a:pt x="135" y="212"/>
                    <a:pt x="136" y="212"/>
                    <a:pt x="136" y="212"/>
                  </a:cubicBezTo>
                  <a:cubicBezTo>
                    <a:pt x="136" y="212"/>
                    <a:pt x="136" y="213"/>
                    <a:pt x="136" y="213"/>
                  </a:cubicBezTo>
                  <a:cubicBezTo>
                    <a:pt x="20" y="290"/>
                    <a:pt x="20" y="290"/>
                    <a:pt x="20" y="290"/>
                  </a:cubicBezTo>
                  <a:cubicBezTo>
                    <a:pt x="29" y="284"/>
                    <a:pt x="44" y="276"/>
                    <a:pt x="59" y="267"/>
                  </a:cubicBezTo>
                  <a:cubicBezTo>
                    <a:pt x="114" y="235"/>
                    <a:pt x="127" y="227"/>
                    <a:pt x="128" y="227"/>
                  </a:cubicBezTo>
                  <a:cubicBezTo>
                    <a:pt x="128" y="227"/>
                    <a:pt x="128" y="227"/>
                    <a:pt x="128" y="227"/>
                  </a:cubicBezTo>
                  <a:cubicBezTo>
                    <a:pt x="128" y="227"/>
                    <a:pt x="129" y="227"/>
                    <a:pt x="129" y="227"/>
                  </a:cubicBezTo>
                  <a:cubicBezTo>
                    <a:pt x="129" y="228"/>
                    <a:pt x="129" y="228"/>
                    <a:pt x="115" y="238"/>
                  </a:cubicBezTo>
                  <a:cubicBezTo>
                    <a:pt x="107" y="243"/>
                    <a:pt x="97" y="251"/>
                    <a:pt x="84" y="260"/>
                  </a:cubicBezTo>
                  <a:cubicBezTo>
                    <a:pt x="69" y="271"/>
                    <a:pt x="54" y="282"/>
                    <a:pt x="46" y="288"/>
                  </a:cubicBezTo>
                  <a:cubicBezTo>
                    <a:pt x="66" y="276"/>
                    <a:pt x="125" y="242"/>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9" y="223"/>
                    <a:pt x="159" y="223"/>
                    <a:pt x="159" y="223"/>
                  </a:cubicBezTo>
                  <a:cubicBezTo>
                    <a:pt x="157" y="225"/>
                    <a:pt x="147" y="232"/>
                    <a:pt x="91" y="269"/>
                  </a:cubicBezTo>
                  <a:cubicBezTo>
                    <a:pt x="74" y="279"/>
                    <a:pt x="58" y="290"/>
                    <a:pt x="47" y="297"/>
                  </a:cubicBezTo>
                  <a:cubicBezTo>
                    <a:pt x="173" y="224"/>
                    <a:pt x="240" y="186"/>
                    <a:pt x="246" y="182"/>
                  </a:cubicBezTo>
                  <a:cubicBezTo>
                    <a:pt x="246" y="182"/>
                    <a:pt x="246" y="182"/>
                    <a:pt x="246" y="182"/>
                  </a:cubicBezTo>
                  <a:cubicBezTo>
                    <a:pt x="246" y="182"/>
                    <a:pt x="246" y="182"/>
                    <a:pt x="246" y="182"/>
                  </a:cubicBezTo>
                  <a:cubicBezTo>
                    <a:pt x="246" y="182"/>
                    <a:pt x="247" y="182"/>
                    <a:pt x="247" y="182"/>
                  </a:cubicBezTo>
                  <a:cubicBezTo>
                    <a:pt x="247" y="182"/>
                    <a:pt x="247" y="182"/>
                    <a:pt x="247" y="182"/>
                  </a:cubicBezTo>
                  <a:cubicBezTo>
                    <a:pt x="247" y="183"/>
                    <a:pt x="247" y="183"/>
                    <a:pt x="247" y="183"/>
                  </a:cubicBezTo>
                  <a:cubicBezTo>
                    <a:pt x="247" y="183"/>
                    <a:pt x="247" y="183"/>
                    <a:pt x="247" y="183"/>
                  </a:cubicBezTo>
                  <a:cubicBezTo>
                    <a:pt x="247" y="183"/>
                    <a:pt x="247" y="183"/>
                    <a:pt x="247" y="183"/>
                  </a:cubicBezTo>
                  <a:cubicBezTo>
                    <a:pt x="245" y="185"/>
                    <a:pt x="239" y="189"/>
                    <a:pt x="212" y="207"/>
                  </a:cubicBezTo>
                  <a:cubicBezTo>
                    <a:pt x="192" y="220"/>
                    <a:pt x="166" y="238"/>
                    <a:pt x="142" y="254"/>
                  </a:cubicBezTo>
                  <a:cubicBezTo>
                    <a:pt x="121" y="268"/>
                    <a:pt x="100" y="282"/>
                    <a:pt x="88" y="290"/>
                  </a:cubicBezTo>
                  <a:cubicBezTo>
                    <a:pt x="256" y="193"/>
                    <a:pt x="256" y="193"/>
                    <a:pt x="256" y="193"/>
                  </a:cubicBezTo>
                  <a:cubicBezTo>
                    <a:pt x="256" y="193"/>
                    <a:pt x="256" y="193"/>
                    <a:pt x="256" y="194"/>
                  </a:cubicBezTo>
                  <a:cubicBezTo>
                    <a:pt x="256" y="194"/>
                    <a:pt x="256" y="194"/>
                    <a:pt x="256" y="194"/>
                  </a:cubicBezTo>
                  <a:cubicBezTo>
                    <a:pt x="216" y="223"/>
                    <a:pt x="145" y="274"/>
                    <a:pt x="127" y="288"/>
                  </a:cubicBezTo>
                  <a:cubicBezTo>
                    <a:pt x="207" y="242"/>
                    <a:pt x="248" y="218"/>
                    <a:pt x="249" y="218"/>
                  </a:cubicBezTo>
                  <a:cubicBezTo>
                    <a:pt x="249" y="218"/>
                    <a:pt x="249" y="218"/>
                    <a:pt x="249" y="218"/>
                  </a:cubicBezTo>
                  <a:cubicBezTo>
                    <a:pt x="249" y="218"/>
                    <a:pt x="249" y="218"/>
                    <a:pt x="249" y="218"/>
                  </a:cubicBezTo>
                  <a:cubicBezTo>
                    <a:pt x="249" y="218"/>
                    <a:pt x="250" y="218"/>
                    <a:pt x="249" y="219"/>
                  </a:cubicBezTo>
                  <a:cubicBezTo>
                    <a:pt x="249" y="219"/>
                    <a:pt x="249" y="219"/>
                    <a:pt x="249" y="219"/>
                  </a:cubicBezTo>
                  <a:cubicBezTo>
                    <a:pt x="249" y="219"/>
                    <a:pt x="249" y="219"/>
                    <a:pt x="249" y="219"/>
                  </a:cubicBezTo>
                  <a:cubicBezTo>
                    <a:pt x="247" y="221"/>
                    <a:pt x="238" y="227"/>
                    <a:pt x="194" y="255"/>
                  </a:cubicBezTo>
                  <a:cubicBezTo>
                    <a:pt x="181" y="264"/>
                    <a:pt x="167" y="272"/>
                    <a:pt x="157" y="279"/>
                  </a:cubicBezTo>
                  <a:cubicBezTo>
                    <a:pt x="161" y="277"/>
                    <a:pt x="165" y="275"/>
                    <a:pt x="169" y="272"/>
                  </a:cubicBezTo>
                  <a:cubicBezTo>
                    <a:pt x="238" y="231"/>
                    <a:pt x="262" y="217"/>
                    <a:pt x="266" y="216"/>
                  </a:cubicBezTo>
                  <a:cubicBezTo>
                    <a:pt x="266" y="216"/>
                    <a:pt x="266" y="216"/>
                    <a:pt x="266" y="216"/>
                  </a:cubicBezTo>
                  <a:cubicBezTo>
                    <a:pt x="266" y="216"/>
                    <a:pt x="266" y="216"/>
                    <a:pt x="266" y="216"/>
                  </a:cubicBezTo>
                  <a:cubicBezTo>
                    <a:pt x="266" y="216"/>
                    <a:pt x="266" y="216"/>
                    <a:pt x="266" y="216"/>
                  </a:cubicBezTo>
                  <a:cubicBezTo>
                    <a:pt x="266" y="216"/>
                    <a:pt x="266" y="216"/>
                    <a:pt x="267" y="216"/>
                  </a:cubicBezTo>
                  <a:cubicBezTo>
                    <a:pt x="267" y="216"/>
                    <a:pt x="267" y="217"/>
                    <a:pt x="266" y="217"/>
                  </a:cubicBezTo>
                  <a:cubicBezTo>
                    <a:pt x="266" y="218"/>
                    <a:pt x="194" y="271"/>
                    <a:pt x="173" y="287"/>
                  </a:cubicBezTo>
                  <a:cubicBezTo>
                    <a:pt x="180" y="283"/>
                    <a:pt x="191" y="276"/>
                    <a:pt x="203" y="269"/>
                  </a:cubicBezTo>
                  <a:cubicBezTo>
                    <a:pt x="253" y="240"/>
                    <a:pt x="262" y="235"/>
                    <a:pt x="264" y="234"/>
                  </a:cubicBezTo>
                  <a:cubicBezTo>
                    <a:pt x="264" y="234"/>
                    <a:pt x="264" y="234"/>
                    <a:pt x="264" y="234"/>
                  </a:cubicBezTo>
                  <a:cubicBezTo>
                    <a:pt x="264" y="234"/>
                    <a:pt x="264" y="234"/>
                    <a:pt x="264" y="234"/>
                  </a:cubicBezTo>
                  <a:cubicBezTo>
                    <a:pt x="264" y="234"/>
                    <a:pt x="264" y="234"/>
                    <a:pt x="264" y="234"/>
                  </a:cubicBezTo>
                  <a:cubicBezTo>
                    <a:pt x="264" y="234"/>
                    <a:pt x="264" y="234"/>
                    <a:pt x="264" y="234"/>
                  </a:cubicBezTo>
                  <a:cubicBezTo>
                    <a:pt x="264" y="234"/>
                    <a:pt x="264" y="235"/>
                    <a:pt x="264" y="235"/>
                  </a:cubicBezTo>
                  <a:cubicBezTo>
                    <a:pt x="263" y="235"/>
                    <a:pt x="200" y="280"/>
                    <a:pt x="181" y="294"/>
                  </a:cubicBezTo>
                  <a:cubicBezTo>
                    <a:pt x="197" y="285"/>
                    <a:pt x="243" y="258"/>
                    <a:pt x="269" y="243"/>
                  </a:cubicBezTo>
                  <a:cubicBezTo>
                    <a:pt x="269" y="243"/>
                    <a:pt x="269" y="243"/>
                    <a:pt x="270" y="243"/>
                  </a:cubicBezTo>
                  <a:cubicBezTo>
                    <a:pt x="270" y="243"/>
                    <a:pt x="270" y="243"/>
                    <a:pt x="270" y="243"/>
                  </a:cubicBezTo>
                  <a:cubicBezTo>
                    <a:pt x="270" y="243"/>
                    <a:pt x="270" y="243"/>
                    <a:pt x="270" y="243"/>
                  </a:cubicBezTo>
                  <a:cubicBezTo>
                    <a:pt x="270" y="243"/>
                    <a:pt x="270" y="243"/>
                    <a:pt x="270" y="243"/>
                  </a:cubicBezTo>
                  <a:cubicBezTo>
                    <a:pt x="270" y="243"/>
                    <a:pt x="270" y="243"/>
                    <a:pt x="270" y="244"/>
                  </a:cubicBezTo>
                  <a:cubicBezTo>
                    <a:pt x="268" y="245"/>
                    <a:pt x="262" y="249"/>
                    <a:pt x="240" y="264"/>
                  </a:cubicBezTo>
                  <a:cubicBezTo>
                    <a:pt x="228" y="272"/>
                    <a:pt x="214" y="281"/>
                    <a:pt x="206" y="286"/>
                  </a:cubicBezTo>
                  <a:cubicBezTo>
                    <a:pt x="248" y="262"/>
                    <a:pt x="248" y="262"/>
                    <a:pt x="248" y="262"/>
                  </a:cubicBezTo>
                  <a:cubicBezTo>
                    <a:pt x="249" y="262"/>
                    <a:pt x="249" y="262"/>
                    <a:pt x="249" y="262"/>
                  </a:cubicBezTo>
                  <a:cubicBezTo>
                    <a:pt x="249" y="262"/>
                    <a:pt x="249" y="262"/>
                    <a:pt x="249" y="263"/>
                  </a:cubicBezTo>
                  <a:cubicBezTo>
                    <a:pt x="263" y="255"/>
                    <a:pt x="263" y="255"/>
                    <a:pt x="263" y="255"/>
                  </a:cubicBezTo>
                  <a:cubicBezTo>
                    <a:pt x="263" y="254"/>
                    <a:pt x="263" y="254"/>
                    <a:pt x="263" y="255"/>
                  </a:cubicBezTo>
                  <a:cubicBezTo>
                    <a:pt x="263" y="255"/>
                    <a:pt x="263" y="255"/>
                    <a:pt x="263" y="255"/>
                  </a:cubicBezTo>
                  <a:cubicBezTo>
                    <a:pt x="263" y="255"/>
                    <a:pt x="263" y="255"/>
                    <a:pt x="263" y="255"/>
                  </a:cubicBezTo>
                  <a:cubicBezTo>
                    <a:pt x="263" y="255"/>
                    <a:pt x="263" y="255"/>
                    <a:pt x="263" y="255"/>
                  </a:cubicBezTo>
                  <a:cubicBezTo>
                    <a:pt x="262" y="256"/>
                    <a:pt x="260" y="258"/>
                    <a:pt x="254" y="264"/>
                  </a:cubicBezTo>
                  <a:cubicBezTo>
                    <a:pt x="248" y="268"/>
                    <a:pt x="240" y="275"/>
                    <a:pt x="232" y="282"/>
                  </a:cubicBezTo>
                  <a:cubicBezTo>
                    <a:pt x="222" y="290"/>
                    <a:pt x="211" y="299"/>
                    <a:pt x="205" y="304"/>
                  </a:cubicBezTo>
                  <a:cubicBezTo>
                    <a:pt x="211" y="301"/>
                    <a:pt x="220" y="296"/>
                    <a:pt x="229" y="290"/>
                  </a:cubicBezTo>
                  <a:cubicBezTo>
                    <a:pt x="236" y="286"/>
                    <a:pt x="244" y="282"/>
                    <a:pt x="249" y="279"/>
                  </a:cubicBezTo>
                  <a:cubicBezTo>
                    <a:pt x="254" y="276"/>
                    <a:pt x="257" y="275"/>
                    <a:pt x="258" y="274"/>
                  </a:cubicBezTo>
                  <a:cubicBezTo>
                    <a:pt x="258" y="274"/>
                    <a:pt x="258" y="274"/>
                    <a:pt x="258" y="274"/>
                  </a:cubicBezTo>
                  <a:cubicBezTo>
                    <a:pt x="258" y="274"/>
                    <a:pt x="258" y="274"/>
                    <a:pt x="258" y="274"/>
                  </a:cubicBezTo>
                  <a:cubicBezTo>
                    <a:pt x="258" y="274"/>
                    <a:pt x="258" y="274"/>
                    <a:pt x="259" y="274"/>
                  </a:cubicBezTo>
                  <a:cubicBezTo>
                    <a:pt x="259" y="274"/>
                    <a:pt x="259" y="274"/>
                    <a:pt x="258" y="275"/>
                  </a:cubicBezTo>
                  <a:cubicBezTo>
                    <a:pt x="233" y="297"/>
                    <a:pt x="233" y="297"/>
                    <a:pt x="233" y="297"/>
                  </a:cubicBezTo>
                  <a:cubicBezTo>
                    <a:pt x="240" y="293"/>
                    <a:pt x="255" y="285"/>
                    <a:pt x="264" y="279"/>
                  </a:cubicBezTo>
                  <a:cubicBezTo>
                    <a:pt x="264" y="279"/>
                    <a:pt x="264" y="279"/>
                    <a:pt x="264" y="279"/>
                  </a:cubicBezTo>
                  <a:cubicBezTo>
                    <a:pt x="264" y="279"/>
                    <a:pt x="264" y="280"/>
                    <a:pt x="264" y="280"/>
                  </a:cubicBezTo>
                  <a:cubicBezTo>
                    <a:pt x="264" y="280"/>
                    <a:pt x="264" y="280"/>
                    <a:pt x="264" y="280"/>
                  </a:cubicBezTo>
                  <a:cubicBezTo>
                    <a:pt x="264" y="280"/>
                    <a:pt x="264" y="280"/>
                    <a:pt x="264" y="280"/>
                  </a:cubicBezTo>
                  <a:cubicBezTo>
                    <a:pt x="264" y="280"/>
                    <a:pt x="264" y="280"/>
                    <a:pt x="264" y="280"/>
                  </a:cubicBezTo>
                  <a:cubicBezTo>
                    <a:pt x="263" y="281"/>
                    <a:pt x="259" y="284"/>
                    <a:pt x="246" y="294"/>
                  </a:cubicBezTo>
                  <a:cubicBezTo>
                    <a:pt x="255" y="289"/>
                    <a:pt x="255" y="289"/>
                    <a:pt x="255" y="289"/>
                  </a:cubicBezTo>
                  <a:cubicBezTo>
                    <a:pt x="255" y="289"/>
                    <a:pt x="255" y="289"/>
                    <a:pt x="255" y="289"/>
                  </a:cubicBezTo>
                  <a:cubicBezTo>
                    <a:pt x="260" y="294"/>
                    <a:pt x="260" y="294"/>
                    <a:pt x="260" y="294"/>
                  </a:cubicBezTo>
                  <a:cubicBezTo>
                    <a:pt x="261" y="293"/>
                    <a:pt x="261" y="293"/>
                    <a:pt x="261" y="293"/>
                  </a:cubicBezTo>
                  <a:cubicBezTo>
                    <a:pt x="261" y="294"/>
                    <a:pt x="261" y="294"/>
                    <a:pt x="261" y="294"/>
                  </a:cubicBezTo>
                  <a:cubicBezTo>
                    <a:pt x="261" y="294"/>
                    <a:pt x="261" y="294"/>
                    <a:pt x="261" y="294"/>
                  </a:cubicBezTo>
                  <a:cubicBezTo>
                    <a:pt x="261" y="294"/>
                    <a:pt x="261" y="294"/>
                    <a:pt x="261" y="294"/>
                  </a:cubicBezTo>
                  <a:cubicBezTo>
                    <a:pt x="261" y="294"/>
                    <a:pt x="260" y="295"/>
                    <a:pt x="260" y="295"/>
                  </a:cubicBezTo>
                  <a:cubicBezTo>
                    <a:pt x="260" y="295"/>
                    <a:pt x="260" y="295"/>
                    <a:pt x="260" y="294"/>
                  </a:cubicBezTo>
                  <a:cubicBezTo>
                    <a:pt x="255" y="290"/>
                    <a:pt x="255" y="290"/>
                    <a:pt x="255" y="290"/>
                  </a:cubicBezTo>
                  <a:cubicBezTo>
                    <a:pt x="240" y="299"/>
                    <a:pt x="240" y="299"/>
                    <a:pt x="240" y="299"/>
                  </a:cubicBezTo>
                  <a:cubicBezTo>
                    <a:pt x="240" y="299"/>
                    <a:pt x="239" y="299"/>
                    <a:pt x="239" y="299"/>
                  </a:cubicBezTo>
                  <a:cubicBezTo>
                    <a:pt x="239" y="298"/>
                    <a:pt x="239" y="298"/>
                    <a:pt x="239" y="298"/>
                  </a:cubicBezTo>
                  <a:cubicBezTo>
                    <a:pt x="245" y="293"/>
                    <a:pt x="253" y="287"/>
                    <a:pt x="259" y="284"/>
                  </a:cubicBezTo>
                  <a:cubicBezTo>
                    <a:pt x="236" y="297"/>
                    <a:pt x="231" y="300"/>
                    <a:pt x="229" y="300"/>
                  </a:cubicBezTo>
                  <a:cubicBezTo>
                    <a:pt x="229" y="300"/>
                    <a:pt x="229" y="300"/>
                    <a:pt x="229" y="300"/>
                  </a:cubicBezTo>
                  <a:cubicBezTo>
                    <a:pt x="229" y="300"/>
                    <a:pt x="229" y="300"/>
                    <a:pt x="229" y="300"/>
                  </a:cubicBezTo>
                  <a:cubicBezTo>
                    <a:pt x="229" y="301"/>
                    <a:pt x="229" y="300"/>
                    <a:pt x="229" y="300"/>
                  </a:cubicBezTo>
                  <a:cubicBezTo>
                    <a:pt x="229" y="300"/>
                    <a:pt x="229" y="300"/>
                    <a:pt x="229" y="300"/>
                  </a:cubicBezTo>
                  <a:cubicBezTo>
                    <a:pt x="229" y="300"/>
                    <a:pt x="229" y="300"/>
                    <a:pt x="229" y="300"/>
                  </a:cubicBezTo>
                  <a:cubicBezTo>
                    <a:pt x="254" y="277"/>
                    <a:pt x="254" y="277"/>
                    <a:pt x="254" y="277"/>
                  </a:cubicBezTo>
                  <a:cubicBezTo>
                    <a:pt x="242" y="284"/>
                    <a:pt x="202" y="307"/>
                    <a:pt x="201" y="308"/>
                  </a:cubicBezTo>
                  <a:cubicBezTo>
                    <a:pt x="201" y="308"/>
                    <a:pt x="201" y="308"/>
                    <a:pt x="201" y="30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27" name="Freeform 279">
              <a:extLst>
                <a:ext uri="{FF2B5EF4-FFF2-40B4-BE49-F238E27FC236}">
                  <a16:creationId xmlns:a16="http://schemas.microsoft.com/office/drawing/2014/main" id="{C1BBC6F5-1C3A-4BAE-B126-8260A18642E0}"/>
                </a:ext>
              </a:extLst>
            </p:cNvPr>
            <p:cNvSpPr/>
            <p:nvPr/>
          </p:nvSpPr>
          <p:spPr bwMode="auto">
            <a:xfrm>
              <a:off x="2982913" y="5695950"/>
              <a:ext cx="557213" cy="534988"/>
            </a:xfrm>
            <a:custGeom>
              <a:avLst/>
              <a:gdLst>
                <a:gd name="T0" fmla="*/ 76 w 172"/>
                <a:gd name="T1" fmla="*/ 165 h 165"/>
                <a:gd name="T2" fmla="*/ 132 w 172"/>
                <a:gd name="T3" fmla="*/ 129 h 165"/>
                <a:gd name="T4" fmla="*/ 89 w 172"/>
                <a:gd name="T5" fmla="*/ 154 h 165"/>
                <a:gd name="T6" fmla="*/ 75 w 172"/>
                <a:gd name="T7" fmla="*/ 162 h 165"/>
                <a:gd name="T8" fmla="*/ 135 w 172"/>
                <a:gd name="T9" fmla="*/ 115 h 165"/>
                <a:gd name="T10" fmla="*/ 85 w 172"/>
                <a:gd name="T11" fmla="*/ 143 h 165"/>
                <a:gd name="T12" fmla="*/ 158 w 172"/>
                <a:gd name="T13" fmla="*/ 81 h 165"/>
                <a:gd name="T14" fmla="*/ 77 w 172"/>
                <a:gd name="T15" fmla="*/ 126 h 165"/>
                <a:gd name="T16" fmla="*/ 146 w 172"/>
                <a:gd name="T17" fmla="*/ 73 h 165"/>
                <a:gd name="T18" fmla="*/ 126 w 172"/>
                <a:gd name="T19" fmla="*/ 81 h 165"/>
                <a:gd name="T20" fmla="*/ 81 w 172"/>
                <a:gd name="T21" fmla="*/ 106 h 165"/>
                <a:gd name="T22" fmla="*/ 141 w 172"/>
                <a:gd name="T23" fmla="*/ 56 h 165"/>
                <a:gd name="T24" fmla="*/ 80 w 172"/>
                <a:gd name="T25" fmla="*/ 91 h 165"/>
                <a:gd name="T26" fmla="*/ 118 w 172"/>
                <a:gd name="T27" fmla="*/ 62 h 165"/>
                <a:gd name="T28" fmla="*/ 80 w 172"/>
                <a:gd name="T29" fmla="*/ 77 h 165"/>
                <a:gd name="T30" fmla="*/ 117 w 172"/>
                <a:gd name="T31" fmla="*/ 49 h 165"/>
                <a:gd name="T32" fmla="*/ 83 w 172"/>
                <a:gd name="T33" fmla="*/ 63 h 165"/>
                <a:gd name="T34" fmla="*/ 58 w 172"/>
                <a:gd name="T35" fmla="*/ 63 h 165"/>
                <a:gd name="T36" fmla="*/ 71 w 172"/>
                <a:gd name="T37" fmla="*/ 55 h 165"/>
                <a:gd name="T38" fmla="*/ 72 w 172"/>
                <a:gd name="T39" fmla="*/ 53 h 165"/>
                <a:gd name="T40" fmla="*/ 56 w 172"/>
                <a:gd name="T41" fmla="*/ 61 h 165"/>
                <a:gd name="T42" fmla="*/ 24 w 172"/>
                <a:gd name="T43" fmla="*/ 72 h 165"/>
                <a:gd name="T44" fmla="*/ 24 w 172"/>
                <a:gd name="T45" fmla="*/ 71 h 165"/>
                <a:gd name="T46" fmla="*/ 31 w 172"/>
                <a:gd name="T47" fmla="*/ 67 h 165"/>
                <a:gd name="T48" fmla="*/ 75 w 172"/>
                <a:gd name="T49" fmla="*/ 37 h 165"/>
                <a:gd name="T50" fmla="*/ 0 w 172"/>
                <a:gd name="T51" fmla="*/ 77 h 165"/>
                <a:gd name="T52" fmla="*/ 57 w 172"/>
                <a:gd name="T53" fmla="*/ 38 h 165"/>
                <a:gd name="T54" fmla="*/ 1 w 172"/>
                <a:gd name="T55" fmla="*/ 66 h 165"/>
                <a:gd name="T56" fmla="*/ 115 w 172"/>
                <a:gd name="T57" fmla="*/ 0 h 165"/>
                <a:gd name="T58" fmla="*/ 55 w 172"/>
                <a:gd name="T59" fmla="*/ 45 h 165"/>
                <a:gd name="T60" fmla="*/ 120 w 172"/>
                <a:gd name="T61" fmla="*/ 7 h 165"/>
                <a:gd name="T62" fmla="*/ 74 w 172"/>
                <a:gd name="T63" fmla="*/ 42 h 165"/>
                <a:gd name="T64" fmla="*/ 126 w 172"/>
                <a:gd name="T65" fmla="*/ 12 h 165"/>
                <a:gd name="T66" fmla="*/ 103 w 172"/>
                <a:gd name="T67" fmla="*/ 33 h 165"/>
                <a:gd name="T68" fmla="*/ 137 w 172"/>
                <a:gd name="T69" fmla="*/ 14 h 165"/>
                <a:gd name="T70" fmla="*/ 136 w 172"/>
                <a:gd name="T71" fmla="*/ 18 h 165"/>
                <a:gd name="T72" fmla="*/ 154 w 172"/>
                <a:gd name="T73" fmla="*/ 22 h 165"/>
                <a:gd name="T74" fmla="*/ 156 w 172"/>
                <a:gd name="T75" fmla="*/ 33 h 165"/>
                <a:gd name="T76" fmla="*/ 158 w 172"/>
                <a:gd name="T77" fmla="*/ 33 h 165"/>
                <a:gd name="T78" fmla="*/ 145 w 172"/>
                <a:gd name="T79" fmla="*/ 53 h 165"/>
                <a:gd name="T80" fmla="*/ 85 w 172"/>
                <a:gd name="T81" fmla="*/ 103 h 165"/>
                <a:gd name="T82" fmla="*/ 144 w 172"/>
                <a:gd name="T83" fmla="*/ 69 h 165"/>
                <a:gd name="T84" fmla="*/ 88 w 172"/>
                <a:gd name="T85" fmla="*/ 106 h 165"/>
                <a:gd name="T86" fmla="*/ 152 w 172"/>
                <a:gd name="T87" fmla="*/ 70 h 165"/>
                <a:gd name="T88" fmla="*/ 83 w 172"/>
                <a:gd name="T89" fmla="*/ 123 h 165"/>
                <a:gd name="T90" fmla="*/ 162 w 172"/>
                <a:gd name="T91" fmla="*/ 78 h 165"/>
                <a:gd name="T92" fmla="*/ 135 w 172"/>
                <a:gd name="T93" fmla="*/ 115 h 165"/>
                <a:gd name="T94" fmla="*/ 172 w 172"/>
                <a:gd name="T95" fmla="*/ 93 h 165"/>
                <a:gd name="T96" fmla="*/ 166 w 172"/>
                <a:gd name="T97" fmla="*/ 108 h 165"/>
                <a:gd name="T98" fmla="*/ 167 w 172"/>
                <a:gd name="T99" fmla="*/ 109 h 165"/>
                <a:gd name="T100" fmla="*/ 144 w 172"/>
                <a:gd name="T101" fmla="*/ 123 h 165"/>
                <a:gd name="T102" fmla="*/ 171 w 172"/>
                <a:gd name="T103" fmla="*/ 11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5">
                  <a:moveTo>
                    <a:pt x="76" y="165"/>
                  </a:moveTo>
                  <a:cubicBezTo>
                    <a:pt x="76" y="165"/>
                    <a:pt x="76" y="165"/>
                    <a:pt x="76" y="165"/>
                  </a:cubicBezTo>
                  <a:cubicBezTo>
                    <a:pt x="76" y="165"/>
                    <a:pt x="76" y="165"/>
                    <a:pt x="76" y="165"/>
                  </a:cubicBezTo>
                  <a:cubicBezTo>
                    <a:pt x="75" y="165"/>
                    <a:pt x="75" y="165"/>
                    <a:pt x="76" y="165"/>
                  </a:cubicBezTo>
                  <a:cubicBezTo>
                    <a:pt x="76" y="164"/>
                    <a:pt x="76" y="164"/>
                    <a:pt x="76" y="164"/>
                  </a:cubicBezTo>
                  <a:cubicBezTo>
                    <a:pt x="76" y="164"/>
                    <a:pt x="76" y="164"/>
                    <a:pt x="76" y="164"/>
                  </a:cubicBezTo>
                  <a:cubicBezTo>
                    <a:pt x="78" y="163"/>
                    <a:pt x="87" y="157"/>
                    <a:pt x="129" y="131"/>
                  </a:cubicBezTo>
                  <a:cubicBezTo>
                    <a:pt x="130" y="130"/>
                    <a:pt x="131" y="130"/>
                    <a:pt x="132" y="129"/>
                  </a:cubicBezTo>
                  <a:cubicBezTo>
                    <a:pt x="131" y="130"/>
                    <a:pt x="129" y="131"/>
                    <a:pt x="128" y="131"/>
                  </a:cubicBezTo>
                  <a:cubicBezTo>
                    <a:pt x="109" y="143"/>
                    <a:pt x="90" y="154"/>
                    <a:pt x="90" y="154"/>
                  </a:cubicBezTo>
                  <a:cubicBezTo>
                    <a:pt x="89" y="154"/>
                    <a:pt x="89" y="154"/>
                    <a:pt x="89" y="154"/>
                  </a:cubicBezTo>
                  <a:cubicBezTo>
                    <a:pt x="89" y="154"/>
                    <a:pt x="89" y="154"/>
                    <a:pt x="89" y="154"/>
                  </a:cubicBezTo>
                  <a:cubicBezTo>
                    <a:pt x="79" y="159"/>
                    <a:pt x="76" y="161"/>
                    <a:pt x="75" y="161"/>
                  </a:cubicBezTo>
                  <a:cubicBezTo>
                    <a:pt x="75" y="162"/>
                    <a:pt x="75" y="162"/>
                    <a:pt x="75" y="162"/>
                  </a:cubicBezTo>
                  <a:cubicBezTo>
                    <a:pt x="75" y="162"/>
                    <a:pt x="75" y="162"/>
                    <a:pt x="75" y="162"/>
                  </a:cubicBezTo>
                  <a:cubicBezTo>
                    <a:pt x="75" y="162"/>
                    <a:pt x="75" y="162"/>
                    <a:pt x="75" y="162"/>
                  </a:cubicBezTo>
                  <a:cubicBezTo>
                    <a:pt x="74" y="162"/>
                    <a:pt x="74" y="162"/>
                    <a:pt x="74" y="161"/>
                  </a:cubicBezTo>
                  <a:cubicBezTo>
                    <a:pt x="74" y="161"/>
                    <a:pt x="74" y="161"/>
                    <a:pt x="74" y="161"/>
                  </a:cubicBezTo>
                  <a:cubicBezTo>
                    <a:pt x="163" y="99"/>
                    <a:pt x="163" y="99"/>
                    <a:pt x="163" y="99"/>
                  </a:cubicBezTo>
                  <a:cubicBezTo>
                    <a:pt x="156" y="103"/>
                    <a:pt x="146" y="109"/>
                    <a:pt x="135" y="115"/>
                  </a:cubicBezTo>
                  <a:cubicBezTo>
                    <a:pt x="88" y="143"/>
                    <a:pt x="85" y="144"/>
                    <a:pt x="85" y="144"/>
                  </a:cubicBezTo>
                  <a:cubicBezTo>
                    <a:pt x="85" y="144"/>
                    <a:pt x="85" y="144"/>
                    <a:pt x="85" y="144"/>
                  </a:cubicBezTo>
                  <a:cubicBezTo>
                    <a:pt x="84" y="144"/>
                    <a:pt x="84" y="144"/>
                    <a:pt x="85" y="143"/>
                  </a:cubicBezTo>
                  <a:cubicBezTo>
                    <a:pt x="85" y="143"/>
                    <a:pt x="85" y="143"/>
                    <a:pt x="85" y="143"/>
                  </a:cubicBezTo>
                  <a:cubicBezTo>
                    <a:pt x="85" y="143"/>
                    <a:pt x="85" y="143"/>
                    <a:pt x="85" y="143"/>
                  </a:cubicBezTo>
                  <a:cubicBezTo>
                    <a:pt x="86" y="143"/>
                    <a:pt x="88" y="140"/>
                    <a:pt x="97" y="133"/>
                  </a:cubicBezTo>
                  <a:cubicBezTo>
                    <a:pt x="104" y="127"/>
                    <a:pt x="114" y="119"/>
                    <a:pt x="123" y="111"/>
                  </a:cubicBezTo>
                  <a:cubicBezTo>
                    <a:pt x="137" y="98"/>
                    <a:pt x="152" y="86"/>
                    <a:pt x="158" y="81"/>
                  </a:cubicBezTo>
                  <a:cubicBezTo>
                    <a:pt x="145" y="88"/>
                    <a:pt x="102" y="113"/>
                    <a:pt x="78" y="127"/>
                  </a:cubicBezTo>
                  <a:cubicBezTo>
                    <a:pt x="78" y="127"/>
                    <a:pt x="78" y="127"/>
                    <a:pt x="78" y="127"/>
                  </a:cubicBezTo>
                  <a:cubicBezTo>
                    <a:pt x="77" y="127"/>
                    <a:pt x="77" y="127"/>
                    <a:pt x="77" y="127"/>
                  </a:cubicBezTo>
                  <a:cubicBezTo>
                    <a:pt x="77" y="127"/>
                    <a:pt x="77" y="127"/>
                    <a:pt x="77" y="126"/>
                  </a:cubicBezTo>
                  <a:cubicBezTo>
                    <a:pt x="77" y="126"/>
                    <a:pt x="77" y="126"/>
                    <a:pt x="77" y="126"/>
                  </a:cubicBezTo>
                  <a:cubicBezTo>
                    <a:pt x="77" y="126"/>
                    <a:pt x="78" y="126"/>
                    <a:pt x="78" y="126"/>
                  </a:cubicBezTo>
                  <a:cubicBezTo>
                    <a:pt x="79" y="125"/>
                    <a:pt x="87" y="119"/>
                    <a:pt x="118" y="95"/>
                  </a:cubicBezTo>
                  <a:cubicBezTo>
                    <a:pt x="129" y="87"/>
                    <a:pt x="140" y="78"/>
                    <a:pt x="146" y="73"/>
                  </a:cubicBezTo>
                  <a:cubicBezTo>
                    <a:pt x="70" y="117"/>
                    <a:pt x="70" y="117"/>
                    <a:pt x="70" y="117"/>
                  </a:cubicBezTo>
                  <a:cubicBezTo>
                    <a:pt x="70" y="118"/>
                    <a:pt x="69" y="118"/>
                    <a:pt x="69" y="117"/>
                  </a:cubicBezTo>
                  <a:cubicBezTo>
                    <a:pt x="69" y="117"/>
                    <a:pt x="69" y="117"/>
                    <a:pt x="69" y="117"/>
                  </a:cubicBezTo>
                  <a:cubicBezTo>
                    <a:pt x="126" y="81"/>
                    <a:pt x="126" y="81"/>
                    <a:pt x="126" y="81"/>
                  </a:cubicBezTo>
                  <a:cubicBezTo>
                    <a:pt x="112" y="89"/>
                    <a:pt x="94" y="99"/>
                    <a:pt x="82" y="106"/>
                  </a:cubicBezTo>
                  <a:cubicBezTo>
                    <a:pt x="81" y="106"/>
                    <a:pt x="81" y="106"/>
                    <a:pt x="81" y="106"/>
                  </a:cubicBezTo>
                  <a:cubicBezTo>
                    <a:pt x="81" y="106"/>
                    <a:pt x="81" y="106"/>
                    <a:pt x="81" y="106"/>
                  </a:cubicBezTo>
                  <a:cubicBezTo>
                    <a:pt x="81" y="106"/>
                    <a:pt x="81" y="106"/>
                    <a:pt x="81" y="106"/>
                  </a:cubicBezTo>
                  <a:cubicBezTo>
                    <a:pt x="81" y="106"/>
                    <a:pt x="81" y="106"/>
                    <a:pt x="81" y="106"/>
                  </a:cubicBezTo>
                  <a:cubicBezTo>
                    <a:pt x="81" y="106"/>
                    <a:pt x="81" y="106"/>
                    <a:pt x="81" y="105"/>
                  </a:cubicBezTo>
                  <a:cubicBezTo>
                    <a:pt x="83" y="104"/>
                    <a:pt x="92" y="96"/>
                    <a:pt x="137" y="60"/>
                  </a:cubicBezTo>
                  <a:cubicBezTo>
                    <a:pt x="139" y="58"/>
                    <a:pt x="140" y="57"/>
                    <a:pt x="141" y="56"/>
                  </a:cubicBezTo>
                  <a:cubicBezTo>
                    <a:pt x="132" y="61"/>
                    <a:pt x="108" y="76"/>
                    <a:pt x="93" y="84"/>
                  </a:cubicBezTo>
                  <a:cubicBezTo>
                    <a:pt x="80" y="92"/>
                    <a:pt x="80" y="92"/>
                    <a:pt x="80" y="92"/>
                  </a:cubicBezTo>
                  <a:cubicBezTo>
                    <a:pt x="79" y="92"/>
                    <a:pt x="79" y="92"/>
                    <a:pt x="79" y="92"/>
                  </a:cubicBezTo>
                  <a:cubicBezTo>
                    <a:pt x="79" y="91"/>
                    <a:pt x="79" y="91"/>
                    <a:pt x="80" y="91"/>
                  </a:cubicBezTo>
                  <a:cubicBezTo>
                    <a:pt x="80" y="91"/>
                    <a:pt x="80" y="91"/>
                    <a:pt x="80" y="91"/>
                  </a:cubicBezTo>
                  <a:cubicBezTo>
                    <a:pt x="80" y="91"/>
                    <a:pt x="80" y="91"/>
                    <a:pt x="80" y="91"/>
                  </a:cubicBezTo>
                  <a:cubicBezTo>
                    <a:pt x="80" y="90"/>
                    <a:pt x="83" y="88"/>
                    <a:pt x="91" y="82"/>
                  </a:cubicBezTo>
                  <a:cubicBezTo>
                    <a:pt x="99" y="76"/>
                    <a:pt x="108" y="69"/>
                    <a:pt x="118" y="62"/>
                  </a:cubicBezTo>
                  <a:cubicBezTo>
                    <a:pt x="131" y="52"/>
                    <a:pt x="143" y="43"/>
                    <a:pt x="151" y="37"/>
                  </a:cubicBezTo>
                  <a:cubicBezTo>
                    <a:pt x="132" y="48"/>
                    <a:pt x="81" y="77"/>
                    <a:pt x="81" y="78"/>
                  </a:cubicBezTo>
                  <a:cubicBezTo>
                    <a:pt x="80" y="78"/>
                    <a:pt x="80" y="78"/>
                    <a:pt x="80" y="77"/>
                  </a:cubicBezTo>
                  <a:cubicBezTo>
                    <a:pt x="80" y="77"/>
                    <a:pt x="80" y="77"/>
                    <a:pt x="80" y="77"/>
                  </a:cubicBezTo>
                  <a:cubicBezTo>
                    <a:pt x="80" y="77"/>
                    <a:pt x="80" y="77"/>
                    <a:pt x="80" y="77"/>
                  </a:cubicBezTo>
                  <a:cubicBezTo>
                    <a:pt x="80" y="77"/>
                    <a:pt x="80" y="77"/>
                    <a:pt x="80" y="77"/>
                  </a:cubicBezTo>
                  <a:cubicBezTo>
                    <a:pt x="81" y="76"/>
                    <a:pt x="84" y="74"/>
                    <a:pt x="92" y="68"/>
                  </a:cubicBezTo>
                  <a:cubicBezTo>
                    <a:pt x="99" y="63"/>
                    <a:pt x="108" y="56"/>
                    <a:pt x="117" y="49"/>
                  </a:cubicBezTo>
                  <a:cubicBezTo>
                    <a:pt x="129" y="40"/>
                    <a:pt x="141" y="32"/>
                    <a:pt x="148" y="27"/>
                  </a:cubicBezTo>
                  <a:cubicBezTo>
                    <a:pt x="84" y="64"/>
                    <a:pt x="84" y="64"/>
                    <a:pt x="84" y="64"/>
                  </a:cubicBezTo>
                  <a:cubicBezTo>
                    <a:pt x="83" y="64"/>
                    <a:pt x="83" y="64"/>
                    <a:pt x="83" y="63"/>
                  </a:cubicBezTo>
                  <a:cubicBezTo>
                    <a:pt x="83" y="63"/>
                    <a:pt x="83" y="63"/>
                    <a:pt x="83" y="63"/>
                  </a:cubicBezTo>
                  <a:cubicBezTo>
                    <a:pt x="95" y="53"/>
                    <a:pt x="125" y="28"/>
                    <a:pt x="134" y="20"/>
                  </a:cubicBezTo>
                  <a:cubicBezTo>
                    <a:pt x="122" y="27"/>
                    <a:pt x="82" y="50"/>
                    <a:pt x="59" y="64"/>
                  </a:cubicBezTo>
                  <a:cubicBezTo>
                    <a:pt x="59" y="64"/>
                    <a:pt x="58" y="64"/>
                    <a:pt x="58" y="64"/>
                  </a:cubicBezTo>
                  <a:cubicBezTo>
                    <a:pt x="58" y="63"/>
                    <a:pt x="58" y="63"/>
                    <a:pt x="58" y="63"/>
                  </a:cubicBezTo>
                  <a:cubicBezTo>
                    <a:pt x="58" y="63"/>
                    <a:pt x="58" y="63"/>
                    <a:pt x="58" y="63"/>
                  </a:cubicBezTo>
                  <a:cubicBezTo>
                    <a:pt x="59" y="63"/>
                    <a:pt x="59" y="63"/>
                    <a:pt x="59" y="63"/>
                  </a:cubicBezTo>
                  <a:cubicBezTo>
                    <a:pt x="59" y="62"/>
                    <a:pt x="60" y="62"/>
                    <a:pt x="62" y="61"/>
                  </a:cubicBezTo>
                  <a:cubicBezTo>
                    <a:pt x="64" y="59"/>
                    <a:pt x="67" y="58"/>
                    <a:pt x="71" y="55"/>
                  </a:cubicBezTo>
                  <a:cubicBezTo>
                    <a:pt x="78" y="51"/>
                    <a:pt x="88" y="45"/>
                    <a:pt x="98" y="38"/>
                  </a:cubicBezTo>
                  <a:cubicBezTo>
                    <a:pt x="103" y="35"/>
                    <a:pt x="108" y="32"/>
                    <a:pt x="113" y="29"/>
                  </a:cubicBezTo>
                  <a:cubicBezTo>
                    <a:pt x="110" y="31"/>
                    <a:pt x="107" y="33"/>
                    <a:pt x="104" y="34"/>
                  </a:cubicBezTo>
                  <a:cubicBezTo>
                    <a:pt x="93" y="41"/>
                    <a:pt x="81" y="48"/>
                    <a:pt x="72" y="53"/>
                  </a:cubicBezTo>
                  <a:cubicBezTo>
                    <a:pt x="62" y="59"/>
                    <a:pt x="59" y="61"/>
                    <a:pt x="57" y="61"/>
                  </a:cubicBezTo>
                  <a:cubicBezTo>
                    <a:pt x="57" y="61"/>
                    <a:pt x="57" y="61"/>
                    <a:pt x="57" y="61"/>
                  </a:cubicBezTo>
                  <a:cubicBezTo>
                    <a:pt x="57" y="61"/>
                    <a:pt x="57" y="61"/>
                    <a:pt x="57" y="61"/>
                  </a:cubicBezTo>
                  <a:cubicBezTo>
                    <a:pt x="57" y="61"/>
                    <a:pt x="56" y="61"/>
                    <a:pt x="56" y="61"/>
                  </a:cubicBezTo>
                  <a:cubicBezTo>
                    <a:pt x="56" y="61"/>
                    <a:pt x="56" y="61"/>
                    <a:pt x="57" y="61"/>
                  </a:cubicBezTo>
                  <a:cubicBezTo>
                    <a:pt x="120" y="17"/>
                    <a:pt x="120" y="17"/>
                    <a:pt x="120" y="17"/>
                  </a:cubicBezTo>
                  <a:cubicBezTo>
                    <a:pt x="59" y="52"/>
                    <a:pt x="59" y="52"/>
                    <a:pt x="59" y="52"/>
                  </a:cubicBezTo>
                  <a:cubicBezTo>
                    <a:pt x="46" y="59"/>
                    <a:pt x="34" y="66"/>
                    <a:pt x="24" y="72"/>
                  </a:cubicBezTo>
                  <a:cubicBezTo>
                    <a:pt x="24" y="72"/>
                    <a:pt x="24" y="72"/>
                    <a:pt x="24" y="72"/>
                  </a:cubicBezTo>
                  <a:cubicBezTo>
                    <a:pt x="24" y="72"/>
                    <a:pt x="24" y="72"/>
                    <a:pt x="24" y="72"/>
                  </a:cubicBezTo>
                  <a:cubicBezTo>
                    <a:pt x="24" y="72"/>
                    <a:pt x="24" y="72"/>
                    <a:pt x="24" y="72"/>
                  </a:cubicBezTo>
                  <a:cubicBezTo>
                    <a:pt x="24" y="72"/>
                    <a:pt x="24" y="71"/>
                    <a:pt x="24" y="71"/>
                  </a:cubicBezTo>
                  <a:cubicBezTo>
                    <a:pt x="24" y="71"/>
                    <a:pt x="24" y="71"/>
                    <a:pt x="24" y="71"/>
                  </a:cubicBezTo>
                  <a:cubicBezTo>
                    <a:pt x="24" y="71"/>
                    <a:pt x="24" y="71"/>
                    <a:pt x="25" y="71"/>
                  </a:cubicBezTo>
                  <a:cubicBezTo>
                    <a:pt x="26" y="70"/>
                    <a:pt x="28" y="69"/>
                    <a:pt x="31" y="67"/>
                  </a:cubicBezTo>
                  <a:cubicBezTo>
                    <a:pt x="31" y="67"/>
                    <a:pt x="31" y="67"/>
                    <a:pt x="31" y="67"/>
                  </a:cubicBezTo>
                  <a:cubicBezTo>
                    <a:pt x="31" y="67"/>
                    <a:pt x="31" y="67"/>
                    <a:pt x="31" y="67"/>
                  </a:cubicBezTo>
                  <a:cubicBezTo>
                    <a:pt x="31" y="67"/>
                    <a:pt x="31" y="67"/>
                    <a:pt x="31" y="67"/>
                  </a:cubicBezTo>
                  <a:cubicBezTo>
                    <a:pt x="33" y="66"/>
                    <a:pt x="36" y="63"/>
                    <a:pt x="45" y="58"/>
                  </a:cubicBezTo>
                  <a:cubicBezTo>
                    <a:pt x="53" y="52"/>
                    <a:pt x="64" y="44"/>
                    <a:pt x="75" y="37"/>
                  </a:cubicBezTo>
                  <a:cubicBezTo>
                    <a:pt x="88" y="28"/>
                    <a:pt x="101" y="20"/>
                    <a:pt x="109" y="14"/>
                  </a:cubicBezTo>
                  <a:cubicBezTo>
                    <a:pt x="97" y="21"/>
                    <a:pt x="75" y="34"/>
                    <a:pt x="55" y="45"/>
                  </a:cubicBezTo>
                  <a:cubicBezTo>
                    <a:pt x="1" y="77"/>
                    <a:pt x="1" y="77"/>
                    <a:pt x="0" y="77"/>
                  </a:cubicBezTo>
                  <a:cubicBezTo>
                    <a:pt x="0" y="77"/>
                    <a:pt x="0" y="77"/>
                    <a:pt x="0" y="77"/>
                  </a:cubicBezTo>
                  <a:cubicBezTo>
                    <a:pt x="0" y="77"/>
                    <a:pt x="0" y="77"/>
                    <a:pt x="0" y="76"/>
                  </a:cubicBezTo>
                  <a:cubicBezTo>
                    <a:pt x="0" y="76"/>
                    <a:pt x="0" y="76"/>
                    <a:pt x="0" y="76"/>
                  </a:cubicBezTo>
                  <a:cubicBezTo>
                    <a:pt x="0" y="76"/>
                    <a:pt x="0" y="76"/>
                    <a:pt x="0" y="76"/>
                  </a:cubicBezTo>
                  <a:cubicBezTo>
                    <a:pt x="2" y="74"/>
                    <a:pt x="12" y="68"/>
                    <a:pt x="57" y="38"/>
                  </a:cubicBezTo>
                  <a:cubicBezTo>
                    <a:pt x="76" y="25"/>
                    <a:pt x="95" y="13"/>
                    <a:pt x="106" y="6"/>
                  </a:cubicBezTo>
                  <a:cubicBezTo>
                    <a:pt x="85" y="17"/>
                    <a:pt x="32" y="48"/>
                    <a:pt x="1" y="67"/>
                  </a:cubicBezTo>
                  <a:cubicBezTo>
                    <a:pt x="1" y="67"/>
                    <a:pt x="1" y="67"/>
                    <a:pt x="0" y="66"/>
                  </a:cubicBezTo>
                  <a:cubicBezTo>
                    <a:pt x="0" y="66"/>
                    <a:pt x="0" y="66"/>
                    <a:pt x="1" y="66"/>
                  </a:cubicBezTo>
                  <a:cubicBezTo>
                    <a:pt x="41" y="42"/>
                    <a:pt x="108" y="3"/>
                    <a:pt x="114" y="0"/>
                  </a:cubicBezTo>
                  <a:cubicBezTo>
                    <a:pt x="114" y="0"/>
                    <a:pt x="114" y="0"/>
                    <a:pt x="114" y="0"/>
                  </a:cubicBezTo>
                  <a:cubicBezTo>
                    <a:pt x="115" y="0"/>
                    <a:pt x="115" y="0"/>
                    <a:pt x="115" y="0"/>
                  </a:cubicBezTo>
                  <a:cubicBezTo>
                    <a:pt x="115" y="0"/>
                    <a:pt x="115" y="0"/>
                    <a:pt x="115" y="0"/>
                  </a:cubicBezTo>
                  <a:cubicBezTo>
                    <a:pt x="115" y="0"/>
                    <a:pt x="115" y="0"/>
                    <a:pt x="115" y="0"/>
                  </a:cubicBezTo>
                  <a:cubicBezTo>
                    <a:pt x="115" y="0"/>
                    <a:pt x="115" y="1"/>
                    <a:pt x="115" y="1"/>
                  </a:cubicBezTo>
                  <a:cubicBezTo>
                    <a:pt x="82" y="22"/>
                    <a:pt x="25" y="60"/>
                    <a:pt x="7" y="72"/>
                  </a:cubicBezTo>
                  <a:cubicBezTo>
                    <a:pt x="17" y="67"/>
                    <a:pt x="36" y="55"/>
                    <a:pt x="55" y="45"/>
                  </a:cubicBezTo>
                  <a:cubicBezTo>
                    <a:pt x="108" y="14"/>
                    <a:pt x="117" y="8"/>
                    <a:pt x="119" y="7"/>
                  </a:cubicBezTo>
                  <a:cubicBezTo>
                    <a:pt x="119" y="7"/>
                    <a:pt x="119" y="7"/>
                    <a:pt x="119" y="7"/>
                  </a:cubicBezTo>
                  <a:cubicBezTo>
                    <a:pt x="119" y="7"/>
                    <a:pt x="119" y="7"/>
                    <a:pt x="119" y="7"/>
                  </a:cubicBezTo>
                  <a:cubicBezTo>
                    <a:pt x="120" y="7"/>
                    <a:pt x="120" y="7"/>
                    <a:pt x="120" y="7"/>
                  </a:cubicBezTo>
                  <a:cubicBezTo>
                    <a:pt x="120" y="7"/>
                    <a:pt x="120" y="7"/>
                    <a:pt x="120" y="8"/>
                  </a:cubicBezTo>
                  <a:cubicBezTo>
                    <a:pt x="120" y="8"/>
                    <a:pt x="120" y="8"/>
                    <a:pt x="120" y="8"/>
                  </a:cubicBezTo>
                  <a:cubicBezTo>
                    <a:pt x="97" y="23"/>
                    <a:pt x="60" y="48"/>
                    <a:pt x="42" y="61"/>
                  </a:cubicBezTo>
                  <a:cubicBezTo>
                    <a:pt x="50" y="56"/>
                    <a:pt x="60" y="50"/>
                    <a:pt x="74" y="42"/>
                  </a:cubicBezTo>
                  <a:cubicBezTo>
                    <a:pt x="92" y="32"/>
                    <a:pt x="109" y="22"/>
                    <a:pt x="118" y="16"/>
                  </a:cubicBezTo>
                  <a:cubicBezTo>
                    <a:pt x="121" y="15"/>
                    <a:pt x="123" y="13"/>
                    <a:pt x="126" y="12"/>
                  </a:cubicBezTo>
                  <a:cubicBezTo>
                    <a:pt x="126" y="12"/>
                    <a:pt x="126" y="12"/>
                    <a:pt x="126" y="12"/>
                  </a:cubicBezTo>
                  <a:cubicBezTo>
                    <a:pt x="126" y="12"/>
                    <a:pt x="126" y="12"/>
                    <a:pt x="126" y="12"/>
                  </a:cubicBezTo>
                  <a:cubicBezTo>
                    <a:pt x="127" y="12"/>
                    <a:pt x="127" y="13"/>
                    <a:pt x="127" y="13"/>
                  </a:cubicBezTo>
                  <a:cubicBezTo>
                    <a:pt x="127" y="13"/>
                    <a:pt x="127" y="13"/>
                    <a:pt x="126" y="13"/>
                  </a:cubicBezTo>
                  <a:cubicBezTo>
                    <a:pt x="65" y="56"/>
                    <a:pt x="65" y="56"/>
                    <a:pt x="65" y="56"/>
                  </a:cubicBezTo>
                  <a:cubicBezTo>
                    <a:pt x="74" y="50"/>
                    <a:pt x="90" y="41"/>
                    <a:pt x="103" y="33"/>
                  </a:cubicBezTo>
                  <a:cubicBezTo>
                    <a:pt x="129" y="18"/>
                    <a:pt x="135" y="15"/>
                    <a:pt x="137" y="14"/>
                  </a:cubicBezTo>
                  <a:cubicBezTo>
                    <a:pt x="137" y="14"/>
                    <a:pt x="137" y="14"/>
                    <a:pt x="137" y="14"/>
                  </a:cubicBezTo>
                  <a:cubicBezTo>
                    <a:pt x="137" y="14"/>
                    <a:pt x="137" y="14"/>
                    <a:pt x="137" y="14"/>
                  </a:cubicBezTo>
                  <a:cubicBezTo>
                    <a:pt x="137" y="14"/>
                    <a:pt x="137" y="14"/>
                    <a:pt x="137" y="14"/>
                  </a:cubicBezTo>
                  <a:cubicBezTo>
                    <a:pt x="138" y="14"/>
                    <a:pt x="138" y="14"/>
                    <a:pt x="138" y="14"/>
                  </a:cubicBezTo>
                  <a:cubicBezTo>
                    <a:pt x="138" y="15"/>
                    <a:pt x="138" y="15"/>
                    <a:pt x="138" y="15"/>
                  </a:cubicBezTo>
                  <a:cubicBezTo>
                    <a:pt x="137" y="15"/>
                    <a:pt x="108" y="33"/>
                    <a:pt x="85" y="47"/>
                  </a:cubicBezTo>
                  <a:cubicBezTo>
                    <a:pt x="136" y="18"/>
                    <a:pt x="136" y="18"/>
                    <a:pt x="136" y="18"/>
                  </a:cubicBezTo>
                  <a:cubicBezTo>
                    <a:pt x="137" y="18"/>
                    <a:pt x="137" y="18"/>
                    <a:pt x="137" y="18"/>
                  </a:cubicBezTo>
                  <a:cubicBezTo>
                    <a:pt x="137" y="19"/>
                    <a:pt x="137" y="19"/>
                    <a:pt x="110" y="41"/>
                  </a:cubicBezTo>
                  <a:cubicBezTo>
                    <a:pt x="102" y="49"/>
                    <a:pt x="93" y="56"/>
                    <a:pt x="88" y="60"/>
                  </a:cubicBezTo>
                  <a:cubicBezTo>
                    <a:pt x="154" y="22"/>
                    <a:pt x="154" y="22"/>
                    <a:pt x="154" y="22"/>
                  </a:cubicBezTo>
                  <a:cubicBezTo>
                    <a:pt x="154" y="22"/>
                    <a:pt x="155" y="22"/>
                    <a:pt x="155" y="22"/>
                  </a:cubicBezTo>
                  <a:cubicBezTo>
                    <a:pt x="155" y="22"/>
                    <a:pt x="155" y="22"/>
                    <a:pt x="155" y="22"/>
                  </a:cubicBezTo>
                  <a:cubicBezTo>
                    <a:pt x="135" y="37"/>
                    <a:pt x="100" y="63"/>
                    <a:pt x="86" y="73"/>
                  </a:cubicBezTo>
                  <a:cubicBezTo>
                    <a:pt x="142" y="41"/>
                    <a:pt x="154" y="34"/>
                    <a:pt x="156" y="33"/>
                  </a:cubicBezTo>
                  <a:cubicBezTo>
                    <a:pt x="157" y="33"/>
                    <a:pt x="157" y="33"/>
                    <a:pt x="157" y="33"/>
                  </a:cubicBezTo>
                  <a:cubicBezTo>
                    <a:pt x="157" y="33"/>
                    <a:pt x="157" y="33"/>
                    <a:pt x="157" y="33"/>
                  </a:cubicBezTo>
                  <a:cubicBezTo>
                    <a:pt x="157" y="32"/>
                    <a:pt x="157" y="32"/>
                    <a:pt x="157" y="32"/>
                  </a:cubicBezTo>
                  <a:cubicBezTo>
                    <a:pt x="157" y="33"/>
                    <a:pt x="158" y="33"/>
                    <a:pt x="158" y="33"/>
                  </a:cubicBezTo>
                  <a:cubicBezTo>
                    <a:pt x="158" y="33"/>
                    <a:pt x="158" y="33"/>
                    <a:pt x="157" y="33"/>
                  </a:cubicBezTo>
                  <a:cubicBezTo>
                    <a:pt x="136" y="49"/>
                    <a:pt x="99" y="77"/>
                    <a:pt x="85" y="88"/>
                  </a:cubicBezTo>
                  <a:cubicBezTo>
                    <a:pt x="87" y="86"/>
                    <a:pt x="90" y="85"/>
                    <a:pt x="93" y="83"/>
                  </a:cubicBezTo>
                  <a:cubicBezTo>
                    <a:pt x="136" y="58"/>
                    <a:pt x="144" y="53"/>
                    <a:pt x="145" y="53"/>
                  </a:cubicBezTo>
                  <a:cubicBezTo>
                    <a:pt x="145" y="53"/>
                    <a:pt x="145" y="53"/>
                    <a:pt x="145" y="53"/>
                  </a:cubicBezTo>
                  <a:cubicBezTo>
                    <a:pt x="145" y="53"/>
                    <a:pt x="145" y="53"/>
                    <a:pt x="145" y="53"/>
                  </a:cubicBezTo>
                  <a:cubicBezTo>
                    <a:pt x="146" y="54"/>
                    <a:pt x="146" y="54"/>
                    <a:pt x="138" y="60"/>
                  </a:cubicBezTo>
                  <a:cubicBezTo>
                    <a:pt x="125" y="70"/>
                    <a:pt x="95" y="95"/>
                    <a:pt x="85" y="103"/>
                  </a:cubicBezTo>
                  <a:cubicBezTo>
                    <a:pt x="91" y="100"/>
                    <a:pt x="101" y="94"/>
                    <a:pt x="112" y="87"/>
                  </a:cubicBezTo>
                  <a:cubicBezTo>
                    <a:pt x="120" y="83"/>
                    <a:pt x="128" y="78"/>
                    <a:pt x="134" y="75"/>
                  </a:cubicBezTo>
                  <a:cubicBezTo>
                    <a:pt x="139" y="72"/>
                    <a:pt x="142" y="71"/>
                    <a:pt x="143" y="70"/>
                  </a:cubicBezTo>
                  <a:cubicBezTo>
                    <a:pt x="144" y="69"/>
                    <a:pt x="144" y="69"/>
                    <a:pt x="144" y="69"/>
                  </a:cubicBezTo>
                  <a:cubicBezTo>
                    <a:pt x="144" y="70"/>
                    <a:pt x="144" y="70"/>
                    <a:pt x="144" y="70"/>
                  </a:cubicBezTo>
                  <a:cubicBezTo>
                    <a:pt x="144" y="69"/>
                    <a:pt x="144" y="69"/>
                    <a:pt x="144" y="70"/>
                  </a:cubicBezTo>
                  <a:cubicBezTo>
                    <a:pt x="144" y="70"/>
                    <a:pt x="144" y="70"/>
                    <a:pt x="144" y="70"/>
                  </a:cubicBezTo>
                  <a:cubicBezTo>
                    <a:pt x="88" y="106"/>
                    <a:pt x="88" y="106"/>
                    <a:pt x="88" y="106"/>
                  </a:cubicBezTo>
                  <a:cubicBezTo>
                    <a:pt x="151" y="69"/>
                    <a:pt x="151" y="69"/>
                    <a:pt x="151" y="69"/>
                  </a:cubicBezTo>
                  <a:cubicBezTo>
                    <a:pt x="151" y="69"/>
                    <a:pt x="152" y="69"/>
                    <a:pt x="152" y="70"/>
                  </a:cubicBezTo>
                  <a:cubicBezTo>
                    <a:pt x="152" y="70"/>
                    <a:pt x="152" y="70"/>
                    <a:pt x="152" y="70"/>
                  </a:cubicBezTo>
                  <a:cubicBezTo>
                    <a:pt x="152" y="70"/>
                    <a:pt x="152" y="70"/>
                    <a:pt x="152" y="70"/>
                  </a:cubicBezTo>
                  <a:cubicBezTo>
                    <a:pt x="151" y="70"/>
                    <a:pt x="151" y="70"/>
                    <a:pt x="151" y="70"/>
                  </a:cubicBezTo>
                  <a:cubicBezTo>
                    <a:pt x="151" y="71"/>
                    <a:pt x="148" y="73"/>
                    <a:pt x="142" y="78"/>
                  </a:cubicBezTo>
                  <a:cubicBezTo>
                    <a:pt x="136" y="83"/>
                    <a:pt x="127" y="89"/>
                    <a:pt x="119" y="95"/>
                  </a:cubicBezTo>
                  <a:cubicBezTo>
                    <a:pt x="105" y="106"/>
                    <a:pt x="90" y="118"/>
                    <a:pt x="83" y="123"/>
                  </a:cubicBezTo>
                  <a:cubicBezTo>
                    <a:pt x="148" y="86"/>
                    <a:pt x="159" y="79"/>
                    <a:pt x="162" y="78"/>
                  </a:cubicBezTo>
                  <a:cubicBezTo>
                    <a:pt x="162" y="78"/>
                    <a:pt x="162" y="78"/>
                    <a:pt x="162" y="78"/>
                  </a:cubicBezTo>
                  <a:cubicBezTo>
                    <a:pt x="162" y="78"/>
                    <a:pt x="162" y="78"/>
                    <a:pt x="162" y="78"/>
                  </a:cubicBezTo>
                  <a:cubicBezTo>
                    <a:pt x="162" y="78"/>
                    <a:pt x="162" y="78"/>
                    <a:pt x="162" y="78"/>
                  </a:cubicBezTo>
                  <a:cubicBezTo>
                    <a:pt x="162" y="78"/>
                    <a:pt x="162" y="78"/>
                    <a:pt x="163" y="78"/>
                  </a:cubicBezTo>
                  <a:cubicBezTo>
                    <a:pt x="163" y="78"/>
                    <a:pt x="163" y="78"/>
                    <a:pt x="162" y="78"/>
                  </a:cubicBezTo>
                  <a:cubicBezTo>
                    <a:pt x="140" y="98"/>
                    <a:pt x="100" y="132"/>
                    <a:pt x="88" y="142"/>
                  </a:cubicBezTo>
                  <a:cubicBezTo>
                    <a:pt x="96" y="137"/>
                    <a:pt x="117" y="125"/>
                    <a:pt x="135" y="115"/>
                  </a:cubicBezTo>
                  <a:cubicBezTo>
                    <a:pt x="164" y="98"/>
                    <a:pt x="170" y="94"/>
                    <a:pt x="171" y="93"/>
                  </a:cubicBezTo>
                  <a:cubicBezTo>
                    <a:pt x="171" y="93"/>
                    <a:pt x="171" y="93"/>
                    <a:pt x="171" y="93"/>
                  </a:cubicBezTo>
                  <a:cubicBezTo>
                    <a:pt x="171" y="93"/>
                    <a:pt x="171" y="93"/>
                    <a:pt x="171" y="93"/>
                  </a:cubicBezTo>
                  <a:cubicBezTo>
                    <a:pt x="172" y="93"/>
                    <a:pt x="172" y="93"/>
                    <a:pt x="172" y="93"/>
                  </a:cubicBezTo>
                  <a:cubicBezTo>
                    <a:pt x="172" y="93"/>
                    <a:pt x="172" y="94"/>
                    <a:pt x="172" y="94"/>
                  </a:cubicBezTo>
                  <a:cubicBezTo>
                    <a:pt x="172" y="94"/>
                    <a:pt x="172" y="94"/>
                    <a:pt x="172" y="94"/>
                  </a:cubicBezTo>
                  <a:cubicBezTo>
                    <a:pt x="82" y="157"/>
                    <a:pt x="82" y="157"/>
                    <a:pt x="82" y="157"/>
                  </a:cubicBezTo>
                  <a:cubicBezTo>
                    <a:pt x="99" y="147"/>
                    <a:pt x="142" y="122"/>
                    <a:pt x="166" y="108"/>
                  </a:cubicBezTo>
                  <a:cubicBezTo>
                    <a:pt x="166" y="108"/>
                    <a:pt x="166" y="108"/>
                    <a:pt x="167" y="108"/>
                  </a:cubicBezTo>
                  <a:cubicBezTo>
                    <a:pt x="167" y="108"/>
                    <a:pt x="167" y="108"/>
                    <a:pt x="167" y="108"/>
                  </a:cubicBezTo>
                  <a:cubicBezTo>
                    <a:pt x="167" y="108"/>
                    <a:pt x="167" y="108"/>
                    <a:pt x="167" y="109"/>
                  </a:cubicBezTo>
                  <a:cubicBezTo>
                    <a:pt x="167" y="109"/>
                    <a:pt x="167" y="109"/>
                    <a:pt x="167" y="109"/>
                  </a:cubicBezTo>
                  <a:cubicBezTo>
                    <a:pt x="167" y="109"/>
                    <a:pt x="166" y="109"/>
                    <a:pt x="166" y="109"/>
                  </a:cubicBezTo>
                  <a:cubicBezTo>
                    <a:pt x="165" y="110"/>
                    <a:pt x="162" y="111"/>
                    <a:pt x="155" y="116"/>
                  </a:cubicBezTo>
                  <a:cubicBezTo>
                    <a:pt x="153" y="117"/>
                    <a:pt x="152" y="118"/>
                    <a:pt x="150" y="119"/>
                  </a:cubicBezTo>
                  <a:cubicBezTo>
                    <a:pt x="150" y="119"/>
                    <a:pt x="150" y="119"/>
                    <a:pt x="144" y="123"/>
                  </a:cubicBezTo>
                  <a:cubicBezTo>
                    <a:pt x="140" y="125"/>
                    <a:pt x="135" y="128"/>
                    <a:pt x="129" y="132"/>
                  </a:cubicBezTo>
                  <a:cubicBezTo>
                    <a:pt x="117" y="139"/>
                    <a:pt x="102" y="149"/>
                    <a:pt x="91" y="156"/>
                  </a:cubicBezTo>
                  <a:cubicBezTo>
                    <a:pt x="171" y="110"/>
                    <a:pt x="171" y="110"/>
                    <a:pt x="171" y="110"/>
                  </a:cubicBezTo>
                  <a:cubicBezTo>
                    <a:pt x="171" y="110"/>
                    <a:pt x="171" y="110"/>
                    <a:pt x="171" y="110"/>
                  </a:cubicBezTo>
                  <a:cubicBezTo>
                    <a:pt x="171" y="110"/>
                    <a:pt x="171" y="110"/>
                    <a:pt x="171" y="110"/>
                  </a:cubicBezTo>
                  <a:cubicBezTo>
                    <a:pt x="76" y="165"/>
                    <a:pt x="76" y="165"/>
                    <a:pt x="76" y="165"/>
                  </a:cubicBezTo>
                  <a:cubicBezTo>
                    <a:pt x="76" y="165"/>
                    <a:pt x="76" y="165"/>
                    <a:pt x="76" y="165"/>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1" name="Freeform 280">
              <a:extLst>
                <a:ext uri="{FF2B5EF4-FFF2-40B4-BE49-F238E27FC236}">
                  <a16:creationId xmlns:a16="http://schemas.microsoft.com/office/drawing/2014/main" id="{A1AC351A-4B01-47EC-8192-805AD3975FFB}"/>
                </a:ext>
              </a:extLst>
            </p:cNvPr>
            <p:cNvSpPr/>
            <p:nvPr/>
          </p:nvSpPr>
          <p:spPr bwMode="auto">
            <a:xfrm>
              <a:off x="2940051" y="5630863"/>
              <a:ext cx="168275" cy="120650"/>
            </a:xfrm>
            <a:custGeom>
              <a:avLst/>
              <a:gdLst>
                <a:gd name="T0" fmla="*/ 1 w 52"/>
                <a:gd name="T1" fmla="*/ 37 h 37"/>
                <a:gd name="T2" fmla="*/ 0 w 52"/>
                <a:gd name="T3" fmla="*/ 37 h 37"/>
                <a:gd name="T4" fmla="*/ 0 w 52"/>
                <a:gd name="T5" fmla="*/ 37 h 37"/>
                <a:gd name="T6" fmla="*/ 0 w 52"/>
                <a:gd name="T7" fmla="*/ 36 h 37"/>
                <a:gd name="T8" fmla="*/ 0 w 52"/>
                <a:gd name="T9" fmla="*/ 36 h 37"/>
                <a:gd name="T10" fmla="*/ 1 w 52"/>
                <a:gd name="T11" fmla="*/ 36 h 37"/>
                <a:gd name="T12" fmla="*/ 15 w 52"/>
                <a:gd name="T13" fmla="*/ 27 h 37"/>
                <a:gd name="T14" fmla="*/ 15 w 52"/>
                <a:gd name="T15" fmla="*/ 27 h 37"/>
                <a:gd name="T16" fmla="*/ 15 w 52"/>
                <a:gd name="T17" fmla="*/ 27 h 37"/>
                <a:gd name="T18" fmla="*/ 15 w 52"/>
                <a:gd name="T19" fmla="*/ 27 h 37"/>
                <a:gd name="T20" fmla="*/ 14 w 52"/>
                <a:gd name="T21" fmla="*/ 27 h 37"/>
                <a:gd name="T22" fmla="*/ 14 w 52"/>
                <a:gd name="T23" fmla="*/ 27 h 37"/>
                <a:gd name="T24" fmla="*/ 14 w 52"/>
                <a:gd name="T25" fmla="*/ 26 h 37"/>
                <a:gd name="T26" fmla="*/ 44 w 52"/>
                <a:gd name="T27" fmla="*/ 5 h 37"/>
                <a:gd name="T28" fmla="*/ 21 w 52"/>
                <a:gd name="T29" fmla="*/ 18 h 37"/>
                <a:gd name="T30" fmla="*/ 20 w 52"/>
                <a:gd name="T31" fmla="*/ 18 h 37"/>
                <a:gd name="T32" fmla="*/ 21 w 52"/>
                <a:gd name="T33" fmla="*/ 17 h 37"/>
                <a:gd name="T34" fmla="*/ 51 w 52"/>
                <a:gd name="T35" fmla="*/ 0 h 37"/>
                <a:gd name="T36" fmla="*/ 52 w 52"/>
                <a:gd name="T37" fmla="*/ 0 h 37"/>
                <a:gd name="T38" fmla="*/ 51 w 52"/>
                <a:gd name="T39" fmla="*/ 0 h 37"/>
                <a:gd name="T40" fmla="*/ 51 w 52"/>
                <a:gd name="T41" fmla="*/ 1 h 37"/>
                <a:gd name="T42" fmla="*/ 51 w 52"/>
                <a:gd name="T43" fmla="*/ 1 h 37"/>
                <a:gd name="T44" fmla="*/ 46 w 52"/>
                <a:gd name="T45" fmla="*/ 5 h 37"/>
                <a:gd name="T46" fmla="*/ 21 w 52"/>
                <a:gd name="T47" fmla="*/ 23 h 37"/>
                <a:gd name="T48" fmla="*/ 45 w 52"/>
                <a:gd name="T49" fmla="*/ 9 h 37"/>
                <a:gd name="T50" fmla="*/ 45 w 52"/>
                <a:gd name="T51" fmla="*/ 9 h 37"/>
                <a:gd name="T52" fmla="*/ 45 w 52"/>
                <a:gd name="T53" fmla="*/ 9 h 37"/>
                <a:gd name="T54" fmla="*/ 45 w 52"/>
                <a:gd name="T55" fmla="*/ 9 h 37"/>
                <a:gd name="T56" fmla="*/ 45 w 52"/>
                <a:gd name="T57" fmla="*/ 10 h 37"/>
                <a:gd name="T58" fmla="*/ 45 w 52"/>
                <a:gd name="T59" fmla="*/ 10 h 37"/>
                <a:gd name="T60" fmla="*/ 35 w 52"/>
                <a:gd name="T61" fmla="*/ 16 h 37"/>
                <a:gd name="T62" fmla="*/ 36 w 52"/>
                <a:gd name="T63" fmla="*/ 16 h 37"/>
                <a:gd name="T64" fmla="*/ 36 w 52"/>
                <a:gd name="T65" fmla="*/ 16 h 37"/>
                <a:gd name="T66" fmla="*/ 36 w 52"/>
                <a:gd name="T67" fmla="*/ 17 h 37"/>
                <a:gd name="T68" fmla="*/ 36 w 52"/>
                <a:gd name="T69" fmla="*/ 17 h 37"/>
                <a:gd name="T70" fmla="*/ 1 w 52"/>
                <a:gd name="T71" fmla="*/ 37 h 37"/>
                <a:gd name="T72" fmla="*/ 1 w 52"/>
                <a:gd name="T7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37">
                  <a:moveTo>
                    <a:pt x="1" y="37"/>
                  </a:moveTo>
                  <a:cubicBezTo>
                    <a:pt x="1" y="37"/>
                    <a:pt x="0" y="37"/>
                    <a:pt x="0" y="37"/>
                  </a:cubicBezTo>
                  <a:cubicBezTo>
                    <a:pt x="0" y="37"/>
                    <a:pt x="0" y="37"/>
                    <a:pt x="0" y="37"/>
                  </a:cubicBezTo>
                  <a:cubicBezTo>
                    <a:pt x="0" y="37"/>
                    <a:pt x="0" y="36"/>
                    <a:pt x="0" y="36"/>
                  </a:cubicBezTo>
                  <a:cubicBezTo>
                    <a:pt x="0" y="36"/>
                    <a:pt x="0" y="36"/>
                    <a:pt x="0" y="36"/>
                  </a:cubicBezTo>
                  <a:cubicBezTo>
                    <a:pt x="0" y="36"/>
                    <a:pt x="1" y="36"/>
                    <a:pt x="1" y="36"/>
                  </a:cubicBezTo>
                  <a:cubicBezTo>
                    <a:pt x="2" y="35"/>
                    <a:pt x="6" y="33"/>
                    <a:pt x="15" y="27"/>
                  </a:cubicBezTo>
                  <a:cubicBezTo>
                    <a:pt x="15" y="27"/>
                    <a:pt x="15" y="27"/>
                    <a:pt x="15" y="27"/>
                  </a:cubicBezTo>
                  <a:cubicBezTo>
                    <a:pt x="15" y="27"/>
                    <a:pt x="15" y="27"/>
                    <a:pt x="15" y="27"/>
                  </a:cubicBezTo>
                  <a:cubicBezTo>
                    <a:pt x="15" y="27"/>
                    <a:pt x="15" y="27"/>
                    <a:pt x="15" y="27"/>
                  </a:cubicBezTo>
                  <a:cubicBezTo>
                    <a:pt x="14" y="27"/>
                    <a:pt x="14" y="27"/>
                    <a:pt x="14" y="27"/>
                  </a:cubicBezTo>
                  <a:cubicBezTo>
                    <a:pt x="14" y="27"/>
                    <a:pt x="14" y="27"/>
                    <a:pt x="14" y="27"/>
                  </a:cubicBezTo>
                  <a:cubicBezTo>
                    <a:pt x="14" y="27"/>
                    <a:pt x="14" y="27"/>
                    <a:pt x="14" y="26"/>
                  </a:cubicBezTo>
                  <a:cubicBezTo>
                    <a:pt x="14" y="26"/>
                    <a:pt x="33" y="13"/>
                    <a:pt x="44" y="5"/>
                  </a:cubicBezTo>
                  <a:cubicBezTo>
                    <a:pt x="21" y="18"/>
                    <a:pt x="21" y="18"/>
                    <a:pt x="21" y="18"/>
                  </a:cubicBezTo>
                  <a:cubicBezTo>
                    <a:pt x="21" y="18"/>
                    <a:pt x="20" y="18"/>
                    <a:pt x="20" y="18"/>
                  </a:cubicBezTo>
                  <a:cubicBezTo>
                    <a:pt x="20" y="18"/>
                    <a:pt x="20" y="17"/>
                    <a:pt x="21" y="17"/>
                  </a:cubicBezTo>
                  <a:cubicBezTo>
                    <a:pt x="51" y="0"/>
                    <a:pt x="51" y="0"/>
                    <a:pt x="51" y="0"/>
                  </a:cubicBezTo>
                  <a:cubicBezTo>
                    <a:pt x="51" y="0"/>
                    <a:pt x="51" y="0"/>
                    <a:pt x="52" y="0"/>
                  </a:cubicBezTo>
                  <a:cubicBezTo>
                    <a:pt x="52" y="0"/>
                    <a:pt x="52" y="0"/>
                    <a:pt x="51" y="0"/>
                  </a:cubicBezTo>
                  <a:cubicBezTo>
                    <a:pt x="51" y="1"/>
                    <a:pt x="51" y="1"/>
                    <a:pt x="51" y="1"/>
                  </a:cubicBezTo>
                  <a:cubicBezTo>
                    <a:pt x="51" y="1"/>
                    <a:pt x="51" y="1"/>
                    <a:pt x="51" y="1"/>
                  </a:cubicBezTo>
                  <a:cubicBezTo>
                    <a:pt x="50" y="1"/>
                    <a:pt x="49" y="2"/>
                    <a:pt x="46" y="5"/>
                  </a:cubicBezTo>
                  <a:cubicBezTo>
                    <a:pt x="21" y="23"/>
                    <a:pt x="21" y="23"/>
                    <a:pt x="21" y="23"/>
                  </a:cubicBezTo>
                  <a:cubicBezTo>
                    <a:pt x="27" y="19"/>
                    <a:pt x="37" y="13"/>
                    <a:pt x="45" y="9"/>
                  </a:cubicBezTo>
                  <a:cubicBezTo>
                    <a:pt x="45" y="9"/>
                    <a:pt x="45" y="9"/>
                    <a:pt x="45" y="9"/>
                  </a:cubicBezTo>
                  <a:cubicBezTo>
                    <a:pt x="45" y="9"/>
                    <a:pt x="45" y="9"/>
                    <a:pt x="45" y="9"/>
                  </a:cubicBezTo>
                  <a:cubicBezTo>
                    <a:pt x="46" y="9"/>
                    <a:pt x="46" y="9"/>
                    <a:pt x="45" y="9"/>
                  </a:cubicBezTo>
                  <a:cubicBezTo>
                    <a:pt x="45" y="10"/>
                    <a:pt x="45" y="10"/>
                    <a:pt x="45" y="10"/>
                  </a:cubicBezTo>
                  <a:cubicBezTo>
                    <a:pt x="45" y="10"/>
                    <a:pt x="45" y="10"/>
                    <a:pt x="45" y="10"/>
                  </a:cubicBezTo>
                  <a:cubicBezTo>
                    <a:pt x="44" y="10"/>
                    <a:pt x="42" y="12"/>
                    <a:pt x="35" y="16"/>
                  </a:cubicBezTo>
                  <a:cubicBezTo>
                    <a:pt x="36" y="16"/>
                    <a:pt x="36" y="16"/>
                    <a:pt x="36" y="16"/>
                  </a:cubicBezTo>
                  <a:cubicBezTo>
                    <a:pt x="36" y="16"/>
                    <a:pt x="36" y="16"/>
                    <a:pt x="36" y="16"/>
                  </a:cubicBezTo>
                  <a:cubicBezTo>
                    <a:pt x="36" y="16"/>
                    <a:pt x="36" y="17"/>
                    <a:pt x="36" y="17"/>
                  </a:cubicBezTo>
                  <a:cubicBezTo>
                    <a:pt x="36" y="17"/>
                    <a:pt x="36" y="17"/>
                    <a:pt x="36" y="17"/>
                  </a:cubicBezTo>
                  <a:cubicBezTo>
                    <a:pt x="34" y="17"/>
                    <a:pt x="14" y="29"/>
                    <a:pt x="1" y="37"/>
                  </a:cubicBezTo>
                  <a:cubicBezTo>
                    <a:pt x="1" y="37"/>
                    <a:pt x="1" y="37"/>
                    <a:pt x="1" y="37"/>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2" name="Freeform 281">
              <a:extLst>
                <a:ext uri="{FF2B5EF4-FFF2-40B4-BE49-F238E27FC236}">
                  <a16:creationId xmlns:a16="http://schemas.microsoft.com/office/drawing/2014/main" id="{74A7741C-7A0D-4266-A54F-955200129217}"/>
                </a:ext>
              </a:extLst>
            </p:cNvPr>
            <p:cNvSpPr/>
            <p:nvPr/>
          </p:nvSpPr>
          <p:spPr bwMode="auto">
            <a:xfrm>
              <a:off x="2671763" y="5630863"/>
              <a:ext cx="698500" cy="415925"/>
            </a:xfrm>
            <a:custGeom>
              <a:avLst/>
              <a:gdLst>
                <a:gd name="T0" fmla="*/ 192 w 216"/>
                <a:gd name="T1" fmla="*/ 11 h 128"/>
                <a:gd name="T2" fmla="*/ 3 w 216"/>
                <a:gd name="T3" fmla="*/ 119 h 128"/>
                <a:gd name="T4" fmla="*/ 6 w 216"/>
                <a:gd name="T5" fmla="*/ 117 h 128"/>
                <a:gd name="T6" fmla="*/ 12 w 216"/>
                <a:gd name="T7" fmla="*/ 111 h 128"/>
                <a:gd name="T8" fmla="*/ 103 w 216"/>
                <a:gd name="T9" fmla="*/ 54 h 128"/>
                <a:gd name="T10" fmla="*/ 1 w 216"/>
                <a:gd name="T11" fmla="*/ 113 h 128"/>
                <a:gd name="T12" fmla="*/ 0 w 216"/>
                <a:gd name="T13" fmla="*/ 112 h 128"/>
                <a:gd name="T14" fmla="*/ 0 w 216"/>
                <a:gd name="T15" fmla="*/ 97 h 128"/>
                <a:gd name="T16" fmla="*/ 70 w 216"/>
                <a:gd name="T17" fmla="*/ 52 h 128"/>
                <a:gd name="T18" fmla="*/ 21 w 216"/>
                <a:gd name="T19" fmla="*/ 78 h 128"/>
                <a:gd name="T20" fmla="*/ 19 w 216"/>
                <a:gd name="T21" fmla="*/ 64 h 128"/>
                <a:gd name="T22" fmla="*/ 54 w 216"/>
                <a:gd name="T23" fmla="*/ 41 h 128"/>
                <a:gd name="T24" fmla="*/ 11 w 216"/>
                <a:gd name="T25" fmla="*/ 63 h 128"/>
                <a:gd name="T26" fmla="*/ 21 w 216"/>
                <a:gd name="T27" fmla="*/ 56 h 128"/>
                <a:gd name="T28" fmla="*/ 71 w 216"/>
                <a:gd name="T29" fmla="*/ 20 h 128"/>
                <a:gd name="T30" fmla="*/ 19 w 216"/>
                <a:gd name="T31" fmla="*/ 49 h 128"/>
                <a:gd name="T32" fmla="*/ 75 w 216"/>
                <a:gd name="T33" fmla="*/ 15 h 128"/>
                <a:gd name="T34" fmla="*/ 0 w 216"/>
                <a:gd name="T35" fmla="*/ 58 h 128"/>
                <a:gd name="T36" fmla="*/ 23 w 216"/>
                <a:gd name="T37" fmla="*/ 23 h 128"/>
                <a:gd name="T38" fmla="*/ 35 w 216"/>
                <a:gd name="T39" fmla="*/ 3 h 128"/>
                <a:gd name="T40" fmla="*/ 14 w 216"/>
                <a:gd name="T41" fmla="*/ 9 h 128"/>
                <a:gd name="T42" fmla="*/ 14 w 216"/>
                <a:gd name="T43" fmla="*/ 9 h 128"/>
                <a:gd name="T44" fmla="*/ 17 w 216"/>
                <a:gd name="T45" fmla="*/ 7 h 128"/>
                <a:gd name="T46" fmla="*/ 25 w 216"/>
                <a:gd name="T47" fmla="*/ 8 h 128"/>
                <a:gd name="T48" fmla="*/ 15 w 216"/>
                <a:gd name="T49" fmla="*/ 27 h 128"/>
                <a:gd name="T50" fmla="*/ 38 w 216"/>
                <a:gd name="T51" fmla="*/ 15 h 128"/>
                <a:gd name="T52" fmla="*/ 94 w 216"/>
                <a:gd name="T53" fmla="*/ 3 h 128"/>
                <a:gd name="T54" fmla="*/ 94 w 216"/>
                <a:gd name="T55" fmla="*/ 4 h 128"/>
                <a:gd name="T56" fmla="*/ 80 w 216"/>
                <a:gd name="T57" fmla="*/ 15 h 128"/>
                <a:gd name="T58" fmla="*/ 71 w 216"/>
                <a:gd name="T59" fmla="*/ 22 h 128"/>
                <a:gd name="T60" fmla="*/ 85 w 216"/>
                <a:gd name="T61" fmla="*/ 18 h 128"/>
                <a:gd name="T62" fmla="*/ 85 w 216"/>
                <a:gd name="T63" fmla="*/ 20 h 128"/>
                <a:gd name="T64" fmla="*/ 97 w 216"/>
                <a:gd name="T65" fmla="*/ 14 h 128"/>
                <a:gd name="T66" fmla="*/ 55 w 216"/>
                <a:gd name="T67" fmla="*/ 41 h 128"/>
                <a:gd name="T68" fmla="*/ 108 w 216"/>
                <a:gd name="T69" fmla="*/ 12 h 128"/>
                <a:gd name="T70" fmla="*/ 65 w 216"/>
                <a:gd name="T71" fmla="*/ 46 h 128"/>
                <a:gd name="T72" fmla="*/ 140 w 216"/>
                <a:gd name="T73" fmla="*/ 9 h 128"/>
                <a:gd name="T74" fmla="*/ 11 w 216"/>
                <a:gd name="T75" fmla="*/ 90 h 128"/>
                <a:gd name="T76" fmla="*/ 151 w 216"/>
                <a:gd name="T77" fmla="*/ 10 h 128"/>
                <a:gd name="T78" fmla="*/ 69 w 216"/>
                <a:gd name="T79" fmla="*/ 73 h 128"/>
                <a:gd name="T80" fmla="*/ 195 w 216"/>
                <a:gd name="T81" fmla="*/ 0 h 128"/>
                <a:gd name="T82" fmla="*/ 175 w 216"/>
                <a:gd name="T83" fmla="*/ 15 h 128"/>
                <a:gd name="T84" fmla="*/ 175 w 216"/>
                <a:gd name="T85" fmla="*/ 16 h 128"/>
                <a:gd name="T86" fmla="*/ 196 w 216"/>
                <a:gd name="T87" fmla="*/ 7 h 128"/>
                <a:gd name="T88" fmla="*/ 196 w 216"/>
                <a:gd name="T89" fmla="*/ 8 h 128"/>
                <a:gd name="T90" fmla="*/ 209 w 216"/>
                <a:gd name="T91" fmla="*/ 0 h 128"/>
                <a:gd name="T92" fmla="*/ 215 w 216"/>
                <a:gd name="T93" fmla="*/ 8 h 128"/>
                <a:gd name="T94" fmla="*/ 83 w 216"/>
                <a:gd name="T95" fmla="*/ 100 h 128"/>
                <a:gd name="T96" fmla="*/ 108 w 216"/>
                <a:gd name="T97" fmla="*/ 100 h 128"/>
                <a:gd name="T98" fmla="*/ 108 w 216"/>
                <a:gd name="T99" fmla="*/ 100 h 128"/>
                <a:gd name="T100" fmla="*/ 82 w 216"/>
                <a:gd name="T101" fmla="*/ 121 h 128"/>
                <a:gd name="T102" fmla="*/ 96 w 216"/>
                <a:gd name="T103" fmla="*/ 119 h 128"/>
                <a:gd name="T104" fmla="*/ 96 w 216"/>
                <a:gd name="T105" fmla="*/ 121 h 128"/>
                <a:gd name="T106" fmla="*/ 94 w 216"/>
                <a:gd name="T107" fmla="*/ 122 h 128"/>
                <a:gd name="T108" fmla="*/ 90 w 216"/>
                <a:gd name="T109" fmla="*/ 118 h 128"/>
                <a:gd name="T110" fmla="*/ 75 w 216"/>
                <a:gd name="T111" fmla="*/ 125 h 128"/>
                <a:gd name="T112" fmla="*/ 103 w 216"/>
                <a:gd name="T113" fmla="*/ 103 h 128"/>
                <a:gd name="T114" fmla="*/ 64 w 216"/>
                <a:gd name="T115" fmla="*/ 126 h 128"/>
                <a:gd name="T116" fmla="*/ 47 w 216"/>
                <a:gd name="T117" fmla="*/ 122 h 128"/>
                <a:gd name="T118" fmla="*/ 10 w 216"/>
                <a:gd name="T1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128">
                  <a:moveTo>
                    <a:pt x="10" y="128"/>
                  </a:moveTo>
                  <a:cubicBezTo>
                    <a:pt x="10" y="128"/>
                    <a:pt x="9" y="128"/>
                    <a:pt x="9" y="127"/>
                  </a:cubicBezTo>
                  <a:cubicBezTo>
                    <a:pt x="9" y="127"/>
                    <a:pt x="9" y="127"/>
                    <a:pt x="9" y="127"/>
                  </a:cubicBezTo>
                  <a:cubicBezTo>
                    <a:pt x="192" y="11"/>
                    <a:pt x="192" y="11"/>
                    <a:pt x="192" y="11"/>
                  </a:cubicBezTo>
                  <a:cubicBezTo>
                    <a:pt x="187" y="14"/>
                    <a:pt x="181" y="17"/>
                    <a:pt x="175" y="21"/>
                  </a:cubicBezTo>
                  <a:cubicBezTo>
                    <a:pt x="130" y="48"/>
                    <a:pt x="28" y="106"/>
                    <a:pt x="3" y="120"/>
                  </a:cubicBezTo>
                  <a:cubicBezTo>
                    <a:pt x="3" y="120"/>
                    <a:pt x="3" y="120"/>
                    <a:pt x="3" y="120"/>
                  </a:cubicBezTo>
                  <a:cubicBezTo>
                    <a:pt x="3" y="120"/>
                    <a:pt x="3" y="120"/>
                    <a:pt x="3" y="119"/>
                  </a:cubicBezTo>
                  <a:cubicBezTo>
                    <a:pt x="3" y="119"/>
                    <a:pt x="3" y="119"/>
                    <a:pt x="3" y="119"/>
                  </a:cubicBezTo>
                  <a:cubicBezTo>
                    <a:pt x="97" y="65"/>
                    <a:pt x="148" y="35"/>
                    <a:pt x="176" y="19"/>
                  </a:cubicBezTo>
                  <a:cubicBezTo>
                    <a:pt x="181" y="16"/>
                    <a:pt x="185" y="14"/>
                    <a:pt x="189" y="12"/>
                  </a:cubicBezTo>
                  <a:cubicBezTo>
                    <a:pt x="161" y="27"/>
                    <a:pt x="62" y="85"/>
                    <a:pt x="6" y="117"/>
                  </a:cubicBezTo>
                  <a:cubicBezTo>
                    <a:pt x="6" y="118"/>
                    <a:pt x="5" y="118"/>
                    <a:pt x="5" y="117"/>
                  </a:cubicBezTo>
                  <a:cubicBezTo>
                    <a:pt x="5" y="117"/>
                    <a:pt x="5" y="117"/>
                    <a:pt x="6" y="117"/>
                  </a:cubicBezTo>
                  <a:cubicBezTo>
                    <a:pt x="43" y="95"/>
                    <a:pt x="102" y="60"/>
                    <a:pt x="140" y="37"/>
                  </a:cubicBezTo>
                  <a:cubicBezTo>
                    <a:pt x="76" y="74"/>
                    <a:pt x="13" y="111"/>
                    <a:pt x="12" y="111"/>
                  </a:cubicBezTo>
                  <a:cubicBezTo>
                    <a:pt x="12" y="111"/>
                    <a:pt x="12" y="111"/>
                    <a:pt x="12" y="111"/>
                  </a:cubicBezTo>
                  <a:cubicBezTo>
                    <a:pt x="12" y="111"/>
                    <a:pt x="12" y="110"/>
                    <a:pt x="12" y="110"/>
                  </a:cubicBezTo>
                  <a:cubicBezTo>
                    <a:pt x="11" y="110"/>
                    <a:pt x="11" y="109"/>
                    <a:pt x="40" y="92"/>
                  </a:cubicBezTo>
                  <a:cubicBezTo>
                    <a:pt x="55" y="83"/>
                    <a:pt x="76" y="70"/>
                    <a:pt x="103" y="54"/>
                  </a:cubicBezTo>
                  <a:cubicBezTo>
                    <a:pt x="107" y="52"/>
                    <a:pt x="111" y="49"/>
                    <a:pt x="115" y="47"/>
                  </a:cubicBezTo>
                  <a:cubicBezTo>
                    <a:pt x="100" y="56"/>
                    <a:pt x="84" y="65"/>
                    <a:pt x="69" y="74"/>
                  </a:cubicBezTo>
                  <a:cubicBezTo>
                    <a:pt x="15" y="105"/>
                    <a:pt x="4" y="112"/>
                    <a:pt x="1" y="113"/>
                  </a:cubicBezTo>
                  <a:cubicBezTo>
                    <a:pt x="1" y="113"/>
                    <a:pt x="1" y="113"/>
                    <a:pt x="1" y="113"/>
                  </a:cubicBezTo>
                  <a:cubicBezTo>
                    <a:pt x="1" y="113"/>
                    <a:pt x="1" y="113"/>
                    <a:pt x="1" y="113"/>
                  </a:cubicBezTo>
                  <a:cubicBezTo>
                    <a:pt x="1" y="113"/>
                    <a:pt x="1" y="113"/>
                    <a:pt x="0" y="113"/>
                  </a:cubicBezTo>
                  <a:cubicBezTo>
                    <a:pt x="0" y="113"/>
                    <a:pt x="0" y="113"/>
                    <a:pt x="0" y="113"/>
                  </a:cubicBezTo>
                  <a:cubicBezTo>
                    <a:pt x="0" y="113"/>
                    <a:pt x="0" y="113"/>
                    <a:pt x="0" y="112"/>
                  </a:cubicBezTo>
                  <a:cubicBezTo>
                    <a:pt x="142" y="15"/>
                    <a:pt x="142" y="15"/>
                    <a:pt x="142" y="15"/>
                  </a:cubicBezTo>
                  <a:cubicBezTo>
                    <a:pt x="110" y="34"/>
                    <a:pt x="2" y="97"/>
                    <a:pt x="0" y="97"/>
                  </a:cubicBezTo>
                  <a:cubicBezTo>
                    <a:pt x="0" y="97"/>
                    <a:pt x="0" y="97"/>
                    <a:pt x="0" y="97"/>
                  </a:cubicBezTo>
                  <a:cubicBezTo>
                    <a:pt x="0" y="97"/>
                    <a:pt x="0" y="97"/>
                    <a:pt x="0" y="97"/>
                  </a:cubicBezTo>
                  <a:cubicBezTo>
                    <a:pt x="0" y="97"/>
                    <a:pt x="0" y="97"/>
                    <a:pt x="0" y="97"/>
                  </a:cubicBezTo>
                  <a:cubicBezTo>
                    <a:pt x="0" y="97"/>
                    <a:pt x="0" y="97"/>
                    <a:pt x="0" y="97"/>
                  </a:cubicBezTo>
                  <a:cubicBezTo>
                    <a:pt x="0" y="96"/>
                    <a:pt x="0" y="96"/>
                    <a:pt x="0" y="96"/>
                  </a:cubicBezTo>
                  <a:cubicBezTo>
                    <a:pt x="2" y="94"/>
                    <a:pt x="14" y="87"/>
                    <a:pt x="70" y="52"/>
                  </a:cubicBezTo>
                  <a:cubicBezTo>
                    <a:pt x="89" y="40"/>
                    <a:pt x="109" y="28"/>
                    <a:pt x="123" y="20"/>
                  </a:cubicBezTo>
                  <a:cubicBezTo>
                    <a:pt x="97" y="34"/>
                    <a:pt x="50" y="62"/>
                    <a:pt x="22" y="79"/>
                  </a:cubicBezTo>
                  <a:cubicBezTo>
                    <a:pt x="22" y="79"/>
                    <a:pt x="21" y="79"/>
                    <a:pt x="21" y="78"/>
                  </a:cubicBezTo>
                  <a:cubicBezTo>
                    <a:pt x="21" y="78"/>
                    <a:pt x="21" y="78"/>
                    <a:pt x="21" y="78"/>
                  </a:cubicBezTo>
                  <a:cubicBezTo>
                    <a:pt x="46" y="59"/>
                    <a:pt x="91" y="25"/>
                    <a:pt x="104" y="15"/>
                  </a:cubicBezTo>
                  <a:cubicBezTo>
                    <a:pt x="97" y="19"/>
                    <a:pt x="83" y="27"/>
                    <a:pt x="70" y="35"/>
                  </a:cubicBezTo>
                  <a:cubicBezTo>
                    <a:pt x="20" y="64"/>
                    <a:pt x="20" y="64"/>
                    <a:pt x="19" y="64"/>
                  </a:cubicBezTo>
                  <a:cubicBezTo>
                    <a:pt x="19" y="64"/>
                    <a:pt x="19" y="64"/>
                    <a:pt x="19" y="64"/>
                  </a:cubicBezTo>
                  <a:cubicBezTo>
                    <a:pt x="19" y="63"/>
                    <a:pt x="19" y="63"/>
                    <a:pt x="19" y="63"/>
                  </a:cubicBezTo>
                  <a:cubicBezTo>
                    <a:pt x="19" y="63"/>
                    <a:pt x="19" y="63"/>
                    <a:pt x="19" y="63"/>
                  </a:cubicBezTo>
                  <a:cubicBezTo>
                    <a:pt x="19" y="63"/>
                    <a:pt x="19" y="63"/>
                    <a:pt x="19" y="63"/>
                  </a:cubicBezTo>
                  <a:cubicBezTo>
                    <a:pt x="21" y="62"/>
                    <a:pt x="28" y="57"/>
                    <a:pt x="54" y="41"/>
                  </a:cubicBezTo>
                  <a:cubicBezTo>
                    <a:pt x="64" y="35"/>
                    <a:pt x="74" y="29"/>
                    <a:pt x="81" y="24"/>
                  </a:cubicBezTo>
                  <a:cubicBezTo>
                    <a:pt x="12" y="64"/>
                    <a:pt x="12" y="64"/>
                    <a:pt x="12" y="64"/>
                  </a:cubicBezTo>
                  <a:cubicBezTo>
                    <a:pt x="12" y="64"/>
                    <a:pt x="11" y="64"/>
                    <a:pt x="11" y="64"/>
                  </a:cubicBezTo>
                  <a:cubicBezTo>
                    <a:pt x="11" y="64"/>
                    <a:pt x="11" y="63"/>
                    <a:pt x="11" y="63"/>
                  </a:cubicBezTo>
                  <a:cubicBezTo>
                    <a:pt x="19" y="58"/>
                    <a:pt x="30" y="52"/>
                    <a:pt x="40" y="46"/>
                  </a:cubicBezTo>
                  <a:cubicBezTo>
                    <a:pt x="30" y="51"/>
                    <a:pt x="23" y="56"/>
                    <a:pt x="21" y="56"/>
                  </a:cubicBezTo>
                  <a:cubicBezTo>
                    <a:pt x="21" y="56"/>
                    <a:pt x="21" y="56"/>
                    <a:pt x="21" y="56"/>
                  </a:cubicBezTo>
                  <a:cubicBezTo>
                    <a:pt x="21" y="56"/>
                    <a:pt x="21" y="56"/>
                    <a:pt x="21" y="56"/>
                  </a:cubicBezTo>
                  <a:cubicBezTo>
                    <a:pt x="21" y="56"/>
                    <a:pt x="21" y="56"/>
                    <a:pt x="21" y="56"/>
                  </a:cubicBezTo>
                  <a:cubicBezTo>
                    <a:pt x="21" y="56"/>
                    <a:pt x="20" y="56"/>
                    <a:pt x="20" y="56"/>
                  </a:cubicBezTo>
                  <a:cubicBezTo>
                    <a:pt x="20" y="56"/>
                    <a:pt x="20" y="56"/>
                    <a:pt x="20" y="56"/>
                  </a:cubicBezTo>
                  <a:cubicBezTo>
                    <a:pt x="35" y="46"/>
                    <a:pt x="58" y="29"/>
                    <a:pt x="71" y="20"/>
                  </a:cubicBezTo>
                  <a:cubicBezTo>
                    <a:pt x="19" y="50"/>
                    <a:pt x="19" y="50"/>
                    <a:pt x="19" y="50"/>
                  </a:cubicBezTo>
                  <a:cubicBezTo>
                    <a:pt x="19" y="50"/>
                    <a:pt x="19" y="50"/>
                    <a:pt x="19" y="50"/>
                  </a:cubicBezTo>
                  <a:cubicBezTo>
                    <a:pt x="19" y="50"/>
                    <a:pt x="19" y="50"/>
                    <a:pt x="19" y="49"/>
                  </a:cubicBezTo>
                  <a:cubicBezTo>
                    <a:pt x="19" y="49"/>
                    <a:pt x="19" y="49"/>
                    <a:pt x="19" y="49"/>
                  </a:cubicBezTo>
                  <a:cubicBezTo>
                    <a:pt x="20" y="49"/>
                    <a:pt x="20" y="49"/>
                    <a:pt x="20" y="49"/>
                  </a:cubicBezTo>
                  <a:cubicBezTo>
                    <a:pt x="21" y="48"/>
                    <a:pt x="24" y="46"/>
                    <a:pt x="31" y="42"/>
                  </a:cubicBezTo>
                  <a:cubicBezTo>
                    <a:pt x="38" y="38"/>
                    <a:pt x="47" y="32"/>
                    <a:pt x="56" y="26"/>
                  </a:cubicBezTo>
                  <a:cubicBezTo>
                    <a:pt x="63" y="22"/>
                    <a:pt x="69" y="18"/>
                    <a:pt x="75" y="15"/>
                  </a:cubicBezTo>
                  <a:cubicBezTo>
                    <a:pt x="61" y="23"/>
                    <a:pt x="38" y="36"/>
                    <a:pt x="6" y="55"/>
                  </a:cubicBezTo>
                  <a:cubicBezTo>
                    <a:pt x="3" y="57"/>
                    <a:pt x="1" y="58"/>
                    <a:pt x="1" y="58"/>
                  </a:cubicBezTo>
                  <a:cubicBezTo>
                    <a:pt x="1" y="58"/>
                    <a:pt x="1" y="58"/>
                    <a:pt x="1" y="58"/>
                  </a:cubicBezTo>
                  <a:cubicBezTo>
                    <a:pt x="0" y="58"/>
                    <a:pt x="0" y="58"/>
                    <a:pt x="0" y="58"/>
                  </a:cubicBezTo>
                  <a:cubicBezTo>
                    <a:pt x="0" y="58"/>
                    <a:pt x="0" y="58"/>
                    <a:pt x="0" y="58"/>
                  </a:cubicBezTo>
                  <a:cubicBezTo>
                    <a:pt x="0" y="58"/>
                    <a:pt x="0" y="58"/>
                    <a:pt x="0" y="58"/>
                  </a:cubicBezTo>
                  <a:cubicBezTo>
                    <a:pt x="36" y="16"/>
                    <a:pt x="36" y="16"/>
                    <a:pt x="36" y="16"/>
                  </a:cubicBezTo>
                  <a:cubicBezTo>
                    <a:pt x="33" y="18"/>
                    <a:pt x="27" y="21"/>
                    <a:pt x="23" y="23"/>
                  </a:cubicBezTo>
                  <a:cubicBezTo>
                    <a:pt x="13" y="29"/>
                    <a:pt x="13" y="29"/>
                    <a:pt x="13" y="29"/>
                  </a:cubicBezTo>
                  <a:cubicBezTo>
                    <a:pt x="13" y="29"/>
                    <a:pt x="13" y="29"/>
                    <a:pt x="13" y="29"/>
                  </a:cubicBezTo>
                  <a:cubicBezTo>
                    <a:pt x="13" y="29"/>
                    <a:pt x="13" y="29"/>
                    <a:pt x="18" y="22"/>
                  </a:cubicBezTo>
                  <a:cubicBezTo>
                    <a:pt x="23" y="17"/>
                    <a:pt x="31" y="7"/>
                    <a:pt x="35" y="3"/>
                  </a:cubicBezTo>
                  <a:cubicBezTo>
                    <a:pt x="33" y="4"/>
                    <a:pt x="32" y="5"/>
                    <a:pt x="30" y="6"/>
                  </a:cubicBezTo>
                  <a:cubicBezTo>
                    <a:pt x="25" y="9"/>
                    <a:pt x="25" y="9"/>
                    <a:pt x="25" y="9"/>
                  </a:cubicBezTo>
                  <a:cubicBezTo>
                    <a:pt x="20" y="8"/>
                    <a:pt x="18" y="8"/>
                    <a:pt x="18" y="8"/>
                  </a:cubicBezTo>
                  <a:cubicBezTo>
                    <a:pt x="14" y="9"/>
                    <a:pt x="14" y="9"/>
                    <a:pt x="14" y="9"/>
                  </a:cubicBezTo>
                  <a:cubicBezTo>
                    <a:pt x="14" y="10"/>
                    <a:pt x="14" y="10"/>
                    <a:pt x="14" y="9"/>
                  </a:cubicBezTo>
                  <a:cubicBezTo>
                    <a:pt x="14" y="9"/>
                    <a:pt x="14" y="9"/>
                    <a:pt x="14" y="9"/>
                  </a:cubicBezTo>
                  <a:cubicBezTo>
                    <a:pt x="14" y="9"/>
                    <a:pt x="14" y="9"/>
                    <a:pt x="14" y="9"/>
                  </a:cubicBezTo>
                  <a:cubicBezTo>
                    <a:pt x="14" y="9"/>
                    <a:pt x="14" y="9"/>
                    <a:pt x="14" y="9"/>
                  </a:cubicBezTo>
                  <a:cubicBezTo>
                    <a:pt x="14" y="8"/>
                    <a:pt x="14" y="8"/>
                    <a:pt x="14" y="8"/>
                  </a:cubicBezTo>
                  <a:cubicBezTo>
                    <a:pt x="16" y="7"/>
                    <a:pt x="16" y="7"/>
                    <a:pt x="16" y="7"/>
                  </a:cubicBezTo>
                  <a:cubicBezTo>
                    <a:pt x="16" y="7"/>
                    <a:pt x="16" y="7"/>
                    <a:pt x="17" y="7"/>
                  </a:cubicBezTo>
                  <a:cubicBezTo>
                    <a:pt x="17" y="7"/>
                    <a:pt x="17" y="7"/>
                    <a:pt x="17" y="7"/>
                  </a:cubicBezTo>
                  <a:cubicBezTo>
                    <a:pt x="17" y="7"/>
                    <a:pt x="17" y="7"/>
                    <a:pt x="17" y="7"/>
                  </a:cubicBezTo>
                  <a:cubicBezTo>
                    <a:pt x="17" y="7"/>
                    <a:pt x="18" y="7"/>
                    <a:pt x="18" y="7"/>
                  </a:cubicBezTo>
                  <a:cubicBezTo>
                    <a:pt x="18" y="7"/>
                    <a:pt x="18" y="7"/>
                    <a:pt x="18" y="7"/>
                  </a:cubicBezTo>
                  <a:cubicBezTo>
                    <a:pt x="18" y="7"/>
                    <a:pt x="22" y="7"/>
                    <a:pt x="25" y="8"/>
                  </a:cubicBezTo>
                  <a:cubicBezTo>
                    <a:pt x="25" y="7"/>
                    <a:pt x="28" y="6"/>
                    <a:pt x="30" y="5"/>
                  </a:cubicBezTo>
                  <a:cubicBezTo>
                    <a:pt x="37" y="1"/>
                    <a:pt x="37" y="1"/>
                    <a:pt x="37" y="1"/>
                  </a:cubicBezTo>
                  <a:cubicBezTo>
                    <a:pt x="37" y="2"/>
                    <a:pt x="37" y="2"/>
                    <a:pt x="19" y="23"/>
                  </a:cubicBezTo>
                  <a:cubicBezTo>
                    <a:pt x="18" y="24"/>
                    <a:pt x="16" y="26"/>
                    <a:pt x="15" y="27"/>
                  </a:cubicBezTo>
                  <a:cubicBezTo>
                    <a:pt x="17" y="26"/>
                    <a:pt x="20" y="24"/>
                    <a:pt x="23" y="23"/>
                  </a:cubicBezTo>
                  <a:cubicBezTo>
                    <a:pt x="38" y="14"/>
                    <a:pt x="38" y="14"/>
                    <a:pt x="38" y="14"/>
                  </a:cubicBezTo>
                  <a:cubicBezTo>
                    <a:pt x="38" y="14"/>
                    <a:pt x="38" y="14"/>
                    <a:pt x="38" y="14"/>
                  </a:cubicBezTo>
                  <a:cubicBezTo>
                    <a:pt x="38" y="14"/>
                    <a:pt x="38" y="15"/>
                    <a:pt x="38" y="15"/>
                  </a:cubicBezTo>
                  <a:cubicBezTo>
                    <a:pt x="2" y="56"/>
                    <a:pt x="2" y="56"/>
                    <a:pt x="2" y="56"/>
                  </a:cubicBezTo>
                  <a:cubicBezTo>
                    <a:pt x="3" y="55"/>
                    <a:pt x="5" y="55"/>
                    <a:pt x="6" y="54"/>
                  </a:cubicBezTo>
                  <a:cubicBezTo>
                    <a:pt x="82" y="9"/>
                    <a:pt x="92" y="4"/>
                    <a:pt x="94" y="3"/>
                  </a:cubicBezTo>
                  <a:cubicBezTo>
                    <a:pt x="94" y="3"/>
                    <a:pt x="94" y="3"/>
                    <a:pt x="94" y="3"/>
                  </a:cubicBezTo>
                  <a:cubicBezTo>
                    <a:pt x="94" y="3"/>
                    <a:pt x="94" y="3"/>
                    <a:pt x="94" y="3"/>
                  </a:cubicBezTo>
                  <a:cubicBezTo>
                    <a:pt x="94" y="3"/>
                    <a:pt x="94" y="3"/>
                    <a:pt x="94" y="3"/>
                  </a:cubicBezTo>
                  <a:cubicBezTo>
                    <a:pt x="94" y="3"/>
                    <a:pt x="95" y="3"/>
                    <a:pt x="95" y="3"/>
                  </a:cubicBezTo>
                  <a:cubicBezTo>
                    <a:pt x="95" y="4"/>
                    <a:pt x="95" y="4"/>
                    <a:pt x="94" y="4"/>
                  </a:cubicBezTo>
                  <a:cubicBezTo>
                    <a:pt x="81" y="12"/>
                    <a:pt x="60" y="25"/>
                    <a:pt x="44" y="35"/>
                  </a:cubicBezTo>
                  <a:cubicBezTo>
                    <a:pt x="79" y="15"/>
                    <a:pt x="79" y="15"/>
                    <a:pt x="79" y="15"/>
                  </a:cubicBezTo>
                  <a:cubicBezTo>
                    <a:pt x="79" y="14"/>
                    <a:pt x="80" y="14"/>
                    <a:pt x="80" y="14"/>
                  </a:cubicBezTo>
                  <a:cubicBezTo>
                    <a:pt x="80" y="15"/>
                    <a:pt x="80" y="15"/>
                    <a:pt x="80" y="15"/>
                  </a:cubicBezTo>
                  <a:cubicBezTo>
                    <a:pt x="80" y="15"/>
                    <a:pt x="80" y="15"/>
                    <a:pt x="80" y="15"/>
                  </a:cubicBezTo>
                  <a:cubicBezTo>
                    <a:pt x="80" y="15"/>
                    <a:pt x="80" y="15"/>
                    <a:pt x="80" y="15"/>
                  </a:cubicBezTo>
                  <a:cubicBezTo>
                    <a:pt x="79" y="16"/>
                    <a:pt x="79" y="16"/>
                    <a:pt x="79" y="16"/>
                  </a:cubicBezTo>
                  <a:cubicBezTo>
                    <a:pt x="78" y="16"/>
                    <a:pt x="76" y="18"/>
                    <a:pt x="71" y="22"/>
                  </a:cubicBezTo>
                  <a:cubicBezTo>
                    <a:pt x="65" y="26"/>
                    <a:pt x="58" y="31"/>
                    <a:pt x="50" y="36"/>
                  </a:cubicBezTo>
                  <a:cubicBezTo>
                    <a:pt x="41" y="42"/>
                    <a:pt x="32" y="48"/>
                    <a:pt x="27" y="52"/>
                  </a:cubicBezTo>
                  <a:cubicBezTo>
                    <a:pt x="39" y="46"/>
                    <a:pt x="66" y="30"/>
                    <a:pt x="85" y="18"/>
                  </a:cubicBezTo>
                  <a:cubicBezTo>
                    <a:pt x="85" y="18"/>
                    <a:pt x="85" y="18"/>
                    <a:pt x="85" y="18"/>
                  </a:cubicBezTo>
                  <a:cubicBezTo>
                    <a:pt x="85" y="18"/>
                    <a:pt x="85" y="19"/>
                    <a:pt x="85" y="19"/>
                  </a:cubicBezTo>
                  <a:cubicBezTo>
                    <a:pt x="85" y="19"/>
                    <a:pt x="86" y="19"/>
                    <a:pt x="85" y="19"/>
                  </a:cubicBezTo>
                  <a:cubicBezTo>
                    <a:pt x="85" y="19"/>
                    <a:pt x="85" y="19"/>
                    <a:pt x="85" y="19"/>
                  </a:cubicBezTo>
                  <a:cubicBezTo>
                    <a:pt x="85" y="19"/>
                    <a:pt x="85" y="19"/>
                    <a:pt x="85" y="20"/>
                  </a:cubicBezTo>
                  <a:cubicBezTo>
                    <a:pt x="83" y="21"/>
                    <a:pt x="77" y="25"/>
                    <a:pt x="56" y="37"/>
                  </a:cubicBezTo>
                  <a:cubicBezTo>
                    <a:pt x="97" y="14"/>
                    <a:pt x="97" y="14"/>
                    <a:pt x="97" y="14"/>
                  </a:cubicBezTo>
                  <a:cubicBezTo>
                    <a:pt x="97" y="14"/>
                    <a:pt x="97" y="14"/>
                    <a:pt x="97" y="14"/>
                  </a:cubicBezTo>
                  <a:cubicBezTo>
                    <a:pt x="97" y="14"/>
                    <a:pt x="97" y="14"/>
                    <a:pt x="97" y="14"/>
                  </a:cubicBezTo>
                  <a:cubicBezTo>
                    <a:pt x="97" y="14"/>
                    <a:pt x="97" y="14"/>
                    <a:pt x="97" y="15"/>
                  </a:cubicBezTo>
                  <a:cubicBezTo>
                    <a:pt x="97" y="15"/>
                    <a:pt x="97" y="15"/>
                    <a:pt x="97" y="15"/>
                  </a:cubicBezTo>
                  <a:cubicBezTo>
                    <a:pt x="97" y="15"/>
                    <a:pt x="97" y="15"/>
                    <a:pt x="97" y="15"/>
                  </a:cubicBezTo>
                  <a:cubicBezTo>
                    <a:pt x="95" y="16"/>
                    <a:pt x="87" y="21"/>
                    <a:pt x="55" y="41"/>
                  </a:cubicBezTo>
                  <a:cubicBezTo>
                    <a:pt x="47" y="46"/>
                    <a:pt x="40" y="51"/>
                    <a:pt x="33" y="55"/>
                  </a:cubicBezTo>
                  <a:cubicBezTo>
                    <a:pt x="43" y="49"/>
                    <a:pt x="57" y="41"/>
                    <a:pt x="69" y="34"/>
                  </a:cubicBezTo>
                  <a:cubicBezTo>
                    <a:pt x="107" y="12"/>
                    <a:pt x="107" y="12"/>
                    <a:pt x="108" y="12"/>
                  </a:cubicBezTo>
                  <a:cubicBezTo>
                    <a:pt x="108" y="12"/>
                    <a:pt x="108" y="12"/>
                    <a:pt x="108" y="12"/>
                  </a:cubicBezTo>
                  <a:cubicBezTo>
                    <a:pt x="108" y="12"/>
                    <a:pt x="108" y="12"/>
                    <a:pt x="108" y="13"/>
                  </a:cubicBezTo>
                  <a:cubicBezTo>
                    <a:pt x="108" y="13"/>
                    <a:pt x="108" y="13"/>
                    <a:pt x="108" y="13"/>
                  </a:cubicBezTo>
                  <a:cubicBezTo>
                    <a:pt x="108" y="13"/>
                    <a:pt x="108" y="13"/>
                    <a:pt x="108" y="13"/>
                  </a:cubicBezTo>
                  <a:cubicBezTo>
                    <a:pt x="106" y="14"/>
                    <a:pt x="99" y="20"/>
                    <a:pt x="65" y="46"/>
                  </a:cubicBezTo>
                  <a:cubicBezTo>
                    <a:pt x="51" y="57"/>
                    <a:pt x="36" y="68"/>
                    <a:pt x="28" y="74"/>
                  </a:cubicBezTo>
                  <a:cubicBezTo>
                    <a:pt x="70" y="49"/>
                    <a:pt x="133" y="12"/>
                    <a:pt x="140" y="9"/>
                  </a:cubicBezTo>
                  <a:cubicBezTo>
                    <a:pt x="140" y="9"/>
                    <a:pt x="140" y="9"/>
                    <a:pt x="140" y="9"/>
                  </a:cubicBezTo>
                  <a:cubicBezTo>
                    <a:pt x="140" y="9"/>
                    <a:pt x="140" y="9"/>
                    <a:pt x="140" y="9"/>
                  </a:cubicBezTo>
                  <a:cubicBezTo>
                    <a:pt x="140" y="9"/>
                    <a:pt x="140" y="9"/>
                    <a:pt x="140" y="9"/>
                  </a:cubicBezTo>
                  <a:cubicBezTo>
                    <a:pt x="140" y="9"/>
                    <a:pt x="140" y="9"/>
                    <a:pt x="140" y="9"/>
                  </a:cubicBezTo>
                  <a:cubicBezTo>
                    <a:pt x="141" y="10"/>
                    <a:pt x="141" y="10"/>
                    <a:pt x="140" y="10"/>
                  </a:cubicBezTo>
                  <a:cubicBezTo>
                    <a:pt x="102" y="33"/>
                    <a:pt x="37" y="74"/>
                    <a:pt x="11" y="90"/>
                  </a:cubicBezTo>
                  <a:cubicBezTo>
                    <a:pt x="127" y="23"/>
                    <a:pt x="147" y="12"/>
                    <a:pt x="150" y="10"/>
                  </a:cubicBezTo>
                  <a:cubicBezTo>
                    <a:pt x="150" y="10"/>
                    <a:pt x="150" y="10"/>
                    <a:pt x="150" y="10"/>
                  </a:cubicBezTo>
                  <a:cubicBezTo>
                    <a:pt x="150" y="10"/>
                    <a:pt x="150" y="10"/>
                    <a:pt x="150" y="10"/>
                  </a:cubicBezTo>
                  <a:cubicBezTo>
                    <a:pt x="151" y="10"/>
                    <a:pt x="151" y="10"/>
                    <a:pt x="151" y="10"/>
                  </a:cubicBezTo>
                  <a:cubicBezTo>
                    <a:pt x="151" y="10"/>
                    <a:pt x="151" y="10"/>
                    <a:pt x="151" y="10"/>
                  </a:cubicBezTo>
                  <a:cubicBezTo>
                    <a:pt x="151" y="10"/>
                    <a:pt x="151" y="10"/>
                    <a:pt x="151" y="10"/>
                  </a:cubicBezTo>
                  <a:cubicBezTo>
                    <a:pt x="10" y="107"/>
                    <a:pt x="10" y="107"/>
                    <a:pt x="10" y="107"/>
                  </a:cubicBezTo>
                  <a:cubicBezTo>
                    <a:pt x="23" y="100"/>
                    <a:pt x="44" y="87"/>
                    <a:pt x="69" y="73"/>
                  </a:cubicBezTo>
                  <a:cubicBezTo>
                    <a:pt x="173" y="13"/>
                    <a:pt x="191" y="2"/>
                    <a:pt x="194" y="0"/>
                  </a:cubicBezTo>
                  <a:cubicBezTo>
                    <a:pt x="195" y="0"/>
                    <a:pt x="195" y="0"/>
                    <a:pt x="195" y="0"/>
                  </a:cubicBezTo>
                  <a:cubicBezTo>
                    <a:pt x="195" y="0"/>
                    <a:pt x="195" y="0"/>
                    <a:pt x="195" y="0"/>
                  </a:cubicBezTo>
                  <a:cubicBezTo>
                    <a:pt x="195" y="0"/>
                    <a:pt x="195" y="0"/>
                    <a:pt x="195" y="0"/>
                  </a:cubicBezTo>
                  <a:cubicBezTo>
                    <a:pt x="196" y="0"/>
                    <a:pt x="196" y="0"/>
                    <a:pt x="196" y="0"/>
                  </a:cubicBezTo>
                  <a:cubicBezTo>
                    <a:pt x="196" y="1"/>
                    <a:pt x="196" y="1"/>
                    <a:pt x="195" y="1"/>
                  </a:cubicBezTo>
                  <a:cubicBezTo>
                    <a:pt x="142" y="32"/>
                    <a:pt x="48" y="88"/>
                    <a:pt x="20" y="105"/>
                  </a:cubicBezTo>
                  <a:cubicBezTo>
                    <a:pt x="46" y="90"/>
                    <a:pt x="128" y="43"/>
                    <a:pt x="175" y="15"/>
                  </a:cubicBezTo>
                  <a:cubicBezTo>
                    <a:pt x="175" y="15"/>
                    <a:pt x="175" y="15"/>
                    <a:pt x="175" y="15"/>
                  </a:cubicBezTo>
                  <a:cubicBezTo>
                    <a:pt x="175" y="15"/>
                    <a:pt x="176" y="16"/>
                    <a:pt x="176" y="16"/>
                  </a:cubicBezTo>
                  <a:cubicBezTo>
                    <a:pt x="176" y="16"/>
                    <a:pt x="176" y="16"/>
                    <a:pt x="175" y="16"/>
                  </a:cubicBezTo>
                  <a:cubicBezTo>
                    <a:pt x="175" y="16"/>
                    <a:pt x="175" y="16"/>
                    <a:pt x="175" y="16"/>
                  </a:cubicBezTo>
                  <a:cubicBezTo>
                    <a:pt x="175" y="16"/>
                    <a:pt x="175" y="16"/>
                    <a:pt x="175" y="16"/>
                  </a:cubicBezTo>
                  <a:cubicBezTo>
                    <a:pt x="174" y="18"/>
                    <a:pt x="168" y="21"/>
                    <a:pt x="149" y="32"/>
                  </a:cubicBezTo>
                  <a:cubicBezTo>
                    <a:pt x="140" y="38"/>
                    <a:pt x="127" y="46"/>
                    <a:pt x="113" y="54"/>
                  </a:cubicBezTo>
                  <a:cubicBezTo>
                    <a:pt x="157" y="29"/>
                    <a:pt x="195" y="7"/>
                    <a:pt x="196" y="7"/>
                  </a:cubicBezTo>
                  <a:cubicBezTo>
                    <a:pt x="196" y="7"/>
                    <a:pt x="196" y="7"/>
                    <a:pt x="196" y="7"/>
                  </a:cubicBezTo>
                  <a:cubicBezTo>
                    <a:pt x="196" y="7"/>
                    <a:pt x="196" y="7"/>
                    <a:pt x="196" y="7"/>
                  </a:cubicBezTo>
                  <a:cubicBezTo>
                    <a:pt x="196" y="7"/>
                    <a:pt x="196" y="7"/>
                    <a:pt x="196" y="8"/>
                  </a:cubicBezTo>
                  <a:cubicBezTo>
                    <a:pt x="196" y="8"/>
                    <a:pt x="196" y="8"/>
                    <a:pt x="196" y="8"/>
                  </a:cubicBezTo>
                  <a:cubicBezTo>
                    <a:pt x="204" y="4"/>
                    <a:pt x="207" y="2"/>
                    <a:pt x="208" y="1"/>
                  </a:cubicBezTo>
                  <a:cubicBezTo>
                    <a:pt x="209" y="0"/>
                    <a:pt x="209" y="0"/>
                    <a:pt x="209" y="0"/>
                  </a:cubicBezTo>
                  <a:cubicBezTo>
                    <a:pt x="209" y="0"/>
                    <a:pt x="209" y="0"/>
                    <a:pt x="209" y="0"/>
                  </a:cubicBezTo>
                  <a:cubicBezTo>
                    <a:pt x="209" y="0"/>
                    <a:pt x="209" y="0"/>
                    <a:pt x="209" y="0"/>
                  </a:cubicBezTo>
                  <a:cubicBezTo>
                    <a:pt x="210" y="0"/>
                    <a:pt x="210" y="1"/>
                    <a:pt x="210" y="1"/>
                  </a:cubicBezTo>
                  <a:cubicBezTo>
                    <a:pt x="210" y="1"/>
                    <a:pt x="210" y="1"/>
                    <a:pt x="209" y="1"/>
                  </a:cubicBezTo>
                  <a:cubicBezTo>
                    <a:pt x="29" y="115"/>
                    <a:pt x="29" y="115"/>
                    <a:pt x="29" y="115"/>
                  </a:cubicBezTo>
                  <a:cubicBezTo>
                    <a:pt x="215" y="8"/>
                    <a:pt x="215" y="8"/>
                    <a:pt x="215" y="8"/>
                  </a:cubicBezTo>
                  <a:cubicBezTo>
                    <a:pt x="216" y="8"/>
                    <a:pt x="216" y="8"/>
                    <a:pt x="216" y="8"/>
                  </a:cubicBezTo>
                  <a:cubicBezTo>
                    <a:pt x="216" y="8"/>
                    <a:pt x="216" y="8"/>
                    <a:pt x="216" y="9"/>
                  </a:cubicBezTo>
                  <a:cubicBezTo>
                    <a:pt x="61" y="113"/>
                    <a:pt x="61" y="113"/>
                    <a:pt x="61" y="113"/>
                  </a:cubicBezTo>
                  <a:cubicBezTo>
                    <a:pt x="82" y="100"/>
                    <a:pt x="83" y="100"/>
                    <a:pt x="83" y="100"/>
                  </a:cubicBezTo>
                  <a:cubicBezTo>
                    <a:pt x="83" y="100"/>
                    <a:pt x="83" y="100"/>
                    <a:pt x="83" y="100"/>
                  </a:cubicBezTo>
                  <a:cubicBezTo>
                    <a:pt x="83" y="101"/>
                    <a:pt x="83" y="101"/>
                    <a:pt x="83" y="101"/>
                  </a:cubicBezTo>
                  <a:cubicBezTo>
                    <a:pt x="65" y="124"/>
                    <a:pt x="65" y="124"/>
                    <a:pt x="65" y="124"/>
                  </a:cubicBezTo>
                  <a:cubicBezTo>
                    <a:pt x="72" y="120"/>
                    <a:pt x="95" y="107"/>
                    <a:pt x="108" y="100"/>
                  </a:cubicBezTo>
                  <a:cubicBezTo>
                    <a:pt x="108" y="99"/>
                    <a:pt x="108" y="99"/>
                    <a:pt x="108" y="99"/>
                  </a:cubicBezTo>
                  <a:cubicBezTo>
                    <a:pt x="108" y="100"/>
                    <a:pt x="108" y="100"/>
                    <a:pt x="108" y="100"/>
                  </a:cubicBezTo>
                  <a:cubicBezTo>
                    <a:pt x="108" y="100"/>
                    <a:pt x="108" y="100"/>
                    <a:pt x="108" y="100"/>
                  </a:cubicBezTo>
                  <a:cubicBezTo>
                    <a:pt x="108" y="100"/>
                    <a:pt x="108" y="100"/>
                    <a:pt x="108" y="100"/>
                  </a:cubicBezTo>
                  <a:cubicBezTo>
                    <a:pt x="108" y="100"/>
                    <a:pt x="108" y="100"/>
                    <a:pt x="108" y="100"/>
                  </a:cubicBezTo>
                  <a:cubicBezTo>
                    <a:pt x="107" y="101"/>
                    <a:pt x="103" y="104"/>
                    <a:pt x="89" y="116"/>
                  </a:cubicBezTo>
                  <a:cubicBezTo>
                    <a:pt x="86" y="118"/>
                    <a:pt x="82" y="121"/>
                    <a:pt x="80" y="122"/>
                  </a:cubicBezTo>
                  <a:cubicBezTo>
                    <a:pt x="81" y="122"/>
                    <a:pt x="82" y="122"/>
                    <a:pt x="82" y="121"/>
                  </a:cubicBezTo>
                  <a:cubicBezTo>
                    <a:pt x="90" y="116"/>
                    <a:pt x="90" y="116"/>
                    <a:pt x="91" y="116"/>
                  </a:cubicBezTo>
                  <a:cubicBezTo>
                    <a:pt x="91" y="117"/>
                    <a:pt x="91" y="117"/>
                    <a:pt x="91" y="117"/>
                  </a:cubicBezTo>
                  <a:cubicBezTo>
                    <a:pt x="92" y="121"/>
                    <a:pt x="92" y="121"/>
                    <a:pt x="92" y="121"/>
                  </a:cubicBezTo>
                  <a:cubicBezTo>
                    <a:pt x="96" y="119"/>
                    <a:pt x="96" y="119"/>
                    <a:pt x="96" y="119"/>
                  </a:cubicBezTo>
                  <a:cubicBezTo>
                    <a:pt x="96" y="119"/>
                    <a:pt x="96" y="119"/>
                    <a:pt x="96" y="119"/>
                  </a:cubicBezTo>
                  <a:cubicBezTo>
                    <a:pt x="96" y="120"/>
                    <a:pt x="96" y="120"/>
                    <a:pt x="96" y="120"/>
                  </a:cubicBezTo>
                  <a:cubicBezTo>
                    <a:pt x="96" y="120"/>
                    <a:pt x="96" y="120"/>
                    <a:pt x="96" y="120"/>
                  </a:cubicBezTo>
                  <a:cubicBezTo>
                    <a:pt x="96" y="120"/>
                    <a:pt x="96" y="121"/>
                    <a:pt x="96" y="121"/>
                  </a:cubicBezTo>
                  <a:cubicBezTo>
                    <a:pt x="96" y="121"/>
                    <a:pt x="96" y="121"/>
                    <a:pt x="96" y="121"/>
                  </a:cubicBezTo>
                  <a:cubicBezTo>
                    <a:pt x="94" y="122"/>
                    <a:pt x="94" y="122"/>
                    <a:pt x="94" y="122"/>
                  </a:cubicBezTo>
                  <a:cubicBezTo>
                    <a:pt x="94" y="123"/>
                    <a:pt x="94" y="123"/>
                    <a:pt x="93" y="122"/>
                  </a:cubicBezTo>
                  <a:cubicBezTo>
                    <a:pt x="93" y="122"/>
                    <a:pt x="93" y="122"/>
                    <a:pt x="94" y="122"/>
                  </a:cubicBezTo>
                  <a:cubicBezTo>
                    <a:pt x="92" y="122"/>
                    <a:pt x="92" y="122"/>
                    <a:pt x="92" y="122"/>
                  </a:cubicBezTo>
                  <a:cubicBezTo>
                    <a:pt x="92" y="123"/>
                    <a:pt x="92" y="123"/>
                    <a:pt x="92" y="123"/>
                  </a:cubicBezTo>
                  <a:cubicBezTo>
                    <a:pt x="92" y="122"/>
                    <a:pt x="91" y="122"/>
                    <a:pt x="91" y="122"/>
                  </a:cubicBezTo>
                  <a:cubicBezTo>
                    <a:pt x="90" y="118"/>
                    <a:pt x="90" y="118"/>
                    <a:pt x="90" y="118"/>
                  </a:cubicBezTo>
                  <a:cubicBezTo>
                    <a:pt x="89" y="118"/>
                    <a:pt x="86" y="120"/>
                    <a:pt x="83" y="122"/>
                  </a:cubicBezTo>
                  <a:cubicBezTo>
                    <a:pt x="75" y="126"/>
                    <a:pt x="75" y="126"/>
                    <a:pt x="75" y="126"/>
                  </a:cubicBezTo>
                  <a:cubicBezTo>
                    <a:pt x="75" y="126"/>
                    <a:pt x="75" y="126"/>
                    <a:pt x="75" y="126"/>
                  </a:cubicBezTo>
                  <a:cubicBezTo>
                    <a:pt x="75" y="126"/>
                    <a:pt x="75" y="126"/>
                    <a:pt x="75" y="125"/>
                  </a:cubicBezTo>
                  <a:cubicBezTo>
                    <a:pt x="75" y="125"/>
                    <a:pt x="75" y="125"/>
                    <a:pt x="75" y="125"/>
                  </a:cubicBezTo>
                  <a:cubicBezTo>
                    <a:pt x="75" y="125"/>
                    <a:pt x="75" y="125"/>
                    <a:pt x="75" y="125"/>
                  </a:cubicBezTo>
                  <a:cubicBezTo>
                    <a:pt x="76" y="124"/>
                    <a:pt x="79" y="122"/>
                    <a:pt x="88" y="115"/>
                  </a:cubicBezTo>
                  <a:cubicBezTo>
                    <a:pt x="93" y="111"/>
                    <a:pt x="99" y="106"/>
                    <a:pt x="103" y="103"/>
                  </a:cubicBezTo>
                  <a:cubicBezTo>
                    <a:pt x="72" y="121"/>
                    <a:pt x="66" y="125"/>
                    <a:pt x="64" y="126"/>
                  </a:cubicBezTo>
                  <a:cubicBezTo>
                    <a:pt x="64" y="126"/>
                    <a:pt x="64" y="126"/>
                    <a:pt x="64" y="126"/>
                  </a:cubicBezTo>
                  <a:cubicBezTo>
                    <a:pt x="64" y="126"/>
                    <a:pt x="64" y="126"/>
                    <a:pt x="64" y="126"/>
                  </a:cubicBezTo>
                  <a:cubicBezTo>
                    <a:pt x="64" y="126"/>
                    <a:pt x="64" y="126"/>
                    <a:pt x="64" y="126"/>
                  </a:cubicBezTo>
                  <a:cubicBezTo>
                    <a:pt x="63" y="126"/>
                    <a:pt x="63" y="126"/>
                    <a:pt x="63" y="126"/>
                  </a:cubicBezTo>
                  <a:cubicBezTo>
                    <a:pt x="63" y="125"/>
                    <a:pt x="63" y="125"/>
                    <a:pt x="63" y="125"/>
                  </a:cubicBezTo>
                  <a:cubicBezTo>
                    <a:pt x="81" y="102"/>
                    <a:pt x="81" y="102"/>
                    <a:pt x="81" y="102"/>
                  </a:cubicBezTo>
                  <a:cubicBezTo>
                    <a:pt x="76" y="105"/>
                    <a:pt x="59" y="115"/>
                    <a:pt x="47" y="122"/>
                  </a:cubicBezTo>
                  <a:cubicBezTo>
                    <a:pt x="47" y="122"/>
                    <a:pt x="47" y="122"/>
                    <a:pt x="47" y="122"/>
                  </a:cubicBezTo>
                  <a:cubicBezTo>
                    <a:pt x="46" y="121"/>
                    <a:pt x="47" y="121"/>
                    <a:pt x="47" y="121"/>
                  </a:cubicBezTo>
                  <a:cubicBezTo>
                    <a:pt x="204" y="16"/>
                    <a:pt x="204" y="16"/>
                    <a:pt x="204" y="16"/>
                  </a:cubicBezTo>
                  <a:cubicBezTo>
                    <a:pt x="10" y="128"/>
                    <a:pt x="10" y="128"/>
                    <a:pt x="10" y="128"/>
                  </a:cubicBezTo>
                  <a:cubicBezTo>
                    <a:pt x="10" y="128"/>
                    <a:pt x="10" y="128"/>
                    <a:pt x="10" y="128"/>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3" name="Freeform 282">
              <a:extLst>
                <a:ext uri="{FF2B5EF4-FFF2-40B4-BE49-F238E27FC236}">
                  <a16:creationId xmlns:a16="http://schemas.microsoft.com/office/drawing/2014/main" id="{AAEDB89E-B109-4691-8B71-869D9E8AAAEA}"/>
                </a:ext>
              </a:extLst>
            </p:cNvPr>
            <p:cNvSpPr>
              <a:spLocks noEditPoints="1"/>
            </p:cNvSpPr>
            <p:nvPr/>
          </p:nvSpPr>
          <p:spPr bwMode="auto">
            <a:xfrm>
              <a:off x="2681288" y="5559425"/>
              <a:ext cx="855663" cy="1635125"/>
            </a:xfrm>
            <a:custGeom>
              <a:avLst/>
              <a:gdLst>
                <a:gd name="T0" fmla="*/ 224 w 264"/>
                <a:gd name="T1" fmla="*/ 293 h 504"/>
                <a:gd name="T2" fmla="*/ 164 w 264"/>
                <a:gd name="T3" fmla="*/ 305 h 504"/>
                <a:gd name="T4" fmla="*/ 107 w 264"/>
                <a:gd name="T5" fmla="*/ 288 h 504"/>
                <a:gd name="T6" fmla="*/ 73 w 264"/>
                <a:gd name="T7" fmla="*/ 379 h 504"/>
                <a:gd name="T8" fmla="*/ 95 w 264"/>
                <a:gd name="T9" fmla="*/ 399 h 504"/>
                <a:gd name="T10" fmla="*/ 142 w 264"/>
                <a:gd name="T11" fmla="*/ 386 h 504"/>
                <a:gd name="T12" fmla="*/ 168 w 264"/>
                <a:gd name="T13" fmla="*/ 372 h 504"/>
                <a:gd name="T14" fmla="*/ 253 w 264"/>
                <a:gd name="T15" fmla="*/ 395 h 504"/>
                <a:gd name="T16" fmla="*/ 256 w 264"/>
                <a:gd name="T17" fmla="*/ 465 h 504"/>
                <a:gd name="T18" fmla="*/ 129 w 264"/>
                <a:gd name="T19" fmla="*/ 491 h 504"/>
                <a:gd name="T20" fmla="*/ 0 w 264"/>
                <a:gd name="T21" fmla="*/ 400 h 504"/>
                <a:gd name="T22" fmla="*/ 12 w 264"/>
                <a:gd name="T23" fmla="*/ 271 h 504"/>
                <a:gd name="T24" fmla="*/ 37 w 264"/>
                <a:gd name="T25" fmla="*/ 219 h 504"/>
                <a:gd name="T26" fmla="*/ 86 w 264"/>
                <a:gd name="T27" fmla="*/ 198 h 504"/>
                <a:gd name="T28" fmla="*/ 145 w 264"/>
                <a:gd name="T29" fmla="*/ 198 h 504"/>
                <a:gd name="T30" fmla="*/ 190 w 264"/>
                <a:gd name="T31" fmla="*/ 192 h 504"/>
                <a:gd name="T32" fmla="*/ 199 w 264"/>
                <a:gd name="T33" fmla="*/ 145 h 504"/>
                <a:gd name="T34" fmla="*/ 177 w 264"/>
                <a:gd name="T35" fmla="*/ 113 h 504"/>
                <a:gd name="T36" fmla="*/ 105 w 264"/>
                <a:gd name="T37" fmla="*/ 78 h 504"/>
                <a:gd name="T38" fmla="*/ 101 w 264"/>
                <a:gd name="T39" fmla="*/ 120 h 504"/>
                <a:gd name="T40" fmla="*/ 50 w 264"/>
                <a:gd name="T41" fmla="*/ 134 h 504"/>
                <a:gd name="T42" fmla="*/ 20 w 264"/>
                <a:gd name="T43" fmla="*/ 104 h 504"/>
                <a:gd name="T44" fmla="*/ 30 w 264"/>
                <a:gd name="T45" fmla="*/ 12 h 504"/>
                <a:gd name="T46" fmla="*/ 67 w 264"/>
                <a:gd name="T47" fmla="*/ 28 h 504"/>
                <a:gd name="T48" fmla="*/ 104 w 264"/>
                <a:gd name="T49" fmla="*/ 15 h 504"/>
                <a:gd name="T50" fmla="*/ 109 w 264"/>
                <a:gd name="T51" fmla="*/ 20 h 504"/>
                <a:gd name="T52" fmla="*/ 191 w 264"/>
                <a:gd name="T53" fmla="*/ 41 h 504"/>
                <a:gd name="T54" fmla="*/ 260 w 264"/>
                <a:gd name="T55" fmla="*/ 72 h 504"/>
                <a:gd name="T56" fmla="*/ 260 w 264"/>
                <a:gd name="T57" fmla="*/ 195 h 504"/>
                <a:gd name="T58" fmla="*/ 262 w 264"/>
                <a:gd name="T59" fmla="*/ 279 h 504"/>
                <a:gd name="T60" fmla="*/ 255 w 264"/>
                <a:gd name="T61" fmla="*/ 269 h 504"/>
                <a:gd name="T62" fmla="*/ 262 w 264"/>
                <a:gd name="T63" fmla="*/ 115 h 504"/>
                <a:gd name="T64" fmla="*/ 205 w 264"/>
                <a:gd name="T65" fmla="*/ 43 h 504"/>
                <a:gd name="T66" fmla="*/ 137 w 264"/>
                <a:gd name="T67" fmla="*/ 25 h 504"/>
                <a:gd name="T68" fmla="*/ 99 w 264"/>
                <a:gd name="T69" fmla="*/ 17 h 504"/>
                <a:gd name="T70" fmla="*/ 98 w 264"/>
                <a:gd name="T71" fmla="*/ 23 h 504"/>
                <a:gd name="T72" fmla="*/ 56 w 264"/>
                <a:gd name="T73" fmla="*/ 27 h 504"/>
                <a:gd name="T74" fmla="*/ 22 w 264"/>
                <a:gd name="T75" fmla="*/ 1 h 504"/>
                <a:gd name="T76" fmla="*/ 18 w 264"/>
                <a:gd name="T77" fmla="*/ 138 h 504"/>
                <a:gd name="T78" fmla="*/ 76 w 264"/>
                <a:gd name="T79" fmla="*/ 130 h 504"/>
                <a:gd name="T80" fmla="*/ 109 w 264"/>
                <a:gd name="T81" fmla="*/ 126 h 504"/>
                <a:gd name="T82" fmla="*/ 123 w 264"/>
                <a:gd name="T83" fmla="*/ 82 h 504"/>
                <a:gd name="T84" fmla="*/ 194 w 264"/>
                <a:gd name="T85" fmla="*/ 118 h 504"/>
                <a:gd name="T86" fmla="*/ 200 w 264"/>
                <a:gd name="T87" fmla="*/ 156 h 504"/>
                <a:gd name="T88" fmla="*/ 186 w 264"/>
                <a:gd name="T89" fmla="*/ 202 h 504"/>
                <a:gd name="T90" fmla="*/ 132 w 264"/>
                <a:gd name="T91" fmla="*/ 196 h 504"/>
                <a:gd name="T92" fmla="*/ 81 w 264"/>
                <a:gd name="T93" fmla="*/ 203 h 504"/>
                <a:gd name="T94" fmla="*/ 38 w 264"/>
                <a:gd name="T95" fmla="*/ 221 h 504"/>
                <a:gd name="T96" fmla="*/ 13 w 264"/>
                <a:gd name="T97" fmla="*/ 272 h 504"/>
                <a:gd name="T98" fmla="*/ 1 w 264"/>
                <a:gd name="T99" fmla="*/ 400 h 504"/>
                <a:gd name="T100" fmla="*/ 145 w 264"/>
                <a:gd name="T101" fmla="*/ 488 h 504"/>
                <a:gd name="T102" fmla="*/ 252 w 264"/>
                <a:gd name="T103" fmla="*/ 451 h 504"/>
                <a:gd name="T104" fmla="*/ 253 w 264"/>
                <a:gd name="T105" fmla="*/ 390 h 504"/>
                <a:gd name="T106" fmla="*/ 153 w 264"/>
                <a:gd name="T107" fmla="*/ 376 h 504"/>
                <a:gd name="T108" fmla="*/ 139 w 264"/>
                <a:gd name="T109" fmla="*/ 389 h 504"/>
                <a:gd name="T110" fmla="*/ 91 w 264"/>
                <a:gd name="T111" fmla="*/ 400 h 504"/>
                <a:gd name="T112" fmla="*/ 73 w 264"/>
                <a:gd name="T113" fmla="*/ 379 h 504"/>
                <a:gd name="T114" fmla="*/ 101 w 264"/>
                <a:gd name="T115" fmla="*/ 287 h 504"/>
                <a:gd name="T116" fmla="*/ 158 w 264"/>
                <a:gd name="T117" fmla="*/ 304 h 504"/>
                <a:gd name="T118" fmla="*/ 202 w 264"/>
                <a:gd name="T119" fmla="*/ 294 h 504"/>
                <a:gd name="T120" fmla="*/ 264 w 264"/>
                <a:gd name="T121" fmla="*/ 27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503">
                  <a:moveTo>
                    <a:pt x="264" y="278"/>
                  </a:moveTo>
                  <a:cubicBezTo>
                    <a:pt x="259" y="281"/>
                    <a:pt x="259" y="281"/>
                    <a:pt x="259" y="281"/>
                  </a:cubicBezTo>
                  <a:cubicBezTo>
                    <a:pt x="257" y="282"/>
                    <a:pt x="256" y="283"/>
                    <a:pt x="254" y="283"/>
                  </a:cubicBezTo>
                  <a:cubicBezTo>
                    <a:pt x="253" y="284"/>
                    <a:pt x="251" y="285"/>
                    <a:pt x="249" y="286"/>
                  </a:cubicBezTo>
                  <a:cubicBezTo>
                    <a:pt x="248" y="287"/>
                    <a:pt x="246" y="287"/>
                    <a:pt x="244" y="288"/>
                  </a:cubicBezTo>
                  <a:cubicBezTo>
                    <a:pt x="243" y="288"/>
                    <a:pt x="241" y="289"/>
                    <a:pt x="239" y="290"/>
                  </a:cubicBezTo>
                  <a:cubicBezTo>
                    <a:pt x="234" y="291"/>
                    <a:pt x="234" y="291"/>
                    <a:pt x="234" y="291"/>
                  </a:cubicBezTo>
                  <a:cubicBezTo>
                    <a:pt x="229" y="292"/>
                    <a:pt x="229" y="292"/>
                    <a:pt x="229" y="292"/>
                  </a:cubicBezTo>
                  <a:cubicBezTo>
                    <a:pt x="224" y="293"/>
                    <a:pt x="224" y="293"/>
                    <a:pt x="224" y="293"/>
                  </a:cubicBezTo>
                  <a:cubicBezTo>
                    <a:pt x="216" y="293"/>
                    <a:pt x="209" y="293"/>
                    <a:pt x="202" y="294"/>
                  </a:cubicBezTo>
                  <a:cubicBezTo>
                    <a:pt x="200" y="294"/>
                    <a:pt x="199" y="294"/>
                    <a:pt x="197" y="294"/>
                  </a:cubicBezTo>
                  <a:cubicBezTo>
                    <a:pt x="195" y="295"/>
                    <a:pt x="193" y="295"/>
                    <a:pt x="192" y="295"/>
                  </a:cubicBezTo>
                  <a:cubicBezTo>
                    <a:pt x="190" y="296"/>
                    <a:pt x="188" y="296"/>
                    <a:pt x="186" y="297"/>
                  </a:cubicBezTo>
                  <a:cubicBezTo>
                    <a:pt x="185" y="297"/>
                    <a:pt x="183" y="298"/>
                    <a:pt x="181" y="299"/>
                  </a:cubicBezTo>
                  <a:cubicBezTo>
                    <a:pt x="181" y="299"/>
                    <a:pt x="181" y="299"/>
                    <a:pt x="181" y="299"/>
                  </a:cubicBezTo>
                  <a:cubicBezTo>
                    <a:pt x="176" y="301"/>
                    <a:pt x="176" y="301"/>
                    <a:pt x="176" y="301"/>
                  </a:cubicBezTo>
                  <a:cubicBezTo>
                    <a:pt x="174" y="302"/>
                    <a:pt x="172" y="303"/>
                    <a:pt x="170" y="304"/>
                  </a:cubicBezTo>
                  <a:cubicBezTo>
                    <a:pt x="168" y="304"/>
                    <a:pt x="166" y="304"/>
                    <a:pt x="164" y="305"/>
                  </a:cubicBezTo>
                  <a:cubicBezTo>
                    <a:pt x="162" y="305"/>
                    <a:pt x="160" y="305"/>
                    <a:pt x="158" y="305"/>
                  </a:cubicBezTo>
                  <a:cubicBezTo>
                    <a:pt x="156" y="305"/>
                    <a:pt x="154" y="304"/>
                    <a:pt x="152" y="304"/>
                  </a:cubicBezTo>
                  <a:cubicBezTo>
                    <a:pt x="151" y="303"/>
                    <a:pt x="149" y="303"/>
                    <a:pt x="147" y="302"/>
                  </a:cubicBezTo>
                  <a:cubicBezTo>
                    <a:pt x="141" y="300"/>
                    <a:pt x="141" y="300"/>
                    <a:pt x="141" y="300"/>
                  </a:cubicBezTo>
                  <a:cubicBezTo>
                    <a:pt x="135" y="298"/>
                    <a:pt x="135" y="298"/>
                    <a:pt x="135" y="298"/>
                  </a:cubicBezTo>
                  <a:cubicBezTo>
                    <a:pt x="132" y="296"/>
                    <a:pt x="128" y="294"/>
                    <a:pt x="124" y="293"/>
                  </a:cubicBezTo>
                  <a:cubicBezTo>
                    <a:pt x="119" y="291"/>
                    <a:pt x="119" y="291"/>
                    <a:pt x="119" y="291"/>
                  </a:cubicBezTo>
                  <a:cubicBezTo>
                    <a:pt x="117" y="290"/>
                    <a:pt x="115" y="289"/>
                    <a:pt x="113" y="289"/>
                  </a:cubicBezTo>
                  <a:cubicBezTo>
                    <a:pt x="111" y="289"/>
                    <a:pt x="109" y="288"/>
                    <a:pt x="107" y="288"/>
                  </a:cubicBezTo>
                  <a:cubicBezTo>
                    <a:pt x="105" y="288"/>
                    <a:pt x="103" y="287"/>
                    <a:pt x="101" y="287"/>
                  </a:cubicBezTo>
                  <a:cubicBezTo>
                    <a:pt x="99" y="288"/>
                    <a:pt x="97" y="288"/>
                    <a:pt x="95" y="288"/>
                  </a:cubicBezTo>
                  <a:cubicBezTo>
                    <a:pt x="89" y="289"/>
                    <a:pt x="89" y="289"/>
                    <a:pt x="89" y="289"/>
                  </a:cubicBezTo>
                  <a:cubicBezTo>
                    <a:pt x="89" y="289"/>
                    <a:pt x="89" y="289"/>
                    <a:pt x="89" y="289"/>
                  </a:cubicBezTo>
                  <a:cubicBezTo>
                    <a:pt x="87" y="291"/>
                    <a:pt x="86" y="293"/>
                    <a:pt x="84" y="295"/>
                  </a:cubicBezTo>
                  <a:cubicBezTo>
                    <a:pt x="82" y="297"/>
                    <a:pt x="81" y="299"/>
                    <a:pt x="80" y="302"/>
                  </a:cubicBezTo>
                  <a:cubicBezTo>
                    <a:pt x="78" y="306"/>
                    <a:pt x="76" y="311"/>
                    <a:pt x="75" y="316"/>
                  </a:cubicBezTo>
                  <a:cubicBezTo>
                    <a:pt x="72" y="327"/>
                    <a:pt x="71" y="337"/>
                    <a:pt x="71" y="348"/>
                  </a:cubicBezTo>
                  <a:cubicBezTo>
                    <a:pt x="70" y="358"/>
                    <a:pt x="71" y="369"/>
                    <a:pt x="73" y="379"/>
                  </a:cubicBezTo>
                  <a:cubicBezTo>
                    <a:pt x="75" y="390"/>
                    <a:pt x="78" y="400"/>
                    <a:pt x="82" y="409"/>
                  </a:cubicBezTo>
                  <a:cubicBezTo>
                    <a:pt x="82" y="409"/>
                    <a:pt x="82" y="409"/>
                    <a:pt x="82" y="409"/>
                  </a:cubicBezTo>
                  <a:cubicBezTo>
                    <a:pt x="82" y="407"/>
                    <a:pt x="82" y="407"/>
                    <a:pt x="82" y="407"/>
                  </a:cubicBezTo>
                  <a:cubicBezTo>
                    <a:pt x="83" y="406"/>
                    <a:pt x="83" y="406"/>
                    <a:pt x="83" y="405"/>
                  </a:cubicBezTo>
                  <a:cubicBezTo>
                    <a:pt x="84" y="404"/>
                    <a:pt x="84" y="404"/>
                    <a:pt x="85" y="403"/>
                  </a:cubicBezTo>
                  <a:cubicBezTo>
                    <a:pt x="87" y="402"/>
                    <a:pt x="87" y="402"/>
                    <a:pt x="87" y="402"/>
                  </a:cubicBezTo>
                  <a:cubicBezTo>
                    <a:pt x="87" y="401"/>
                    <a:pt x="88" y="401"/>
                    <a:pt x="89" y="400"/>
                  </a:cubicBezTo>
                  <a:cubicBezTo>
                    <a:pt x="89" y="400"/>
                    <a:pt x="90" y="400"/>
                    <a:pt x="91" y="400"/>
                  </a:cubicBezTo>
                  <a:cubicBezTo>
                    <a:pt x="92" y="399"/>
                    <a:pt x="94" y="399"/>
                    <a:pt x="95" y="399"/>
                  </a:cubicBezTo>
                  <a:cubicBezTo>
                    <a:pt x="98" y="398"/>
                    <a:pt x="101" y="398"/>
                    <a:pt x="104" y="398"/>
                  </a:cubicBezTo>
                  <a:cubicBezTo>
                    <a:pt x="107" y="398"/>
                    <a:pt x="110" y="397"/>
                    <a:pt x="113" y="397"/>
                  </a:cubicBezTo>
                  <a:cubicBezTo>
                    <a:pt x="117" y="396"/>
                    <a:pt x="117" y="396"/>
                    <a:pt x="117" y="396"/>
                  </a:cubicBezTo>
                  <a:cubicBezTo>
                    <a:pt x="122" y="395"/>
                    <a:pt x="122" y="395"/>
                    <a:pt x="122" y="395"/>
                  </a:cubicBezTo>
                  <a:cubicBezTo>
                    <a:pt x="123" y="395"/>
                    <a:pt x="125" y="394"/>
                    <a:pt x="126" y="394"/>
                  </a:cubicBezTo>
                  <a:cubicBezTo>
                    <a:pt x="128" y="393"/>
                    <a:pt x="129" y="393"/>
                    <a:pt x="130" y="392"/>
                  </a:cubicBezTo>
                  <a:cubicBezTo>
                    <a:pt x="132" y="392"/>
                    <a:pt x="133" y="391"/>
                    <a:pt x="134" y="390"/>
                  </a:cubicBezTo>
                  <a:cubicBezTo>
                    <a:pt x="138" y="388"/>
                    <a:pt x="138" y="388"/>
                    <a:pt x="138" y="388"/>
                  </a:cubicBezTo>
                  <a:cubicBezTo>
                    <a:pt x="140" y="388"/>
                    <a:pt x="141" y="387"/>
                    <a:pt x="142" y="386"/>
                  </a:cubicBezTo>
                  <a:cubicBezTo>
                    <a:pt x="146" y="383"/>
                    <a:pt x="146" y="383"/>
                    <a:pt x="146" y="383"/>
                  </a:cubicBezTo>
                  <a:cubicBezTo>
                    <a:pt x="146" y="383"/>
                    <a:pt x="146" y="383"/>
                    <a:pt x="146" y="383"/>
                  </a:cubicBezTo>
                  <a:cubicBezTo>
                    <a:pt x="146" y="381"/>
                    <a:pt x="146" y="378"/>
                    <a:pt x="146" y="375"/>
                  </a:cubicBezTo>
                  <a:cubicBezTo>
                    <a:pt x="146" y="375"/>
                    <a:pt x="146" y="374"/>
                    <a:pt x="146" y="374"/>
                  </a:cubicBezTo>
                  <a:cubicBezTo>
                    <a:pt x="147" y="374"/>
                    <a:pt x="147" y="374"/>
                    <a:pt x="147" y="374"/>
                  </a:cubicBezTo>
                  <a:cubicBezTo>
                    <a:pt x="148" y="374"/>
                    <a:pt x="148" y="375"/>
                    <a:pt x="149" y="375"/>
                  </a:cubicBezTo>
                  <a:cubicBezTo>
                    <a:pt x="150" y="375"/>
                    <a:pt x="152" y="375"/>
                    <a:pt x="153" y="375"/>
                  </a:cubicBezTo>
                  <a:cubicBezTo>
                    <a:pt x="156" y="375"/>
                    <a:pt x="158" y="375"/>
                    <a:pt x="161" y="374"/>
                  </a:cubicBezTo>
                  <a:cubicBezTo>
                    <a:pt x="163" y="373"/>
                    <a:pt x="166" y="373"/>
                    <a:pt x="168" y="372"/>
                  </a:cubicBezTo>
                  <a:cubicBezTo>
                    <a:pt x="168" y="372"/>
                    <a:pt x="168" y="372"/>
                    <a:pt x="168" y="372"/>
                  </a:cubicBezTo>
                  <a:cubicBezTo>
                    <a:pt x="168" y="370"/>
                    <a:pt x="169" y="368"/>
                    <a:pt x="171" y="366"/>
                  </a:cubicBezTo>
                  <a:cubicBezTo>
                    <a:pt x="172" y="364"/>
                    <a:pt x="173" y="363"/>
                    <a:pt x="175" y="362"/>
                  </a:cubicBezTo>
                  <a:cubicBezTo>
                    <a:pt x="179" y="360"/>
                    <a:pt x="183" y="359"/>
                    <a:pt x="187" y="359"/>
                  </a:cubicBezTo>
                  <a:cubicBezTo>
                    <a:pt x="196" y="359"/>
                    <a:pt x="204" y="361"/>
                    <a:pt x="211" y="364"/>
                  </a:cubicBezTo>
                  <a:cubicBezTo>
                    <a:pt x="227" y="370"/>
                    <a:pt x="241" y="379"/>
                    <a:pt x="254" y="390"/>
                  </a:cubicBezTo>
                  <a:cubicBezTo>
                    <a:pt x="254" y="390"/>
                    <a:pt x="254" y="390"/>
                    <a:pt x="254" y="390"/>
                  </a:cubicBezTo>
                  <a:cubicBezTo>
                    <a:pt x="254" y="390"/>
                    <a:pt x="254" y="390"/>
                    <a:pt x="254" y="390"/>
                  </a:cubicBezTo>
                  <a:cubicBezTo>
                    <a:pt x="253" y="395"/>
                    <a:pt x="253" y="395"/>
                    <a:pt x="253" y="395"/>
                  </a:cubicBezTo>
                  <a:cubicBezTo>
                    <a:pt x="253" y="396"/>
                    <a:pt x="252" y="398"/>
                    <a:pt x="252" y="399"/>
                  </a:cubicBezTo>
                  <a:cubicBezTo>
                    <a:pt x="252" y="403"/>
                    <a:pt x="251" y="406"/>
                    <a:pt x="251" y="409"/>
                  </a:cubicBezTo>
                  <a:cubicBezTo>
                    <a:pt x="251" y="412"/>
                    <a:pt x="251" y="415"/>
                    <a:pt x="251" y="418"/>
                  </a:cubicBezTo>
                  <a:cubicBezTo>
                    <a:pt x="251" y="421"/>
                    <a:pt x="250" y="424"/>
                    <a:pt x="251" y="428"/>
                  </a:cubicBezTo>
                  <a:cubicBezTo>
                    <a:pt x="251" y="431"/>
                    <a:pt x="251" y="434"/>
                    <a:pt x="251" y="437"/>
                  </a:cubicBezTo>
                  <a:cubicBezTo>
                    <a:pt x="251" y="440"/>
                    <a:pt x="252" y="443"/>
                    <a:pt x="252" y="446"/>
                  </a:cubicBezTo>
                  <a:cubicBezTo>
                    <a:pt x="253" y="451"/>
                    <a:pt x="253" y="451"/>
                    <a:pt x="253" y="451"/>
                  </a:cubicBezTo>
                  <a:cubicBezTo>
                    <a:pt x="253" y="452"/>
                    <a:pt x="253" y="454"/>
                    <a:pt x="254" y="455"/>
                  </a:cubicBezTo>
                  <a:cubicBezTo>
                    <a:pt x="256" y="465"/>
                    <a:pt x="256" y="465"/>
                    <a:pt x="256" y="465"/>
                  </a:cubicBezTo>
                  <a:cubicBezTo>
                    <a:pt x="256" y="465"/>
                    <a:pt x="256" y="465"/>
                    <a:pt x="256" y="465"/>
                  </a:cubicBezTo>
                  <a:cubicBezTo>
                    <a:pt x="256" y="465"/>
                    <a:pt x="256" y="465"/>
                    <a:pt x="256" y="465"/>
                  </a:cubicBezTo>
                  <a:cubicBezTo>
                    <a:pt x="225" y="475"/>
                    <a:pt x="225" y="475"/>
                    <a:pt x="225" y="475"/>
                  </a:cubicBezTo>
                  <a:cubicBezTo>
                    <a:pt x="219" y="476"/>
                    <a:pt x="214" y="477"/>
                    <a:pt x="209" y="478"/>
                  </a:cubicBezTo>
                  <a:cubicBezTo>
                    <a:pt x="193" y="482"/>
                    <a:pt x="193" y="482"/>
                    <a:pt x="193" y="482"/>
                  </a:cubicBezTo>
                  <a:cubicBezTo>
                    <a:pt x="188" y="483"/>
                    <a:pt x="182" y="484"/>
                    <a:pt x="177" y="485"/>
                  </a:cubicBezTo>
                  <a:cubicBezTo>
                    <a:pt x="161" y="487"/>
                    <a:pt x="161" y="487"/>
                    <a:pt x="161" y="487"/>
                  </a:cubicBezTo>
                  <a:cubicBezTo>
                    <a:pt x="145" y="489"/>
                    <a:pt x="145" y="489"/>
                    <a:pt x="145" y="489"/>
                  </a:cubicBezTo>
                  <a:cubicBezTo>
                    <a:pt x="140" y="490"/>
                    <a:pt x="134" y="491"/>
                    <a:pt x="129" y="491"/>
                  </a:cubicBezTo>
                  <a:cubicBezTo>
                    <a:pt x="97" y="494"/>
                    <a:pt x="97" y="494"/>
                    <a:pt x="97" y="494"/>
                  </a:cubicBezTo>
                  <a:cubicBezTo>
                    <a:pt x="86" y="495"/>
                    <a:pt x="75" y="496"/>
                    <a:pt x="65" y="497"/>
                  </a:cubicBezTo>
                  <a:cubicBezTo>
                    <a:pt x="49" y="499"/>
                    <a:pt x="49" y="499"/>
                    <a:pt x="49" y="499"/>
                  </a:cubicBezTo>
                  <a:cubicBezTo>
                    <a:pt x="43" y="499"/>
                    <a:pt x="38" y="500"/>
                    <a:pt x="33" y="500"/>
                  </a:cubicBezTo>
                  <a:cubicBezTo>
                    <a:pt x="1" y="504"/>
                    <a:pt x="1" y="504"/>
                    <a:pt x="1" y="504"/>
                  </a:cubicBezTo>
                  <a:cubicBezTo>
                    <a:pt x="0" y="504"/>
                    <a:pt x="0" y="504"/>
                    <a:pt x="0" y="504"/>
                  </a:cubicBezTo>
                  <a:cubicBezTo>
                    <a:pt x="0" y="504"/>
                    <a:pt x="0" y="504"/>
                    <a:pt x="0" y="504"/>
                  </a:cubicBezTo>
                  <a:cubicBezTo>
                    <a:pt x="0" y="481"/>
                    <a:pt x="0" y="458"/>
                    <a:pt x="0" y="435"/>
                  </a:cubicBezTo>
                  <a:cubicBezTo>
                    <a:pt x="0" y="400"/>
                    <a:pt x="0" y="400"/>
                    <a:pt x="0" y="400"/>
                  </a:cubicBezTo>
                  <a:cubicBezTo>
                    <a:pt x="0" y="383"/>
                    <a:pt x="0" y="383"/>
                    <a:pt x="0" y="383"/>
                  </a:cubicBezTo>
                  <a:cubicBezTo>
                    <a:pt x="0" y="377"/>
                    <a:pt x="0" y="371"/>
                    <a:pt x="0" y="365"/>
                  </a:cubicBezTo>
                  <a:cubicBezTo>
                    <a:pt x="2" y="348"/>
                    <a:pt x="2" y="348"/>
                    <a:pt x="2" y="348"/>
                  </a:cubicBezTo>
                  <a:cubicBezTo>
                    <a:pt x="2" y="340"/>
                    <a:pt x="2" y="340"/>
                    <a:pt x="2" y="340"/>
                  </a:cubicBezTo>
                  <a:cubicBezTo>
                    <a:pt x="2" y="337"/>
                    <a:pt x="2" y="334"/>
                    <a:pt x="3" y="331"/>
                  </a:cubicBezTo>
                  <a:cubicBezTo>
                    <a:pt x="5" y="314"/>
                    <a:pt x="5" y="314"/>
                    <a:pt x="5" y="314"/>
                  </a:cubicBezTo>
                  <a:cubicBezTo>
                    <a:pt x="6" y="308"/>
                    <a:pt x="6" y="302"/>
                    <a:pt x="7" y="297"/>
                  </a:cubicBezTo>
                  <a:cubicBezTo>
                    <a:pt x="10" y="280"/>
                    <a:pt x="10" y="280"/>
                    <a:pt x="10" y="280"/>
                  </a:cubicBezTo>
                  <a:cubicBezTo>
                    <a:pt x="12" y="271"/>
                    <a:pt x="12" y="271"/>
                    <a:pt x="12" y="271"/>
                  </a:cubicBezTo>
                  <a:cubicBezTo>
                    <a:pt x="13" y="267"/>
                    <a:pt x="13" y="267"/>
                    <a:pt x="13" y="267"/>
                  </a:cubicBezTo>
                  <a:cubicBezTo>
                    <a:pt x="14" y="263"/>
                    <a:pt x="14" y="263"/>
                    <a:pt x="14" y="263"/>
                  </a:cubicBezTo>
                  <a:cubicBezTo>
                    <a:pt x="22" y="229"/>
                    <a:pt x="22" y="229"/>
                    <a:pt x="22" y="229"/>
                  </a:cubicBezTo>
                  <a:cubicBezTo>
                    <a:pt x="22" y="230"/>
                    <a:pt x="22" y="230"/>
                    <a:pt x="22" y="230"/>
                  </a:cubicBezTo>
                  <a:cubicBezTo>
                    <a:pt x="22" y="228"/>
                    <a:pt x="22" y="228"/>
                    <a:pt x="22" y="228"/>
                  </a:cubicBezTo>
                  <a:cubicBezTo>
                    <a:pt x="21" y="228"/>
                    <a:pt x="22" y="227"/>
                    <a:pt x="22" y="227"/>
                  </a:cubicBezTo>
                  <a:cubicBezTo>
                    <a:pt x="23" y="226"/>
                    <a:pt x="23" y="225"/>
                    <a:pt x="24" y="225"/>
                  </a:cubicBezTo>
                  <a:cubicBezTo>
                    <a:pt x="26" y="224"/>
                    <a:pt x="27" y="223"/>
                    <a:pt x="28" y="223"/>
                  </a:cubicBezTo>
                  <a:cubicBezTo>
                    <a:pt x="37" y="219"/>
                    <a:pt x="37" y="219"/>
                    <a:pt x="37" y="219"/>
                  </a:cubicBezTo>
                  <a:cubicBezTo>
                    <a:pt x="55" y="212"/>
                    <a:pt x="55" y="212"/>
                    <a:pt x="55" y="212"/>
                  </a:cubicBezTo>
                  <a:cubicBezTo>
                    <a:pt x="55" y="212"/>
                    <a:pt x="55" y="212"/>
                    <a:pt x="55" y="212"/>
                  </a:cubicBezTo>
                  <a:cubicBezTo>
                    <a:pt x="59" y="206"/>
                    <a:pt x="62" y="200"/>
                    <a:pt x="67" y="194"/>
                  </a:cubicBezTo>
                  <a:cubicBezTo>
                    <a:pt x="68" y="193"/>
                    <a:pt x="69" y="192"/>
                    <a:pt x="71" y="191"/>
                  </a:cubicBezTo>
                  <a:cubicBezTo>
                    <a:pt x="72" y="190"/>
                    <a:pt x="73" y="190"/>
                    <a:pt x="74" y="191"/>
                  </a:cubicBezTo>
                  <a:cubicBezTo>
                    <a:pt x="75" y="191"/>
                    <a:pt x="76" y="192"/>
                    <a:pt x="77" y="192"/>
                  </a:cubicBezTo>
                  <a:cubicBezTo>
                    <a:pt x="79" y="195"/>
                    <a:pt x="80" y="199"/>
                    <a:pt x="81" y="203"/>
                  </a:cubicBezTo>
                  <a:cubicBezTo>
                    <a:pt x="80" y="202"/>
                    <a:pt x="80" y="202"/>
                    <a:pt x="80" y="202"/>
                  </a:cubicBezTo>
                  <a:cubicBezTo>
                    <a:pt x="86" y="198"/>
                    <a:pt x="86" y="198"/>
                    <a:pt x="86" y="198"/>
                  </a:cubicBezTo>
                  <a:cubicBezTo>
                    <a:pt x="87" y="197"/>
                    <a:pt x="90" y="196"/>
                    <a:pt x="92" y="195"/>
                  </a:cubicBezTo>
                  <a:cubicBezTo>
                    <a:pt x="93" y="194"/>
                    <a:pt x="94" y="194"/>
                    <a:pt x="95" y="193"/>
                  </a:cubicBezTo>
                  <a:cubicBezTo>
                    <a:pt x="98" y="192"/>
                    <a:pt x="98" y="192"/>
                    <a:pt x="98" y="192"/>
                  </a:cubicBezTo>
                  <a:cubicBezTo>
                    <a:pt x="100" y="191"/>
                    <a:pt x="103" y="191"/>
                    <a:pt x="105" y="191"/>
                  </a:cubicBezTo>
                  <a:cubicBezTo>
                    <a:pt x="107" y="191"/>
                    <a:pt x="110" y="191"/>
                    <a:pt x="112" y="191"/>
                  </a:cubicBezTo>
                  <a:cubicBezTo>
                    <a:pt x="114" y="191"/>
                    <a:pt x="117" y="191"/>
                    <a:pt x="119" y="192"/>
                  </a:cubicBezTo>
                  <a:cubicBezTo>
                    <a:pt x="126" y="193"/>
                    <a:pt x="126" y="193"/>
                    <a:pt x="126" y="193"/>
                  </a:cubicBezTo>
                  <a:cubicBezTo>
                    <a:pt x="132" y="195"/>
                    <a:pt x="132" y="195"/>
                    <a:pt x="132" y="195"/>
                  </a:cubicBezTo>
                  <a:cubicBezTo>
                    <a:pt x="145" y="198"/>
                    <a:pt x="145" y="198"/>
                    <a:pt x="145" y="198"/>
                  </a:cubicBezTo>
                  <a:cubicBezTo>
                    <a:pt x="152" y="200"/>
                    <a:pt x="152" y="200"/>
                    <a:pt x="152" y="200"/>
                  </a:cubicBezTo>
                  <a:cubicBezTo>
                    <a:pt x="159" y="202"/>
                    <a:pt x="159" y="202"/>
                    <a:pt x="159" y="202"/>
                  </a:cubicBezTo>
                  <a:cubicBezTo>
                    <a:pt x="161" y="202"/>
                    <a:pt x="163" y="202"/>
                    <a:pt x="165" y="203"/>
                  </a:cubicBezTo>
                  <a:cubicBezTo>
                    <a:pt x="168" y="203"/>
                    <a:pt x="170" y="203"/>
                    <a:pt x="172" y="203"/>
                  </a:cubicBezTo>
                  <a:cubicBezTo>
                    <a:pt x="174" y="203"/>
                    <a:pt x="177" y="203"/>
                    <a:pt x="179" y="202"/>
                  </a:cubicBezTo>
                  <a:cubicBezTo>
                    <a:pt x="185" y="201"/>
                    <a:pt x="185" y="201"/>
                    <a:pt x="185" y="201"/>
                  </a:cubicBezTo>
                  <a:cubicBezTo>
                    <a:pt x="185" y="201"/>
                    <a:pt x="185" y="201"/>
                    <a:pt x="185" y="201"/>
                  </a:cubicBezTo>
                  <a:cubicBezTo>
                    <a:pt x="186" y="200"/>
                    <a:pt x="187" y="198"/>
                    <a:pt x="188" y="197"/>
                  </a:cubicBezTo>
                  <a:cubicBezTo>
                    <a:pt x="189" y="195"/>
                    <a:pt x="190" y="194"/>
                    <a:pt x="190" y="192"/>
                  </a:cubicBezTo>
                  <a:cubicBezTo>
                    <a:pt x="191" y="190"/>
                    <a:pt x="192" y="189"/>
                    <a:pt x="192" y="187"/>
                  </a:cubicBezTo>
                  <a:cubicBezTo>
                    <a:pt x="193" y="185"/>
                    <a:pt x="194" y="184"/>
                    <a:pt x="194" y="182"/>
                  </a:cubicBezTo>
                  <a:cubicBezTo>
                    <a:pt x="195" y="180"/>
                    <a:pt x="195" y="179"/>
                    <a:pt x="196" y="177"/>
                  </a:cubicBezTo>
                  <a:cubicBezTo>
                    <a:pt x="196" y="175"/>
                    <a:pt x="197" y="173"/>
                    <a:pt x="197" y="172"/>
                  </a:cubicBezTo>
                  <a:cubicBezTo>
                    <a:pt x="197" y="170"/>
                    <a:pt x="198" y="168"/>
                    <a:pt x="198" y="166"/>
                  </a:cubicBezTo>
                  <a:cubicBezTo>
                    <a:pt x="198" y="165"/>
                    <a:pt x="198" y="163"/>
                    <a:pt x="199" y="161"/>
                  </a:cubicBezTo>
                  <a:cubicBezTo>
                    <a:pt x="199" y="156"/>
                    <a:pt x="199" y="156"/>
                    <a:pt x="199" y="156"/>
                  </a:cubicBezTo>
                  <a:cubicBezTo>
                    <a:pt x="199" y="150"/>
                    <a:pt x="199" y="150"/>
                    <a:pt x="199" y="150"/>
                  </a:cubicBezTo>
                  <a:cubicBezTo>
                    <a:pt x="199" y="145"/>
                    <a:pt x="199" y="145"/>
                    <a:pt x="199" y="145"/>
                  </a:cubicBezTo>
                  <a:cubicBezTo>
                    <a:pt x="199" y="143"/>
                    <a:pt x="199" y="141"/>
                    <a:pt x="199" y="139"/>
                  </a:cubicBezTo>
                  <a:cubicBezTo>
                    <a:pt x="199" y="138"/>
                    <a:pt x="199" y="136"/>
                    <a:pt x="198" y="134"/>
                  </a:cubicBezTo>
                  <a:cubicBezTo>
                    <a:pt x="198" y="132"/>
                    <a:pt x="198" y="131"/>
                    <a:pt x="197" y="129"/>
                  </a:cubicBezTo>
                  <a:cubicBezTo>
                    <a:pt x="197" y="127"/>
                    <a:pt x="196" y="125"/>
                    <a:pt x="196" y="124"/>
                  </a:cubicBezTo>
                  <a:cubicBezTo>
                    <a:pt x="195" y="122"/>
                    <a:pt x="194" y="121"/>
                    <a:pt x="194" y="119"/>
                  </a:cubicBezTo>
                  <a:cubicBezTo>
                    <a:pt x="194" y="119"/>
                    <a:pt x="194" y="119"/>
                    <a:pt x="194" y="119"/>
                  </a:cubicBezTo>
                  <a:cubicBezTo>
                    <a:pt x="192" y="119"/>
                    <a:pt x="190" y="118"/>
                    <a:pt x="188" y="118"/>
                  </a:cubicBezTo>
                  <a:cubicBezTo>
                    <a:pt x="186" y="117"/>
                    <a:pt x="184" y="116"/>
                    <a:pt x="182" y="115"/>
                  </a:cubicBezTo>
                  <a:cubicBezTo>
                    <a:pt x="181" y="115"/>
                    <a:pt x="179" y="114"/>
                    <a:pt x="177" y="113"/>
                  </a:cubicBezTo>
                  <a:cubicBezTo>
                    <a:pt x="175" y="112"/>
                    <a:pt x="173" y="111"/>
                    <a:pt x="171" y="110"/>
                  </a:cubicBezTo>
                  <a:cubicBezTo>
                    <a:pt x="164" y="106"/>
                    <a:pt x="157" y="101"/>
                    <a:pt x="150" y="97"/>
                  </a:cubicBezTo>
                  <a:cubicBezTo>
                    <a:pt x="146" y="95"/>
                    <a:pt x="143" y="93"/>
                    <a:pt x="139" y="91"/>
                  </a:cubicBezTo>
                  <a:cubicBezTo>
                    <a:pt x="137" y="90"/>
                    <a:pt x="136" y="89"/>
                    <a:pt x="134" y="88"/>
                  </a:cubicBezTo>
                  <a:cubicBezTo>
                    <a:pt x="132" y="87"/>
                    <a:pt x="130" y="86"/>
                    <a:pt x="128" y="85"/>
                  </a:cubicBezTo>
                  <a:cubicBezTo>
                    <a:pt x="123" y="83"/>
                    <a:pt x="123" y="83"/>
                    <a:pt x="123" y="83"/>
                  </a:cubicBezTo>
                  <a:cubicBezTo>
                    <a:pt x="117" y="81"/>
                    <a:pt x="117" y="81"/>
                    <a:pt x="117" y="81"/>
                  </a:cubicBezTo>
                  <a:cubicBezTo>
                    <a:pt x="111" y="79"/>
                    <a:pt x="111" y="79"/>
                    <a:pt x="111" y="79"/>
                  </a:cubicBezTo>
                  <a:cubicBezTo>
                    <a:pt x="105" y="78"/>
                    <a:pt x="105" y="78"/>
                    <a:pt x="105" y="78"/>
                  </a:cubicBezTo>
                  <a:cubicBezTo>
                    <a:pt x="106" y="77"/>
                    <a:pt x="106" y="77"/>
                    <a:pt x="106" y="77"/>
                  </a:cubicBezTo>
                  <a:cubicBezTo>
                    <a:pt x="111" y="86"/>
                    <a:pt x="115" y="97"/>
                    <a:pt x="116" y="108"/>
                  </a:cubicBezTo>
                  <a:cubicBezTo>
                    <a:pt x="116" y="111"/>
                    <a:pt x="116" y="114"/>
                    <a:pt x="115" y="116"/>
                  </a:cubicBezTo>
                  <a:cubicBezTo>
                    <a:pt x="115" y="119"/>
                    <a:pt x="114" y="122"/>
                    <a:pt x="113" y="124"/>
                  </a:cubicBezTo>
                  <a:cubicBezTo>
                    <a:pt x="112" y="126"/>
                    <a:pt x="111" y="127"/>
                    <a:pt x="110" y="127"/>
                  </a:cubicBezTo>
                  <a:cubicBezTo>
                    <a:pt x="108" y="128"/>
                    <a:pt x="107" y="127"/>
                    <a:pt x="106" y="126"/>
                  </a:cubicBezTo>
                  <a:cubicBezTo>
                    <a:pt x="104" y="126"/>
                    <a:pt x="104" y="124"/>
                    <a:pt x="103" y="123"/>
                  </a:cubicBezTo>
                  <a:cubicBezTo>
                    <a:pt x="102" y="122"/>
                    <a:pt x="101" y="121"/>
                    <a:pt x="101" y="120"/>
                  </a:cubicBezTo>
                  <a:cubicBezTo>
                    <a:pt x="101" y="120"/>
                    <a:pt x="101" y="120"/>
                    <a:pt x="101" y="120"/>
                  </a:cubicBezTo>
                  <a:cubicBezTo>
                    <a:pt x="92" y="126"/>
                    <a:pt x="92" y="126"/>
                    <a:pt x="92" y="126"/>
                  </a:cubicBezTo>
                  <a:cubicBezTo>
                    <a:pt x="90" y="127"/>
                    <a:pt x="89" y="127"/>
                    <a:pt x="87" y="128"/>
                  </a:cubicBezTo>
                  <a:cubicBezTo>
                    <a:pt x="85" y="129"/>
                    <a:pt x="84" y="130"/>
                    <a:pt x="82" y="130"/>
                  </a:cubicBezTo>
                  <a:cubicBezTo>
                    <a:pt x="77" y="131"/>
                    <a:pt x="77" y="131"/>
                    <a:pt x="77" y="131"/>
                  </a:cubicBezTo>
                  <a:cubicBezTo>
                    <a:pt x="76" y="132"/>
                    <a:pt x="75" y="132"/>
                    <a:pt x="74" y="132"/>
                  </a:cubicBezTo>
                  <a:cubicBezTo>
                    <a:pt x="71" y="132"/>
                    <a:pt x="71" y="132"/>
                    <a:pt x="71" y="132"/>
                  </a:cubicBezTo>
                  <a:cubicBezTo>
                    <a:pt x="66" y="133"/>
                    <a:pt x="66" y="133"/>
                    <a:pt x="66" y="133"/>
                  </a:cubicBezTo>
                  <a:cubicBezTo>
                    <a:pt x="60" y="134"/>
                    <a:pt x="60" y="134"/>
                    <a:pt x="60" y="134"/>
                  </a:cubicBezTo>
                  <a:cubicBezTo>
                    <a:pt x="50" y="134"/>
                    <a:pt x="50" y="134"/>
                    <a:pt x="50" y="134"/>
                  </a:cubicBezTo>
                  <a:cubicBezTo>
                    <a:pt x="46" y="135"/>
                    <a:pt x="42" y="135"/>
                    <a:pt x="39" y="135"/>
                  </a:cubicBezTo>
                  <a:cubicBezTo>
                    <a:pt x="35" y="136"/>
                    <a:pt x="32" y="136"/>
                    <a:pt x="28" y="137"/>
                  </a:cubicBezTo>
                  <a:cubicBezTo>
                    <a:pt x="17" y="139"/>
                    <a:pt x="17" y="139"/>
                    <a:pt x="17" y="139"/>
                  </a:cubicBezTo>
                  <a:cubicBezTo>
                    <a:pt x="17" y="139"/>
                    <a:pt x="17" y="139"/>
                    <a:pt x="17" y="139"/>
                  </a:cubicBezTo>
                  <a:cubicBezTo>
                    <a:pt x="17" y="138"/>
                    <a:pt x="17" y="138"/>
                    <a:pt x="17" y="138"/>
                  </a:cubicBezTo>
                  <a:cubicBezTo>
                    <a:pt x="18" y="130"/>
                    <a:pt x="18" y="130"/>
                    <a:pt x="18" y="130"/>
                  </a:cubicBezTo>
                  <a:cubicBezTo>
                    <a:pt x="18" y="127"/>
                    <a:pt x="19" y="124"/>
                    <a:pt x="19" y="121"/>
                  </a:cubicBezTo>
                  <a:cubicBezTo>
                    <a:pt x="19" y="112"/>
                    <a:pt x="19" y="112"/>
                    <a:pt x="19" y="112"/>
                  </a:cubicBezTo>
                  <a:cubicBezTo>
                    <a:pt x="20" y="104"/>
                    <a:pt x="20" y="104"/>
                    <a:pt x="20" y="104"/>
                  </a:cubicBezTo>
                  <a:cubicBezTo>
                    <a:pt x="20" y="98"/>
                    <a:pt x="20" y="93"/>
                    <a:pt x="20" y="87"/>
                  </a:cubicBezTo>
                  <a:cubicBezTo>
                    <a:pt x="20" y="70"/>
                    <a:pt x="20" y="70"/>
                    <a:pt x="20" y="70"/>
                  </a:cubicBezTo>
                  <a:cubicBezTo>
                    <a:pt x="21" y="35"/>
                    <a:pt x="21" y="35"/>
                    <a:pt x="21" y="35"/>
                  </a:cubicBezTo>
                  <a:cubicBezTo>
                    <a:pt x="21" y="24"/>
                    <a:pt x="21" y="12"/>
                    <a:pt x="22" y="1"/>
                  </a:cubicBezTo>
                  <a:cubicBezTo>
                    <a:pt x="22" y="0"/>
                    <a:pt x="22" y="0"/>
                    <a:pt x="22" y="0"/>
                  </a:cubicBezTo>
                  <a:cubicBezTo>
                    <a:pt x="22" y="1"/>
                    <a:pt x="22" y="1"/>
                    <a:pt x="22" y="1"/>
                  </a:cubicBezTo>
                  <a:cubicBezTo>
                    <a:pt x="23" y="2"/>
                    <a:pt x="24" y="4"/>
                    <a:pt x="25" y="6"/>
                  </a:cubicBezTo>
                  <a:cubicBezTo>
                    <a:pt x="26" y="7"/>
                    <a:pt x="27" y="9"/>
                    <a:pt x="29" y="10"/>
                  </a:cubicBezTo>
                  <a:cubicBezTo>
                    <a:pt x="30" y="12"/>
                    <a:pt x="30" y="12"/>
                    <a:pt x="30" y="12"/>
                  </a:cubicBezTo>
                  <a:cubicBezTo>
                    <a:pt x="32" y="14"/>
                    <a:pt x="32" y="14"/>
                    <a:pt x="32" y="14"/>
                  </a:cubicBezTo>
                  <a:cubicBezTo>
                    <a:pt x="34" y="15"/>
                    <a:pt x="35" y="16"/>
                    <a:pt x="37" y="17"/>
                  </a:cubicBezTo>
                  <a:cubicBezTo>
                    <a:pt x="38" y="18"/>
                    <a:pt x="40" y="19"/>
                    <a:pt x="41" y="20"/>
                  </a:cubicBezTo>
                  <a:cubicBezTo>
                    <a:pt x="43" y="21"/>
                    <a:pt x="45" y="22"/>
                    <a:pt x="46" y="23"/>
                  </a:cubicBezTo>
                  <a:cubicBezTo>
                    <a:pt x="48" y="23"/>
                    <a:pt x="49" y="24"/>
                    <a:pt x="51" y="25"/>
                  </a:cubicBezTo>
                  <a:cubicBezTo>
                    <a:pt x="53" y="25"/>
                    <a:pt x="55" y="26"/>
                    <a:pt x="56" y="26"/>
                  </a:cubicBezTo>
                  <a:cubicBezTo>
                    <a:pt x="58" y="27"/>
                    <a:pt x="60" y="27"/>
                    <a:pt x="62" y="27"/>
                  </a:cubicBezTo>
                  <a:cubicBezTo>
                    <a:pt x="64" y="28"/>
                    <a:pt x="64" y="28"/>
                    <a:pt x="64" y="28"/>
                  </a:cubicBezTo>
                  <a:cubicBezTo>
                    <a:pt x="67" y="28"/>
                    <a:pt x="67" y="28"/>
                    <a:pt x="67" y="28"/>
                  </a:cubicBezTo>
                  <a:cubicBezTo>
                    <a:pt x="69" y="28"/>
                    <a:pt x="70" y="28"/>
                    <a:pt x="72" y="28"/>
                  </a:cubicBezTo>
                  <a:cubicBezTo>
                    <a:pt x="74" y="28"/>
                    <a:pt x="76" y="28"/>
                    <a:pt x="78" y="28"/>
                  </a:cubicBezTo>
                  <a:cubicBezTo>
                    <a:pt x="79" y="28"/>
                    <a:pt x="81" y="28"/>
                    <a:pt x="83" y="27"/>
                  </a:cubicBezTo>
                  <a:cubicBezTo>
                    <a:pt x="85" y="27"/>
                    <a:pt x="87" y="27"/>
                    <a:pt x="88" y="26"/>
                  </a:cubicBezTo>
                  <a:cubicBezTo>
                    <a:pt x="90" y="26"/>
                    <a:pt x="92" y="25"/>
                    <a:pt x="93" y="24"/>
                  </a:cubicBezTo>
                  <a:cubicBezTo>
                    <a:pt x="98" y="22"/>
                    <a:pt x="98" y="22"/>
                    <a:pt x="98" y="22"/>
                  </a:cubicBezTo>
                  <a:cubicBezTo>
                    <a:pt x="98" y="22"/>
                    <a:pt x="98" y="22"/>
                    <a:pt x="98" y="22"/>
                  </a:cubicBezTo>
                  <a:cubicBezTo>
                    <a:pt x="99" y="20"/>
                    <a:pt x="101" y="19"/>
                    <a:pt x="102" y="17"/>
                  </a:cubicBezTo>
                  <a:cubicBezTo>
                    <a:pt x="102" y="16"/>
                    <a:pt x="103" y="15"/>
                    <a:pt x="104" y="15"/>
                  </a:cubicBezTo>
                  <a:cubicBezTo>
                    <a:pt x="104" y="14"/>
                    <a:pt x="104" y="14"/>
                    <a:pt x="104" y="13"/>
                  </a:cubicBezTo>
                  <a:cubicBezTo>
                    <a:pt x="104" y="13"/>
                    <a:pt x="104" y="13"/>
                    <a:pt x="104" y="13"/>
                  </a:cubicBezTo>
                  <a:cubicBezTo>
                    <a:pt x="104" y="13"/>
                    <a:pt x="105" y="13"/>
                    <a:pt x="104" y="13"/>
                  </a:cubicBezTo>
                  <a:cubicBezTo>
                    <a:pt x="104" y="13"/>
                    <a:pt x="104" y="13"/>
                    <a:pt x="104" y="13"/>
                  </a:cubicBezTo>
                  <a:cubicBezTo>
                    <a:pt x="102" y="15"/>
                    <a:pt x="101" y="16"/>
                    <a:pt x="99" y="17"/>
                  </a:cubicBezTo>
                  <a:cubicBezTo>
                    <a:pt x="98" y="19"/>
                    <a:pt x="96" y="20"/>
                    <a:pt x="95" y="22"/>
                  </a:cubicBezTo>
                  <a:cubicBezTo>
                    <a:pt x="95" y="21"/>
                    <a:pt x="95" y="21"/>
                    <a:pt x="95" y="21"/>
                  </a:cubicBezTo>
                  <a:cubicBezTo>
                    <a:pt x="102" y="21"/>
                    <a:pt x="102" y="21"/>
                    <a:pt x="102" y="21"/>
                  </a:cubicBezTo>
                  <a:cubicBezTo>
                    <a:pt x="104" y="20"/>
                    <a:pt x="106" y="20"/>
                    <a:pt x="109" y="20"/>
                  </a:cubicBezTo>
                  <a:cubicBezTo>
                    <a:pt x="111" y="20"/>
                    <a:pt x="114" y="20"/>
                    <a:pt x="116" y="20"/>
                  </a:cubicBezTo>
                  <a:cubicBezTo>
                    <a:pt x="118" y="21"/>
                    <a:pt x="121" y="21"/>
                    <a:pt x="123" y="21"/>
                  </a:cubicBezTo>
                  <a:cubicBezTo>
                    <a:pt x="125" y="22"/>
                    <a:pt x="128" y="22"/>
                    <a:pt x="130" y="23"/>
                  </a:cubicBezTo>
                  <a:cubicBezTo>
                    <a:pt x="132" y="23"/>
                    <a:pt x="134" y="24"/>
                    <a:pt x="137" y="24"/>
                  </a:cubicBezTo>
                  <a:cubicBezTo>
                    <a:pt x="141" y="25"/>
                    <a:pt x="146" y="27"/>
                    <a:pt x="150" y="28"/>
                  </a:cubicBezTo>
                  <a:cubicBezTo>
                    <a:pt x="164" y="33"/>
                    <a:pt x="164" y="33"/>
                    <a:pt x="164" y="33"/>
                  </a:cubicBezTo>
                  <a:cubicBezTo>
                    <a:pt x="168" y="35"/>
                    <a:pt x="173" y="36"/>
                    <a:pt x="177" y="37"/>
                  </a:cubicBezTo>
                  <a:cubicBezTo>
                    <a:pt x="184" y="39"/>
                    <a:pt x="184" y="39"/>
                    <a:pt x="184" y="39"/>
                  </a:cubicBezTo>
                  <a:cubicBezTo>
                    <a:pt x="186" y="40"/>
                    <a:pt x="188" y="40"/>
                    <a:pt x="191" y="41"/>
                  </a:cubicBezTo>
                  <a:cubicBezTo>
                    <a:pt x="198" y="42"/>
                    <a:pt x="198" y="42"/>
                    <a:pt x="198" y="42"/>
                  </a:cubicBezTo>
                  <a:cubicBezTo>
                    <a:pt x="205" y="42"/>
                    <a:pt x="205" y="42"/>
                    <a:pt x="205" y="42"/>
                  </a:cubicBezTo>
                  <a:cubicBezTo>
                    <a:pt x="205" y="42"/>
                    <a:pt x="205" y="42"/>
                    <a:pt x="205" y="42"/>
                  </a:cubicBezTo>
                  <a:cubicBezTo>
                    <a:pt x="205" y="41"/>
                    <a:pt x="206" y="40"/>
                    <a:pt x="208" y="39"/>
                  </a:cubicBezTo>
                  <a:cubicBezTo>
                    <a:pt x="209" y="38"/>
                    <a:pt x="210" y="37"/>
                    <a:pt x="212" y="37"/>
                  </a:cubicBezTo>
                  <a:cubicBezTo>
                    <a:pt x="214" y="36"/>
                    <a:pt x="217" y="36"/>
                    <a:pt x="220" y="37"/>
                  </a:cubicBezTo>
                  <a:cubicBezTo>
                    <a:pt x="226" y="39"/>
                    <a:pt x="231" y="42"/>
                    <a:pt x="235" y="46"/>
                  </a:cubicBezTo>
                  <a:cubicBezTo>
                    <a:pt x="244" y="54"/>
                    <a:pt x="252" y="63"/>
                    <a:pt x="260" y="72"/>
                  </a:cubicBezTo>
                  <a:cubicBezTo>
                    <a:pt x="260" y="72"/>
                    <a:pt x="260" y="72"/>
                    <a:pt x="260" y="72"/>
                  </a:cubicBezTo>
                  <a:cubicBezTo>
                    <a:pt x="260" y="72"/>
                    <a:pt x="260" y="72"/>
                    <a:pt x="260" y="72"/>
                  </a:cubicBezTo>
                  <a:cubicBezTo>
                    <a:pt x="261" y="97"/>
                    <a:pt x="261" y="97"/>
                    <a:pt x="261" y="97"/>
                  </a:cubicBezTo>
                  <a:cubicBezTo>
                    <a:pt x="262" y="109"/>
                    <a:pt x="262" y="109"/>
                    <a:pt x="262" y="109"/>
                  </a:cubicBezTo>
                  <a:cubicBezTo>
                    <a:pt x="262" y="115"/>
                    <a:pt x="262" y="115"/>
                    <a:pt x="262" y="115"/>
                  </a:cubicBezTo>
                  <a:cubicBezTo>
                    <a:pt x="262" y="121"/>
                    <a:pt x="262" y="121"/>
                    <a:pt x="262" y="121"/>
                  </a:cubicBezTo>
                  <a:cubicBezTo>
                    <a:pt x="262" y="146"/>
                    <a:pt x="262" y="146"/>
                    <a:pt x="262" y="146"/>
                  </a:cubicBezTo>
                  <a:cubicBezTo>
                    <a:pt x="262" y="158"/>
                    <a:pt x="262" y="158"/>
                    <a:pt x="262" y="158"/>
                  </a:cubicBezTo>
                  <a:cubicBezTo>
                    <a:pt x="262" y="162"/>
                    <a:pt x="262" y="166"/>
                    <a:pt x="261" y="170"/>
                  </a:cubicBezTo>
                  <a:cubicBezTo>
                    <a:pt x="260" y="195"/>
                    <a:pt x="260" y="195"/>
                    <a:pt x="260" y="195"/>
                  </a:cubicBezTo>
                  <a:cubicBezTo>
                    <a:pt x="260" y="207"/>
                    <a:pt x="260" y="207"/>
                    <a:pt x="260" y="207"/>
                  </a:cubicBezTo>
                  <a:cubicBezTo>
                    <a:pt x="260" y="211"/>
                    <a:pt x="259" y="216"/>
                    <a:pt x="259" y="220"/>
                  </a:cubicBezTo>
                  <a:cubicBezTo>
                    <a:pt x="255" y="269"/>
                    <a:pt x="255" y="269"/>
                    <a:pt x="255" y="269"/>
                  </a:cubicBezTo>
                  <a:cubicBezTo>
                    <a:pt x="255" y="269"/>
                    <a:pt x="255" y="269"/>
                    <a:pt x="255" y="269"/>
                  </a:cubicBezTo>
                  <a:cubicBezTo>
                    <a:pt x="257" y="269"/>
                    <a:pt x="258" y="270"/>
                    <a:pt x="259" y="271"/>
                  </a:cubicBezTo>
                  <a:cubicBezTo>
                    <a:pt x="260" y="272"/>
                    <a:pt x="261" y="274"/>
                    <a:pt x="261" y="275"/>
                  </a:cubicBezTo>
                  <a:cubicBezTo>
                    <a:pt x="261" y="277"/>
                    <a:pt x="260" y="278"/>
                    <a:pt x="260" y="280"/>
                  </a:cubicBezTo>
                  <a:cubicBezTo>
                    <a:pt x="260" y="281"/>
                    <a:pt x="261" y="280"/>
                    <a:pt x="261" y="280"/>
                  </a:cubicBezTo>
                  <a:cubicBezTo>
                    <a:pt x="261" y="280"/>
                    <a:pt x="261" y="280"/>
                    <a:pt x="262" y="279"/>
                  </a:cubicBezTo>
                  <a:lnTo>
                    <a:pt x="264" y="278"/>
                  </a:lnTo>
                  <a:close/>
                  <a:moveTo>
                    <a:pt x="264" y="278"/>
                  </a:moveTo>
                  <a:cubicBezTo>
                    <a:pt x="262" y="279"/>
                    <a:pt x="262" y="279"/>
                    <a:pt x="262" y="279"/>
                  </a:cubicBezTo>
                  <a:cubicBezTo>
                    <a:pt x="261" y="280"/>
                    <a:pt x="261" y="280"/>
                    <a:pt x="261" y="280"/>
                  </a:cubicBezTo>
                  <a:cubicBezTo>
                    <a:pt x="261" y="280"/>
                    <a:pt x="260" y="281"/>
                    <a:pt x="260" y="280"/>
                  </a:cubicBezTo>
                  <a:cubicBezTo>
                    <a:pt x="260" y="278"/>
                    <a:pt x="261" y="277"/>
                    <a:pt x="261" y="275"/>
                  </a:cubicBezTo>
                  <a:cubicBezTo>
                    <a:pt x="261" y="274"/>
                    <a:pt x="260" y="272"/>
                    <a:pt x="259" y="271"/>
                  </a:cubicBezTo>
                  <a:cubicBezTo>
                    <a:pt x="258" y="270"/>
                    <a:pt x="257" y="269"/>
                    <a:pt x="255" y="269"/>
                  </a:cubicBezTo>
                  <a:cubicBezTo>
                    <a:pt x="255" y="269"/>
                    <a:pt x="255" y="269"/>
                    <a:pt x="255" y="269"/>
                  </a:cubicBezTo>
                  <a:cubicBezTo>
                    <a:pt x="255" y="269"/>
                    <a:pt x="255" y="269"/>
                    <a:pt x="255" y="269"/>
                  </a:cubicBezTo>
                  <a:cubicBezTo>
                    <a:pt x="259" y="220"/>
                    <a:pt x="259" y="220"/>
                    <a:pt x="259" y="220"/>
                  </a:cubicBezTo>
                  <a:cubicBezTo>
                    <a:pt x="259" y="216"/>
                    <a:pt x="260" y="211"/>
                    <a:pt x="260" y="207"/>
                  </a:cubicBezTo>
                  <a:cubicBezTo>
                    <a:pt x="260" y="195"/>
                    <a:pt x="260" y="195"/>
                    <a:pt x="260" y="195"/>
                  </a:cubicBezTo>
                  <a:cubicBezTo>
                    <a:pt x="261" y="170"/>
                    <a:pt x="261" y="170"/>
                    <a:pt x="261" y="170"/>
                  </a:cubicBezTo>
                  <a:cubicBezTo>
                    <a:pt x="261" y="166"/>
                    <a:pt x="262" y="162"/>
                    <a:pt x="262" y="158"/>
                  </a:cubicBezTo>
                  <a:cubicBezTo>
                    <a:pt x="262" y="146"/>
                    <a:pt x="262" y="146"/>
                    <a:pt x="262" y="146"/>
                  </a:cubicBezTo>
                  <a:cubicBezTo>
                    <a:pt x="262" y="121"/>
                    <a:pt x="262" y="121"/>
                    <a:pt x="262" y="121"/>
                  </a:cubicBezTo>
                  <a:cubicBezTo>
                    <a:pt x="262" y="115"/>
                    <a:pt x="262" y="115"/>
                    <a:pt x="262" y="115"/>
                  </a:cubicBezTo>
                  <a:cubicBezTo>
                    <a:pt x="262" y="109"/>
                    <a:pt x="262" y="109"/>
                    <a:pt x="262" y="109"/>
                  </a:cubicBezTo>
                  <a:cubicBezTo>
                    <a:pt x="261" y="97"/>
                    <a:pt x="261" y="97"/>
                    <a:pt x="261" y="97"/>
                  </a:cubicBezTo>
                  <a:cubicBezTo>
                    <a:pt x="260" y="72"/>
                    <a:pt x="260" y="72"/>
                    <a:pt x="260" y="72"/>
                  </a:cubicBezTo>
                  <a:cubicBezTo>
                    <a:pt x="260" y="72"/>
                    <a:pt x="260" y="72"/>
                    <a:pt x="260" y="72"/>
                  </a:cubicBezTo>
                  <a:cubicBezTo>
                    <a:pt x="252" y="63"/>
                    <a:pt x="244" y="54"/>
                    <a:pt x="235" y="46"/>
                  </a:cubicBezTo>
                  <a:cubicBezTo>
                    <a:pt x="231" y="43"/>
                    <a:pt x="226" y="39"/>
                    <a:pt x="220" y="37"/>
                  </a:cubicBezTo>
                  <a:cubicBezTo>
                    <a:pt x="217" y="36"/>
                    <a:pt x="214" y="36"/>
                    <a:pt x="212" y="37"/>
                  </a:cubicBezTo>
                  <a:cubicBezTo>
                    <a:pt x="210" y="38"/>
                    <a:pt x="209" y="38"/>
                    <a:pt x="208" y="39"/>
                  </a:cubicBezTo>
                  <a:cubicBezTo>
                    <a:pt x="207" y="40"/>
                    <a:pt x="206" y="41"/>
                    <a:pt x="205" y="43"/>
                  </a:cubicBezTo>
                  <a:cubicBezTo>
                    <a:pt x="205" y="43"/>
                    <a:pt x="205" y="43"/>
                    <a:pt x="205" y="43"/>
                  </a:cubicBezTo>
                  <a:cubicBezTo>
                    <a:pt x="205" y="43"/>
                    <a:pt x="205" y="43"/>
                    <a:pt x="205" y="43"/>
                  </a:cubicBezTo>
                  <a:cubicBezTo>
                    <a:pt x="198" y="42"/>
                    <a:pt x="198" y="42"/>
                    <a:pt x="198" y="42"/>
                  </a:cubicBezTo>
                  <a:cubicBezTo>
                    <a:pt x="191" y="41"/>
                    <a:pt x="191" y="41"/>
                    <a:pt x="191" y="41"/>
                  </a:cubicBezTo>
                  <a:cubicBezTo>
                    <a:pt x="188" y="41"/>
                    <a:pt x="186" y="40"/>
                    <a:pt x="184" y="40"/>
                  </a:cubicBezTo>
                  <a:cubicBezTo>
                    <a:pt x="177" y="38"/>
                    <a:pt x="177" y="38"/>
                    <a:pt x="177" y="38"/>
                  </a:cubicBezTo>
                  <a:cubicBezTo>
                    <a:pt x="172" y="36"/>
                    <a:pt x="168" y="35"/>
                    <a:pt x="163" y="33"/>
                  </a:cubicBezTo>
                  <a:cubicBezTo>
                    <a:pt x="150" y="29"/>
                    <a:pt x="150" y="29"/>
                    <a:pt x="150" y="29"/>
                  </a:cubicBezTo>
                  <a:cubicBezTo>
                    <a:pt x="146" y="27"/>
                    <a:pt x="141" y="26"/>
                    <a:pt x="137" y="25"/>
                  </a:cubicBezTo>
                  <a:cubicBezTo>
                    <a:pt x="134" y="24"/>
                    <a:pt x="132" y="23"/>
                    <a:pt x="130" y="23"/>
                  </a:cubicBezTo>
                  <a:cubicBezTo>
                    <a:pt x="127" y="23"/>
                    <a:pt x="125" y="22"/>
                    <a:pt x="123" y="22"/>
                  </a:cubicBezTo>
                  <a:cubicBezTo>
                    <a:pt x="120" y="22"/>
                    <a:pt x="118" y="21"/>
                    <a:pt x="116" y="21"/>
                  </a:cubicBezTo>
                  <a:cubicBezTo>
                    <a:pt x="113" y="21"/>
                    <a:pt x="111" y="21"/>
                    <a:pt x="109" y="21"/>
                  </a:cubicBezTo>
                  <a:cubicBezTo>
                    <a:pt x="106" y="21"/>
                    <a:pt x="104" y="21"/>
                    <a:pt x="102" y="21"/>
                  </a:cubicBezTo>
                  <a:cubicBezTo>
                    <a:pt x="95" y="22"/>
                    <a:pt x="95" y="22"/>
                    <a:pt x="95" y="22"/>
                  </a:cubicBezTo>
                  <a:cubicBezTo>
                    <a:pt x="94" y="22"/>
                    <a:pt x="94" y="22"/>
                    <a:pt x="94" y="22"/>
                  </a:cubicBezTo>
                  <a:cubicBezTo>
                    <a:pt x="95" y="21"/>
                    <a:pt x="95" y="21"/>
                    <a:pt x="95" y="21"/>
                  </a:cubicBezTo>
                  <a:cubicBezTo>
                    <a:pt x="96" y="20"/>
                    <a:pt x="97" y="18"/>
                    <a:pt x="99" y="17"/>
                  </a:cubicBezTo>
                  <a:cubicBezTo>
                    <a:pt x="100" y="16"/>
                    <a:pt x="102" y="14"/>
                    <a:pt x="104" y="13"/>
                  </a:cubicBezTo>
                  <a:cubicBezTo>
                    <a:pt x="104" y="13"/>
                    <a:pt x="104" y="13"/>
                    <a:pt x="104" y="13"/>
                  </a:cubicBezTo>
                  <a:cubicBezTo>
                    <a:pt x="104" y="12"/>
                    <a:pt x="105" y="13"/>
                    <a:pt x="105" y="13"/>
                  </a:cubicBezTo>
                  <a:cubicBezTo>
                    <a:pt x="105" y="13"/>
                    <a:pt x="105" y="13"/>
                    <a:pt x="105" y="14"/>
                  </a:cubicBezTo>
                  <a:cubicBezTo>
                    <a:pt x="105" y="14"/>
                    <a:pt x="104" y="15"/>
                    <a:pt x="104" y="15"/>
                  </a:cubicBezTo>
                  <a:cubicBezTo>
                    <a:pt x="103" y="16"/>
                    <a:pt x="103" y="17"/>
                    <a:pt x="102" y="18"/>
                  </a:cubicBezTo>
                  <a:cubicBezTo>
                    <a:pt x="101" y="19"/>
                    <a:pt x="100" y="21"/>
                    <a:pt x="99" y="22"/>
                  </a:cubicBezTo>
                  <a:cubicBezTo>
                    <a:pt x="98" y="23"/>
                    <a:pt x="98" y="23"/>
                    <a:pt x="98" y="23"/>
                  </a:cubicBezTo>
                  <a:cubicBezTo>
                    <a:pt x="98" y="23"/>
                    <a:pt x="98" y="23"/>
                    <a:pt x="98" y="23"/>
                  </a:cubicBezTo>
                  <a:cubicBezTo>
                    <a:pt x="94" y="25"/>
                    <a:pt x="94" y="25"/>
                    <a:pt x="94" y="25"/>
                  </a:cubicBezTo>
                  <a:cubicBezTo>
                    <a:pt x="92" y="26"/>
                    <a:pt x="90" y="26"/>
                    <a:pt x="88" y="27"/>
                  </a:cubicBezTo>
                  <a:cubicBezTo>
                    <a:pt x="87" y="27"/>
                    <a:pt x="85" y="28"/>
                    <a:pt x="83" y="28"/>
                  </a:cubicBezTo>
                  <a:cubicBezTo>
                    <a:pt x="81" y="29"/>
                    <a:pt x="79" y="29"/>
                    <a:pt x="78" y="29"/>
                  </a:cubicBezTo>
                  <a:cubicBezTo>
                    <a:pt x="76" y="29"/>
                    <a:pt x="74" y="29"/>
                    <a:pt x="72" y="29"/>
                  </a:cubicBezTo>
                  <a:cubicBezTo>
                    <a:pt x="70" y="29"/>
                    <a:pt x="69" y="29"/>
                    <a:pt x="67" y="29"/>
                  </a:cubicBezTo>
                  <a:cubicBezTo>
                    <a:pt x="64" y="29"/>
                    <a:pt x="64" y="29"/>
                    <a:pt x="64" y="29"/>
                  </a:cubicBezTo>
                  <a:cubicBezTo>
                    <a:pt x="61" y="28"/>
                    <a:pt x="61" y="28"/>
                    <a:pt x="61" y="28"/>
                  </a:cubicBezTo>
                  <a:cubicBezTo>
                    <a:pt x="60" y="28"/>
                    <a:pt x="58" y="27"/>
                    <a:pt x="56" y="27"/>
                  </a:cubicBezTo>
                  <a:cubicBezTo>
                    <a:pt x="54" y="26"/>
                    <a:pt x="53" y="26"/>
                    <a:pt x="51" y="25"/>
                  </a:cubicBezTo>
                  <a:cubicBezTo>
                    <a:pt x="49" y="25"/>
                    <a:pt x="47" y="24"/>
                    <a:pt x="46" y="23"/>
                  </a:cubicBezTo>
                  <a:cubicBezTo>
                    <a:pt x="44" y="22"/>
                    <a:pt x="43" y="22"/>
                    <a:pt x="41" y="21"/>
                  </a:cubicBezTo>
                  <a:cubicBezTo>
                    <a:pt x="39" y="20"/>
                    <a:pt x="38" y="19"/>
                    <a:pt x="36" y="18"/>
                  </a:cubicBezTo>
                  <a:cubicBezTo>
                    <a:pt x="35" y="17"/>
                    <a:pt x="33" y="16"/>
                    <a:pt x="32" y="14"/>
                  </a:cubicBezTo>
                  <a:cubicBezTo>
                    <a:pt x="30" y="13"/>
                    <a:pt x="30" y="13"/>
                    <a:pt x="30" y="13"/>
                  </a:cubicBezTo>
                  <a:cubicBezTo>
                    <a:pt x="28" y="11"/>
                    <a:pt x="28" y="11"/>
                    <a:pt x="28" y="11"/>
                  </a:cubicBezTo>
                  <a:cubicBezTo>
                    <a:pt x="27" y="9"/>
                    <a:pt x="26" y="8"/>
                    <a:pt x="25" y="6"/>
                  </a:cubicBezTo>
                  <a:cubicBezTo>
                    <a:pt x="23" y="5"/>
                    <a:pt x="23" y="3"/>
                    <a:pt x="22" y="1"/>
                  </a:cubicBezTo>
                  <a:cubicBezTo>
                    <a:pt x="23" y="1"/>
                    <a:pt x="23" y="1"/>
                    <a:pt x="23" y="1"/>
                  </a:cubicBezTo>
                  <a:cubicBezTo>
                    <a:pt x="22" y="13"/>
                    <a:pt x="22" y="24"/>
                    <a:pt x="22" y="35"/>
                  </a:cubicBezTo>
                  <a:cubicBezTo>
                    <a:pt x="21" y="70"/>
                    <a:pt x="21" y="70"/>
                    <a:pt x="21" y="70"/>
                  </a:cubicBezTo>
                  <a:cubicBezTo>
                    <a:pt x="21" y="87"/>
                    <a:pt x="21" y="87"/>
                    <a:pt x="21" y="87"/>
                  </a:cubicBezTo>
                  <a:cubicBezTo>
                    <a:pt x="21" y="93"/>
                    <a:pt x="21" y="98"/>
                    <a:pt x="21" y="104"/>
                  </a:cubicBezTo>
                  <a:cubicBezTo>
                    <a:pt x="20" y="113"/>
                    <a:pt x="20" y="113"/>
                    <a:pt x="20" y="113"/>
                  </a:cubicBezTo>
                  <a:cubicBezTo>
                    <a:pt x="20" y="121"/>
                    <a:pt x="20" y="121"/>
                    <a:pt x="20" y="121"/>
                  </a:cubicBezTo>
                  <a:cubicBezTo>
                    <a:pt x="19" y="124"/>
                    <a:pt x="19" y="127"/>
                    <a:pt x="19" y="130"/>
                  </a:cubicBezTo>
                  <a:cubicBezTo>
                    <a:pt x="18" y="138"/>
                    <a:pt x="18" y="138"/>
                    <a:pt x="18" y="138"/>
                  </a:cubicBezTo>
                  <a:cubicBezTo>
                    <a:pt x="17" y="138"/>
                    <a:pt x="17" y="138"/>
                    <a:pt x="17" y="138"/>
                  </a:cubicBezTo>
                  <a:cubicBezTo>
                    <a:pt x="28" y="136"/>
                    <a:pt x="28" y="136"/>
                    <a:pt x="28" y="136"/>
                  </a:cubicBezTo>
                  <a:cubicBezTo>
                    <a:pt x="32" y="135"/>
                    <a:pt x="35" y="135"/>
                    <a:pt x="39" y="134"/>
                  </a:cubicBezTo>
                  <a:cubicBezTo>
                    <a:pt x="42" y="134"/>
                    <a:pt x="46" y="134"/>
                    <a:pt x="50" y="133"/>
                  </a:cubicBezTo>
                  <a:cubicBezTo>
                    <a:pt x="60" y="133"/>
                    <a:pt x="60" y="133"/>
                    <a:pt x="60" y="133"/>
                  </a:cubicBezTo>
                  <a:cubicBezTo>
                    <a:pt x="66" y="132"/>
                    <a:pt x="66" y="132"/>
                    <a:pt x="66" y="132"/>
                  </a:cubicBezTo>
                  <a:cubicBezTo>
                    <a:pt x="71" y="131"/>
                    <a:pt x="71" y="131"/>
                    <a:pt x="71" y="131"/>
                  </a:cubicBezTo>
                  <a:cubicBezTo>
                    <a:pt x="74" y="131"/>
                    <a:pt x="74" y="131"/>
                    <a:pt x="74" y="131"/>
                  </a:cubicBezTo>
                  <a:cubicBezTo>
                    <a:pt x="75" y="131"/>
                    <a:pt x="75" y="131"/>
                    <a:pt x="76" y="130"/>
                  </a:cubicBezTo>
                  <a:cubicBezTo>
                    <a:pt x="82" y="129"/>
                    <a:pt x="82" y="129"/>
                    <a:pt x="82" y="129"/>
                  </a:cubicBezTo>
                  <a:cubicBezTo>
                    <a:pt x="83" y="128"/>
                    <a:pt x="85" y="128"/>
                    <a:pt x="87" y="127"/>
                  </a:cubicBezTo>
                  <a:cubicBezTo>
                    <a:pt x="88" y="126"/>
                    <a:pt x="90" y="126"/>
                    <a:pt x="91" y="125"/>
                  </a:cubicBezTo>
                  <a:cubicBezTo>
                    <a:pt x="101" y="119"/>
                    <a:pt x="101" y="119"/>
                    <a:pt x="101" y="119"/>
                  </a:cubicBezTo>
                  <a:cubicBezTo>
                    <a:pt x="101" y="119"/>
                    <a:pt x="101" y="119"/>
                    <a:pt x="101" y="119"/>
                  </a:cubicBezTo>
                  <a:cubicBezTo>
                    <a:pt x="102" y="119"/>
                    <a:pt x="102" y="119"/>
                    <a:pt x="102" y="119"/>
                  </a:cubicBezTo>
                  <a:cubicBezTo>
                    <a:pt x="102" y="120"/>
                    <a:pt x="103" y="122"/>
                    <a:pt x="104" y="123"/>
                  </a:cubicBezTo>
                  <a:cubicBezTo>
                    <a:pt x="104" y="124"/>
                    <a:pt x="105" y="125"/>
                    <a:pt x="106" y="125"/>
                  </a:cubicBezTo>
                  <a:cubicBezTo>
                    <a:pt x="107" y="126"/>
                    <a:pt x="108" y="127"/>
                    <a:pt x="109" y="126"/>
                  </a:cubicBezTo>
                  <a:cubicBezTo>
                    <a:pt x="111" y="126"/>
                    <a:pt x="111" y="125"/>
                    <a:pt x="112" y="124"/>
                  </a:cubicBezTo>
                  <a:cubicBezTo>
                    <a:pt x="113" y="122"/>
                    <a:pt x="114" y="119"/>
                    <a:pt x="114" y="116"/>
                  </a:cubicBezTo>
                  <a:cubicBezTo>
                    <a:pt x="115" y="114"/>
                    <a:pt x="115" y="111"/>
                    <a:pt x="115" y="108"/>
                  </a:cubicBezTo>
                  <a:cubicBezTo>
                    <a:pt x="114" y="97"/>
                    <a:pt x="110" y="87"/>
                    <a:pt x="105" y="78"/>
                  </a:cubicBezTo>
                  <a:cubicBezTo>
                    <a:pt x="104" y="77"/>
                    <a:pt x="104" y="77"/>
                    <a:pt x="104" y="77"/>
                  </a:cubicBezTo>
                  <a:cubicBezTo>
                    <a:pt x="105" y="77"/>
                    <a:pt x="105" y="77"/>
                    <a:pt x="105" y="77"/>
                  </a:cubicBezTo>
                  <a:cubicBezTo>
                    <a:pt x="111" y="78"/>
                    <a:pt x="111" y="78"/>
                    <a:pt x="111" y="78"/>
                  </a:cubicBezTo>
                  <a:cubicBezTo>
                    <a:pt x="117" y="80"/>
                    <a:pt x="117" y="80"/>
                    <a:pt x="117" y="80"/>
                  </a:cubicBezTo>
                  <a:cubicBezTo>
                    <a:pt x="123" y="82"/>
                    <a:pt x="123" y="82"/>
                    <a:pt x="123" y="82"/>
                  </a:cubicBezTo>
                  <a:cubicBezTo>
                    <a:pt x="129" y="84"/>
                    <a:pt x="129" y="84"/>
                    <a:pt x="129" y="84"/>
                  </a:cubicBezTo>
                  <a:cubicBezTo>
                    <a:pt x="131" y="85"/>
                    <a:pt x="132" y="86"/>
                    <a:pt x="134" y="87"/>
                  </a:cubicBezTo>
                  <a:cubicBezTo>
                    <a:pt x="136" y="88"/>
                    <a:pt x="138" y="89"/>
                    <a:pt x="140" y="90"/>
                  </a:cubicBezTo>
                  <a:cubicBezTo>
                    <a:pt x="143" y="92"/>
                    <a:pt x="147" y="94"/>
                    <a:pt x="151" y="96"/>
                  </a:cubicBezTo>
                  <a:cubicBezTo>
                    <a:pt x="158" y="100"/>
                    <a:pt x="165" y="104"/>
                    <a:pt x="172" y="108"/>
                  </a:cubicBezTo>
                  <a:cubicBezTo>
                    <a:pt x="174" y="109"/>
                    <a:pt x="176" y="111"/>
                    <a:pt x="177" y="111"/>
                  </a:cubicBezTo>
                  <a:cubicBezTo>
                    <a:pt x="179" y="112"/>
                    <a:pt x="181" y="113"/>
                    <a:pt x="183" y="114"/>
                  </a:cubicBezTo>
                  <a:cubicBezTo>
                    <a:pt x="185" y="115"/>
                    <a:pt x="187" y="116"/>
                    <a:pt x="189" y="116"/>
                  </a:cubicBezTo>
                  <a:cubicBezTo>
                    <a:pt x="191" y="117"/>
                    <a:pt x="193" y="117"/>
                    <a:pt x="194" y="118"/>
                  </a:cubicBezTo>
                  <a:cubicBezTo>
                    <a:pt x="195" y="118"/>
                    <a:pt x="195" y="118"/>
                    <a:pt x="195" y="118"/>
                  </a:cubicBezTo>
                  <a:cubicBezTo>
                    <a:pt x="195" y="118"/>
                    <a:pt x="195" y="118"/>
                    <a:pt x="195" y="118"/>
                  </a:cubicBezTo>
                  <a:cubicBezTo>
                    <a:pt x="196" y="120"/>
                    <a:pt x="196" y="122"/>
                    <a:pt x="197" y="123"/>
                  </a:cubicBezTo>
                  <a:cubicBezTo>
                    <a:pt x="198" y="125"/>
                    <a:pt x="198" y="127"/>
                    <a:pt x="199" y="129"/>
                  </a:cubicBezTo>
                  <a:cubicBezTo>
                    <a:pt x="199" y="130"/>
                    <a:pt x="199" y="132"/>
                    <a:pt x="200" y="134"/>
                  </a:cubicBezTo>
                  <a:cubicBezTo>
                    <a:pt x="200" y="136"/>
                    <a:pt x="200" y="138"/>
                    <a:pt x="200" y="139"/>
                  </a:cubicBezTo>
                  <a:cubicBezTo>
                    <a:pt x="200" y="141"/>
                    <a:pt x="201" y="143"/>
                    <a:pt x="201" y="145"/>
                  </a:cubicBezTo>
                  <a:cubicBezTo>
                    <a:pt x="201" y="150"/>
                    <a:pt x="201" y="150"/>
                    <a:pt x="201" y="150"/>
                  </a:cubicBezTo>
                  <a:cubicBezTo>
                    <a:pt x="200" y="156"/>
                    <a:pt x="200" y="156"/>
                    <a:pt x="200" y="156"/>
                  </a:cubicBezTo>
                  <a:cubicBezTo>
                    <a:pt x="200" y="161"/>
                    <a:pt x="200" y="161"/>
                    <a:pt x="200" y="161"/>
                  </a:cubicBezTo>
                  <a:cubicBezTo>
                    <a:pt x="200" y="163"/>
                    <a:pt x="199" y="165"/>
                    <a:pt x="199" y="167"/>
                  </a:cubicBezTo>
                  <a:cubicBezTo>
                    <a:pt x="199" y="168"/>
                    <a:pt x="199" y="170"/>
                    <a:pt x="198" y="172"/>
                  </a:cubicBezTo>
                  <a:cubicBezTo>
                    <a:pt x="198" y="174"/>
                    <a:pt x="197" y="175"/>
                    <a:pt x="197" y="177"/>
                  </a:cubicBezTo>
                  <a:cubicBezTo>
                    <a:pt x="197" y="179"/>
                    <a:pt x="196" y="181"/>
                    <a:pt x="196" y="182"/>
                  </a:cubicBezTo>
                  <a:cubicBezTo>
                    <a:pt x="195" y="184"/>
                    <a:pt x="194" y="186"/>
                    <a:pt x="194" y="188"/>
                  </a:cubicBezTo>
                  <a:cubicBezTo>
                    <a:pt x="193" y="189"/>
                    <a:pt x="192" y="191"/>
                    <a:pt x="192" y="193"/>
                  </a:cubicBezTo>
                  <a:cubicBezTo>
                    <a:pt x="191" y="194"/>
                    <a:pt x="190" y="196"/>
                    <a:pt x="189" y="197"/>
                  </a:cubicBezTo>
                  <a:cubicBezTo>
                    <a:pt x="188" y="199"/>
                    <a:pt x="187" y="200"/>
                    <a:pt x="186" y="202"/>
                  </a:cubicBezTo>
                  <a:cubicBezTo>
                    <a:pt x="186" y="202"/>
                    <a:pt x="186" y="202"/>
                    <a:pt x="186" y="202"/>
                  </a:cubicBezTo>
                  <a:cubicBezTo>
                    <a:pt x="186" y="202"/>
                    <a:pt x="186" y="202"/>
                    <a:pt x="186" y="202"/>
                  </a:cubicBezTo>
                  <a:cubicBezTo>
                    <a:pt x="179" y="204"/>
                    <a:pt x="179" y="204"/>
                    <a:pt x="179" y="204"/>
                  </a:cubicBezTo>
                  <a:cubicBezTo>
                    <a:pt x="177" y="204"/>
                    <a:pt x="174" y="204"/>
                    <a:pt x="172" y="204"/>
                  </a:cubicBezTo>
                  <a:cubicBezTo>
                    <a:pt x="170" y="204"/>
                    <a:pt x="168" y="204"/>
                    <a:pt x="165" y="204"/>
                  </a:cubicBezTo>
                  <a:cubicBezTo>
                    <a:pt x="163" y="204"/>
                    <a:pt x="161" y="204"/>
                    <a:pt x="158" y="203"/>
                  </a:cubicBezTo>
                  <a:cubicBezTo>
                    <a:pt x="152" y="202"/>
                    <a:pt x="152" y="202"/>
                    <a:pt x="152" y="202"/>
                  </a:cubicBezTo>
                  <a:cubicBezTo>
                    <a:pt x="145" y="200"/>
                    <a:pt x="145" y="200"/>
                    <a:pt x="145" y="200"/>
                  </a:cubicBezTo>
                  <a:cubicBezTo>
                    <a:pt x="132" y="196"/>
                    <a:pt x="132" y="196"/>
                    <a:pt x="132" y="196"/>
                  </a:cubicBezTo>
                  <a:cubicBezTo>
                    <a:pt x="125" y="194"/>
                    <a:pt x="125" y="194"/>
                    <a:pt x="125" y="194"/>
                  </a:cubicBezTo>
                  <a:cubicBezTo>
                    <a:pt x="119" y="193"/>
                    <a:pt x="119" y="193"/>
                    <a:pt x="119" y="193"/>
                  </a:cubicBezTo>
                  <a:cubicBezTo>
                    <a:pt x="116" y="193"/>
                    <a:pt x="114" y="193"/>
                    <a:pt x="112" y="192"/>
                  </a:cubicBezTo>
                  <a:cubicBezTo>
                    <a:pt x="110" y="192"/>
                    <a:pt x="107" y="192"/>
                    <a:pt x="105" y="193"/>
                  </a:cubicBezTo>
                  <a:cubicBezTo>
                    <a:pt x="103" y="193"/>
                    <a:pt x="101" y="193"/>
                    <a:pt x="99" y="194"/>
                  </a:cubicBezTo>
                  <a:cubicBezTo>
                    <a:pt x="95" y="195"/>
                    <a:pt x="95" y="195"/>
                    <a:pt x="95" y="195"/>
                  </a:cubicBezTo>
                  <a:cubicBezTo>
                    <a:pt x="94" y="195"/>
                    <a:pt x="93" y="195"/>
                    <a:pt x="92" y="196"/>
                  </a:cubicBezTo>
                  <a:cubicBezTo>
                    <a:pt x="90" y="197"/>
                    <a:pt x="88" y="198"/>
                    <a:pt x="86" y="199"/>
                  </a:cubicBezTo>
                  <a:cubicBezTo>
                    <a:pt x="81" y="203"/>
                    <a:pt x="81" y="203"/>
                    <a:pt x="81" y="203"/>
                  </a:cubicBezTo>
                  <a:cubicBezTo>
                    <a:pt x="80" y="204"/>
                    <a:pt x="80" y="204"/>
                    <a:pt x="80" y="204"/>
                  </a:cubicBezTo>
                  <a:cubicBezTo>
                    <a:pt x="80" y="203"/>
                    <a:pt x="80" y="203"/>
                    <a:pt x="80" y="203"/>
                  </a:cubicBezTo>
                  <a:cubicBezTo>
                    <a:pt x="79" y="200"/>
                    <a:pt x="77" y="196"/>
                    <a:pt x="75" y="194"/>
                  </a:cubicBezTo>
                  <a:cubicBezTo>
                    <a:pt x="74" y="192"/>
                    <a:pt x="73" y="192"/>
                    <a:pt x="72" y="192"/>
                  </a:cubicBezTo>
                  <a:cubicBezTo>
                    <a:pt x="70" y="193"/>
                    <a:pt x="69" y="194"/>
                    <a:pt x="68" y="195"/>
                  </a:cubicBezTo>
                  <a:cubicBezTo>
                    <a:pt x="63" y="201"/>
                    <a:pt x="60" y="207"/>
                    <a:pt x="56" y="213"/>
                  </a:cubicBezTo>
                  <a:cubicBezTo>
                    <a:pt x="56" y="213"/>
                    <a:pt x="56" y="213"/>
                    <a:pt x="56" y="213"/>
                  </a:cubicBezTo>
                  <a:cubicBezTo>
                    <a:pt x="56" y="214"/>
                    <a:pt x="56" y="214"/>
                    <a:pt x="56" y="214"/>
                  </a:cubicBezTo>
                  <a:cubicBezTo>
                    <a:pt x="38" y="221"/>
                    <a:pt x="38" y="221"/>
                    <a:pt x="38" y="221"/>
                  </a:cubicBezTo>
                  <a:cubicBezTo>
                    <a:pt x="29" y="224"/>
                    <a:pt x="29" y="224"/>
                    <a:pt x="29" y="224"/>
                  </a:cubicBezTo>
                  <a:cubicBezTo>
                    <a:pt x="28" y="225"/>
                    <a:pt x="26" y="226"/>
                    <a:pt x="25" y="226"/>
                  </a:cubicBezTo>
                  <a:cubicBezTo>
                    <a:pt x="24" y="227"/>
                    <a:pt x="24" y="227"/>
                    <a:pt x="23" y="228"/>
                  </a:cubicBezTo>
                  <a:cubicBezTo>
                    <a:pt x="23" y="228"/>
                    <a:pt x="23" y="229"/>
                    <a:pt x="23" y="229"/>
                  </a:cubicBezTo>
                  <a:cubicBezTo>
                    <a:pt x="23" y="230"/>
                    <a:pt x="23" y="230"/>
                    <a:pt x="23" y="230"/>
                  </a:cubicBezTo>
                  <a:cubicBezTo>
                    <a:pt x="23" y="230"/>
                    <a:pt x="23" y="230"/>
                    <a:pt x="23" y="230"/>
                  </a:cubicBezTo>
                  <a:cubicBezTo>
                    <a:pt x="15" y="263"/>
                    <a:pt x="15" y="263"/>
                    <a:pt x="15" y="263"/>
                  </a:cubicBezTo>
                  <a:cubicBezTo>
                    <a:pt x="14" y="267"/>
                    <a:pt x="14" y="267"/>
                    <a:pt x="14" y="267"/>
                  </a:cubicBezTo>
                  <a:cubicBezTo>
                    <a:pt x="13" y="272"/>
                    <a:pt x="13" y="272"/>
                    <a:pt x="13" y="272"/>
                  </a:cubicBezTo>
                  <a:cubicBezTo>
                    <a:pt x="12" y="280"/>
                    <a:pt x="12" y="280"/>
                    <a:pt x="12" y="280"/>
                  </a:cubicBezTo>
                  <a:cubicBezTo>
                    <a:pt x="9" y="297"/>
                    <a:pt x="9" y="297"/>
                    <a:pt x="9" y="297"/>
                  </a:cubicBezTo>
                  <a:cubicBezTo>
                    <a:pt x="8" y="303"/>
                    <a:pt x="7" y="308"/>
                    <a:pt x="6" y="314"/>
                  </a:cubicBezTo>
                  <a:cubicBezTo>
                    <a:pt x="4" y="331"/>
                    <a:pt x="4" y="331"/>
                    <a:pt x="4" y="331"/>
                  </a:cubicBezTo>
                  <a:cubicBezTo>
                    <a:pt x="4" y="334"/>
                    <a:pt x="4" y="337"/>
                    <a:pt x="4" y="340"/>
                  </a:cubicBezTo>
                  <a:cubicBezTo>
                    <a:pt x="3" y="348"/>
                    <a:pt x="3" y="348"/>
                    <a:pt x="3" y="348"/>
                  </a:cubicBezTo>
                  <a:cubicBezTo>
                    <a:pt x="2" y="366"/>
                    <a:pt x="2" y="366"/>
                    <a:pt x="2" y="366"/>
                  </a:cubicBezTo>
                  <a:cubicBezTo>
                    <a:pt x="2" y="371"/>
                    <a:pt x="1" y="377"/>
                    <a:pt x="1" y="383"/>
                  </a:cubicBezTo>
                  <a:cubicBezTo>
                    <a:pt x="1" y="400"/>
                    <a:pt x="1" y="400"/>
                    <a:pt x="1" y="400"/>
                  </a:cubicBezTo>
                  <a:cubicBezTo>
                    <a:pt x="1" y="435"/>
                    <a:pt x="1" y="435"/>
                    <a:pt x="1" y="435"/>
                  </a:cubicBezTo>
                  <a:cubicBezTo>
                    <a:pt x="1" y="458"/>
                    <a:pt x="1" y="481"/>
                    <a:pt x="1" y="504"/>
                  </a:cubicBezTo>
                  <a:cubicBezTo>
                    <a:pt x="0" y="503"/>
                    <a:pt x="0" y="503"/>
                    <a:pt x="0" y="503"/>
                  </a:cubicBezTo>
                  <a:cubicBezTo>
                    <a:pt x="33" y="499"/>
                    <a:pt x="33" y="499"/>
                    <a:pt x="33" y="499"/>
                  </a:cubicBezTo>
                  <a:cubicBezTo>
                    <a:pt x="38" y="498"/>
                    <a:pt x="43" y="498"/>
                    <a:pt x="49" y="497"/>
                  </a:cubicBezTo>
                  <a:cubicBezTo>
                    <a:pt x="65" y="496"/>
                    <a:pt x="65" y="496"/>
                    <a:pt x="65" y="496"/>
                  </a:cubicBezTo>
                  <a:cubicBezTo>
                    <a:pt x="75" y="495"/>
                    <a:pt x="86" y="494"/>
                    <a:pt x="97" y="493"/>
                  </a:cubicBezTo>
                  <a:cubicBezTo>
                    <a:pt x="129" y="490"/>
                    <a:pt x="129" y="490"/>
                    <a:pt x="129" y="490"/>
                  </a:cubicBezTo>
                  <a:cubicBezTo>
                    <a:pt x="134" y="490"/>
                    <a:pt x="140" y="489"/>
                    <a:pt x="145" y="488"/>
                  </a:cubicBezTo>
                  <a:cubicBezTo>
                    <a:pt x="161" y="486"/>
                    <a:pt x="161" y="486"/>
                    <a:pt x="161" y="486"/>
                  </a:cubicBezTo>
                  <a:cubicBezTo>
                    <a:pt x="177" y="484"/>
                    <a:pt x="177" y="484"/>
                    <a:pt x="177" y="484"/>
                  </a:cubicBezTo>
                  <a:cubicBezTo>
                    <a:pt x="182" y="483"/>
                    <a:pt x="188" y="482"/>
                    <a:pt x="193" y="481"/>
                  </a:cubicBezTo>
                  <a:cubicBezTo>
                    <a:pt x="209" y="477"/>
                    <a:pt x="209" y="477"/>
                    <a:pt x="209" y="477"/>
                  </a:cubicBezTo>
                  <a:cubicBezTo>
                    <a:pt x="214" y="476"/>
                    <a:pt x="219" y="475"/>
                    <a:pt x="224" y="474"/>
                  </a:cubicBezTo>
                  <a:cubicBezTo>
                    <a:pt x="255" y="464"/>
                    <a:pt x="255" y="464"/>
                    <a:pt x="255" y="464"/>
                  </a:cubicBezTo>
                  <a:cubicBezTo>
                    <a:pt x="255" y="465"/>
                    <a:pt x="255" y="465"/>
                    <a:pt x="255" y="465"/>
                  </a:cubicBezTo>
                  <a:cubicBezTo>
                    <a:pt x="253" y="456"/>
                    <a:pt x="253" y="456"/>
                    <a:pt x="253" y="456"/>
                  </a:cubicBezTo>
                  <a:cubicBezTo>
                    <a:pt x="253" y="454"/>
                    <a:pt x="252" y="453"/>
                    <a:pt x="252" y="451"/>
                  </a:cubicBezTo>
                  <a:cubicBezTo>
                    <a:pt x="251" y="446"/>
                    <a:pt x="251" y="446"/>
                    <a:pt x="251" y="446"/>
                  </a:cubicBezTo>
                  <a:cubicBezTo>
                    <a:pt x="251" y="443"/>
                    <a:pt x="251" y="440"/>
                    <a:pt x="250" y="437"/>
                  </a:cubicBezTo>
                  <a:cubicBezTo>
                    <a:pt x="250" y="434"/>
                    <a:pt x="250" y="431"/>
                    <a:pt x="250" y="428"/>
                  </a:cubicBezTo>
                  <a:cubicBezTo>
                    <a:pt x="250" y="424"/>
                    <a:pt x="250" y="421"/>
                    <a:pt x="250" y="418"/>
                  </a:cubicBezTo>
                  <a:cubicBezTo>
                    <a:pt x="250" y="415"/>
                    <a:pt x="250" y="412"/>
                    <a:pt x="250" y="409"/>
                  </a:cubicBezTo>
                  <a:cubicBezTo>
                    <a:pt x="250" y="406"/>
                    <a:pt x="251" y="402"/>
                    <a:pt x="251" y="399"/>
                  </a:cubicBezTo>
                  <a:cubicBezTo>
                    <a:pt x="252" y="398"/>
                    <a:pt x="252" y="396"/>
                    <a:pt x="252" y="395"/>
                  </a:cubicBezTo>
                  <a:cubicBezTo>
                    <a:pt x="253" y="390"/>
                    <a:pt x="253" y="390"/>
                    <a:pt x="253" y="390"/>
                  </a:cubicBezTo>
                  <a:cubicBezTo>
                    <a:pt x="253" y="390"/>
                    <a:pt x="253" y="390"/>
                    <a:pt x="253" y="390"/>
                  </a:cubicBezTo>
                  <a:cubicBezTo>
                    <a:pt x="240" y="380"/>
                    <a:pt x="226" y="371"/>
                    <a:pt x="211" y="365"/>
                  </a:cubicBezTo>
                  <a:cubicBezTo>
                    <a:pt x="203" y="362"/>
                    <a:pt x="195" y="360"/>
                    <a:pt x="187" y="360"/>
                  </a:cubicBezTo>
                  <a:cubicBezTo>
                    <a:pt x="183" y="360"/>
                    <a:pt x="179" y="360"/>
                    <a:pt x="176" y="362"/>
                  </a:cubicBezTo>
                  <a:cubicBezTo>
                    <a:pt x="174" y="363"/>
                    <a:pt x="172" y="365"/>
                    <a:pt x="171" y="366"/>
                  </a:cubicBezTo>
                  <a:cubicBezTo>
                    <a:pt x="170" y="368"/>
                    <a:pt x="169" y="370"/>
                    <a:pt x="169" y="372"/>
                  </a:cubicBezTo>
                  <a:cubicBezTo>
                    <a:pt x="169" y="372"/>
                    <a:pt x="169" y="372"/>
                    <a:pt x="169" y="372"/>
                  </a:cubicBezTo>
                  <a:cubicBezTo>
                    <a:pt x="168" y="372"/>
                    <a:pt x="168" y="372"/>
                    <a:pt x="168" y="372"/>
                  </a:cubicBezTo>
                  <a:cubicBezTo>
                    <a:pt x="166" y="373"/>
                    <a:pt x="163" y="374"/>
                    <a:pt x="161" y="375"/>
                  </a:cubicBezTo>
                  <a:cubicBezTo>
                    <a:pt x="158" y="375"/>
                    <a:pt x="156" y="376"/>
                    <a:pt x="153" y="376"/>
                  </a:cubicBezTo>
                  <a:cubicBezTo>
                    <a:pt x="152" y="376"/>
                    <a:pt x="150" y="376"/>
                    <a:pt x="149" y="375"/>
                  </a:cubicBezTo>
                  <a:cubicBezTo>
                    <a:pt x="148" y="375"/>
                    <a:pt x="148" y="375"/>
                    <a:pt x="147" y="375"/>
                  </a:cubicBezTo>
                  <a:cubicBezTo>
                    <a:pt x="147" y="375"/>
                    <a:pt x="146" y="374"/>
                    <a:pt x="146" y="374"/>
                  </a:cubicBezTo>
                  <a:cubicBezTo>
                    <a:pt x="146" y="374"/>
                    <a:pt x="146" y="375"/>
                    <a:pt x="146" y="375"/>
                  </a:cubicBezTo>
                  <a:cubicBezTo>
                    <a:pt x="146" y="378"/>
                    <a:pt x="146" y="381"/>
                    <a:pt x="146" y="383"/>
                  </a:cubicBezTo>
                  <a:cubicBezTo>
                    <a:pt x="146" y="384"/>
                    <a:pt x="146" y="384"/>
                    <a:pt x="146" y="384"/>
                  </a:cubicBezTo>
                  <a:cubicBezTo>
                    <a:pt x="146" y="384"/>
                    <a:pt x="146" y="384"/>
                    <a:pt x="146" y="384"/>
                  </a:cubicBezTo>
                  <a:cubicBezTo>
                    <a:pt x="142" y="386"/>
                    <a:pt x="142" y="386"/>
                    <a:pt x="142" y="386"/>
                  </a:cubicBezTo>
                  <a:cubicBezTo>
                    <a:pt x="141" y="387"/>
                    <a:pt x="140" y="388"/>
                    <a:pt x="139" y="389"/>
                  </a:cubicBezTo>
                  <a:cubicBezTo>
                    <a:pt x="135" y="391"/>
                    <a:pt x="135" y="391"/>
                    <a:pt x="135" y="391"/>
                  </a:cubicBezTo>
                  <a:cubicBezTo>
                    <a:pt x="133" y="392"/>
                    <a:pt x="132" y="392"/>
                    <a:pt x="130" y="393"/>
                  </a:cubicBezTo>
                  <a:cubicBezTo>
                    <a:pt x="129" y="393"/>
                    <a:pt x="128" y="394"/>
                    <a:pt x="126" y="394"/>
                  </a:cubicBezTo>
                  <a:cubicBezTo>
                    <a:pt x="125" y="395"/>
                    <a:pt x="123" y="395"/>
                    <a:pt x="122" y="396"/>
                  </a:cubicBezTo>
                  <a:cubicBezTo>
                    <a:pt x="118" y="397"/>
                    <a:pt x="118" y="397"/>
                    <a:pt x="118" y="397"/>
                  </a:cubicBezTo>
                  <a:cubicBezTo>
                    <a:pt x="113" y="398"/>
                    <a:pt x="113" y="398"/>
                    <a:pt x="113" y="398"/>
                  </a:cubicBezTo>
                  <a:cubicBezTo>
                    <a:pt x="110" y="398"/>
                    <a:pt x="107" y="398"/>
                    <a:pt x="104" y="398"/>
                  </a:cubicBezTo>
                  <a:cubicBezTo>
                    <a:pt x="101" y="399"/>
                    <a:pt x="98" y="399"/>
                    <a:pt x="95" y="399"/>
                  </a:cubicBezTo>
                  <a:cubicBezTo>
                    <a:pt x="94" y="399"/>
                    <a:pt x="92" y="400"/>
                    <a:pt x="91" y="400"/>
                  </a:cubicBezTo>
                  <a:cubicBezTo>
                    <a:pt x="90" y="400"/>
                    <a:pt x="89" y="400"/>
                    <a:pt x="89" y="401"/>
                  </a:cubicBezTo>
                  <a:cubicBezTo>
                    <a:pt x="88" y="401"/>
                    <a:pt x="87" y="401"/>
                    <a:pt x="87" y="402"/>
                  </a:cubicBezTo>
                  <a:cubicBezTo>
                    <a:pt x="85" y="403"/>
                    <a:pt x="85" y="403"/>
                    <a:pt x="85" y="403"/>
                  </a:cubicBezTo>
                  <a:cubicBezTo>
                    <a:pt x="85" y="404"/>
                    <a:pt x="84" y="405"/>
                    <a:pt x="84" y="405"/>
                  </a:cubicBezTo>
                  <a:cubicBezTo>
                    <a:pt x="83" y="406"/>
                    <a:pt x="83" y="407"/>
                    <a:pt x="83" y="407"/>
                  </a:cubicBezTo>
                  <a:cubicBezTo>
                    <a:pt x="82" y="410"/>
                    <a:pt x="82" y="410"/>
                    <a:pt x="82" y="410"/>
                  </a:cubicBezTo>
                  <a:cubicBezTo>
                    <a:pt x="82" y="410"/>
                    <a:pt x="82" y="410"/>
                    <a:pt x="82" y="410"/>
                  </a:cubicBezTo>
                  <a:cubicBezTo>
                    <a:pt x="82" y="410"/>
                    <a:pt x="82" y="410"/>
                    <a:pt x="82" y="410"/>
                  </a:cubicBezTo>
                  <a:cubicBezTo>
                    <a:pt x="78" y="400"/>
                    <a:pt x="75" y="390"/>
                    <a:pt x="73" y="379"/>
                  </a:cubicBezTo>
                  <a:cubicBezTo>
                    <a:pt x="71" y="369"/>
                    <a:pt x="70" y="358"/>
                    <a:pt x="70" y="348"/>
                  </a:cubicBezTo>
                  <a:cubicBezTo>
                    <a:pt x="70" y="337"/>
                    <a:pt x="72" y="326"/>
                    <a:pt x="74" y="316"/>
                  </a:cubicBezTo>
                  <a:cubicBezTo>
                    <a:pt x="76" y="311"/>
                    <a:pt x="77" y="306"/>
                    <a:pt x="80" y="301"/>
                  </a:cubicBezTo>
                  <a:cubicBezTo>
                    <a:pt x="81" y="299"/>
                    <a:pt x="82" y="297"/>
                    <a:pt x="84" y="295"/>
                  </a:cubicBezTo>
                  <a:cubicBezTo>
                    <a:pt x="85" y="293"/>
                    <a:pt x="87" y="291"/>
                    <a:pt x="89" y="289"/>
                  </a:cubicBezTo>
                  <a:cubicBezTo>
                    <a:pt x="89" y="289"/>
                    <a:pt x="89" y="289"/>
                    <a:pt x="89" y="289"/>
                  </a:cubicBezTo>
                  <a:cubicBezTo>
                    <a:pt x="89" y="289"/>
                    <a:pt x="89" y="289"/>
                    <a:pt x="89" y="289"/>
                  </a:cubicBezTo>
                  <a:cubicBezTo>
                    <a:pt x="95" y="288"/>
                    <a:pt x="95" y="288"/>
                    <a:pt x="95" y="288"/>
                  </a:cubicBezTo>
                  <a:cubicBezTo>
                    <a:pt x="97" y="287"/>
                    <a:pt x="99" y="287"/>
                    <a:pt x="101" y="287"/>
                  </a:cubicBezTo>
                  <a:cubicBezTo>
                    <a:pt x="103" y="287"/>
                    <a:pt x="105" y="287"/>
                    <a:pt x="107" y="288"/>
                  </a:cubicBezTo>
                  <a:cubicBezTo>
                    <a:pt x="109" y="288"/>
                    <a:pt x="111" y="288"/>
                    <a:pt x="113" y="289"/>
                  </a:cubicBezTo>
                  <a:cubicBezTo>
                    <a:pt x="115" y="289"/>
                    <a:pt x="117" y="290"/>
                    <a:pt x="119" y="290"/>
                  </a:cubicBezTo>
                  <a:cubicBezTo>
                    <a:pt x="125" y="293"/>
                    <a:pt x="125" y="293"/>
                    <a:pt x="125" y="293"/>
                  </a:cubicBezTo>
                  <a:cubicBezTo>
                    <a:pt x="128" y="294"/>
                    <a:pt x="132" y="296"/>
                    <a:pt x="136" y="297"/>
                  </a:cubicBezTo>
                  <a:cubicBezTo>
                    <a:pt x="141" y="300"/>
                    <a:pt x="141" y="300"/>
                    <a:pt x="141" y="300"/>
                  </a:cubicBezTo>
                  <a:cubicBezTo>
                    <a:pt x="147" y="302"/>
                    <a:pt x="147" y="302"/>
                    <a:pt x="147" y="302"/>
                  </a:cubicBezTo>
                  <a:cubicBezTo>
                    <a:pt x="149" y="302"/>
                    <a:pt x="151" y="303"/>
                    <a:pt x="153" y="304"/>
                  </a:cubicBezTo>
                  <a:cubicBezTo>
                    <a:pt x="155" y="304"/>
                    <a:pt x="156" y="304"/>
                    <a:pt x="158" y="304"/>
                  </a:cubicBezTo>
                  <a:cubicBezTo>
                    <a:pt x="160" y="304"/>
                    <a:pt x="162" y="305"/>
                    <a:pt x="164" y="304"/>
                  </a:cubicBezTo>
                  <a:cubicBezTo>
                    <a:pt x="166" y="304"/>
                    <a:pt x="168" y="304"/>
                    <a:pt x="170" y="303"/>
                  </a:cubicBezTo>
                  <a:cubicBezTo>
                    <a:pt x="172" y="303"/>
                    <a:pt x="174" y="302"/>
                    <a:pt x="176" y="301"/>
                  </a:cubicBezTo>
                  <a:cubicBezTo>
                    <a:pt x="181" y="298"/>
                    <a:pt x="181" y="298"/>
                    <a:pt x="181" y="298"/>
                  </a:cubicBezTo>
                  <a:cubicBezTo>
                    <a:pt x="181" y="298"/>
                    <a:pt x="181" y="298"/>
                    <a:pt x="181" y="298"/>
                  </a:cubicBezTo>
                  <a:cubicBezTo>
                    <a:pt x="183" y="298"/>
                    <a:pt x="185" y="297"/>
                    <a:pt x="186" y="297"/>
                  </a:cubicBezTo>
                  <a:cubicBezTo>
                    <a:pt x="188" y="296"/>
                    <a:pt x="190" y="295"/>
                    <a:pt x="192" y="295"/>
                  </a:cubicBezTo>
                  <a:cubicBezTo>
                    <a:pt x="193" y="295"/>
                    <a:pt x="195" y="294"/>
                    <a:pt x="197" y="294"/>
                  </a:cubicBezTo>
                  <a:cubicBezTo>
                    <a:pt x="199" y="294"/>
                    <a:pt x="200" y="294"/>
                    <a:pt x="202" y="294"/>
                  </a:cubicBezTo>
                  <a:cubicBezTo>
                    <a:pt x="209" y="293"/>
                    <a:pt x="216" y="293"/>
                    <a:pt x="224" y="292"/>
                  </a:cubicBezTo>
                  <a:cubicBezTo>
                    <a:pt x="229" y="292"/>
                    <a:pt x="229" y="292"/>
                    <a:pt x="229" y="292"/>
                  </a:cubicBezTo>
                  <a:cubicBezTo>
                    <a:pt x="234" y="291"/>
                    <a:pt x="234" y="291"/>
                    <a:pt x="234" y="291"/>
                  </a:cubicBezTo>
                  <a:cubicBezTo>
                    <a:pt x="239" y="290"/>
                    <a:pt x="239" y="290"/>
                    <a:pt x="239" y="290"/>
                  </a:cubicBezTo>
                  <a:cubicBezTo>
                    <a:pt x="241" y="289"/>
                    <a:pt x="243" y="288"/>
                    <a:pt x="244" y="288"/>
                  </a:cubicBezTo>
                  <a:cubicBezTo>
                    <a:pt x="246" y="287"/>
                    <a:pt x="248" y="286"/>
                    <a:pt x="249" y="286"/>
                  </a:cubicBezTo>
                  <a:cubicBezTo>
                    <a:pt x="251" y="285"/>
                    <a:pt x="253" y="284"/>
                    <a:pt x="254" y="283"/>
                  </a:cubicBezTo>
                  <a:cubicBezTo>
                    <a:pt x="256" y="283"/>
                    <a:pt x="257" y="282"/>
                    <a:pt x="259" y="281"/>
                  </a:cubicBezTo>
                  <a:lnTo>
                    <a:pt x="264" y="278"/>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4" name="Freeform 283">
              <a:extLst>
                <a:ext uri="{FF2B5EF4-FFF2-40B4-BE49-F238E27FC236}">
                  <a16:creationId xmlns:a16="http://schemas.microsoft.com/office/drawing/2014/main" id="{10ECAC6D-0B51-4691-B94E-C95C53CBDAF6}"/>
                </a:ext>
              </a:extLst>
            </p:cNvPr>
            <p:cNvSpPr>
              <a:spLocks noEditPoints="1"/>
            </p:cNvSpPr>
            <p:nvPr/>
          </p:nvSpPr>
          <p:spPr bwMode="auto">
            <a:xfrm>
              <a:off x="2665413" y="5614988"/>
              <a:ext cx="887413" cy="1508125"/>
            </a:xfrm>
            <a:custGeom>
              <a:avLst/>
              <a:gdLst>
                <a:gd name="T0" fmla="*/ 204 w 274"/>
                <a:gd name="T1" fmla="*/ 287 h 465"/>
                <a:gd name="T2" fmla="*/ 113 w 274"/>
                <a:gd name="T3" fmla="*/ 269 h 465"/>
                <a:gd name="T4" fmla="*/ 76 w 274"/>
                <a:gd name="T5" fmla="*/ 315 h 465"/>
                <a:gd name="T6" fmla="*/ 96 w 274"/>
                <a:gd name="T7" fmla="*/ 372 h 465"/>
                <a:gd name="T8" fmla="*/ 157 w 274"/>
                <a:gd name="T9" fmla="*/ 364 h 465"/>
                <a:gd name="T10" fmla="*/ 181 w 274"/>
                <a:gd name="T11" fmla="*/ 350 h 465"/>
                <a:gd name="T12" fmla="*/ 247 w 274"/>
                <a:gd name="T13" fmla="*/ 355 h 465"/>
                <a:gd name="T14" fmla="*/ 248 w 274"/>
                <a:gd name="T15" fmla="*/ 390 h 465"/>
                <a:gd name="T16" fmla="*/ 261 w 274"/>
                <a:gd name="T17" fmla="*/ 464 h 465"/>
                <a:gd name="T18" fmla="*/ 107 w 274"/>
                <a:gd name="T19" fmla="*/ 461 h 465"/>
                <a:gd name="T20" fmla="*/ 8 w 274"/>
                <a:gd name="T21" fmla="*/ 434 h 465"/>
                <a:gd name="T22" fmla="*/ 8 w 274"/>
                <a:gd name="T23" fmla="*/ 246 h 465"/>
                <a:gd name="T24" fmla="*/ 49 w 274"/>
                <a:gd name="T25" fmla="*/ 189 h 465"/>
                <a:gd name="T26" fmla="*/ 74 w 274"/>
                <a:gd name="T27" fmla="*/ 173 h 465"/>
                <a:gd name="T28" fmla="*/ 121 w 274"/>
                <a:gd name="T29" fmla="*/ 181 h 465"/>
                <a:gd name="T30" fmla="*/ 191 w 274"/>
                <a:gd name="T31" fmla="*/ 188 h 465"/>
                <a:gd name="T32" fmla="*/ 200 w 274"/>
                <a:gd name="T33" fmla="*/ 96 h 465"/>
                <a:gd name="T34" fmla="*/ 116 w 274"/>
                <a:gd name="T35" fmla="*/ 82 h 465"/>
                <a:gd name="T36" fmla="*/ 50 w 274"/>
                <a:gd name="T37" fmla="*/ 111 h 465"/>
                <a:gd name="T38" fmla="*/ 26 w 274"/>
                <a:gd name="T39" fmla="*/ 69 h 465"/>
                <a:gd name="T40" fmla="*/ 14 w 274"/>
                <a:gd name="T41" fmla="*/ 1 h 465"/>
                <a:gd name="T42" fmla="*/ 106 w 274"/>
                <a:gd name="T43" fmla="*/ 2 h 465"/>
                <a:gd name="T44" fmla="*/ 108 w 274"/>
                <a:gd name="T45" fmla="*/ 18 h 465"/>
                <a:gd name="T46" fmla="*/ 131 w 274"/>
                <a:gd name="T47" fmla="*/ 5 h 465"/>
                <a:gd name="T48" fmla="*/ 200 w 274"/>
                <a:gd name="T49" fmla="*/ 5 h 465"/>
                <a:gd name="T50" fmla="*/ 271 w 274"/>
                <a:gd name="T51" fmla="*/ 58 h 465"/>
                <a:gd name="T52" fmla="*/ 270 w 274"/>
                <a:gd name="T53" fmla="*/ 179 h 465"/>
                <a:gd name="T54" fmla="*/ 268 w 274"/>
                <a:gd name="T55" fmla="*/ 203 h 465"/>
                <a:gd name="T56" fmla="*/ 271 w 274"/>
                <a:gd name="T57" fmla="*/ 58 h 465"/>
                <a:gd name="T58" fmla="*/ 186 w 274"/>
                <a:gd name="T59" fmla="*/ 5 h 465"/>
                <a:gd name="T60" fmla="*/ 125 w 274"/>
                <a:gd name="T61" fmla="*/ 9 h 465"/>
                <a:gd name="T62" fmla="*/ 107 w 274"/>
                <a:gd name="T63" fmla="*/ 18 h 465"/>
                <a:gd name="T64" fmla="*/ 106 w 274"/>
                <a:gd name="T65" fmla="*/ 2 h 465"/>
                <a:gd name="T66" fmla="*/ 19 w 274"/>
                <a:gd name="T67" fmla="*/ 15 h 465"/>
                <a:gd name="T68" fmla="*/ 29 w 274"/>
                <a:gd name="T69" fmla="*/ 97 h 465"/>
                <a:gd name="T70" fmla="*/ 116 w 274"/>
                <a:gd name="T71" fmla="*/ 117 h 465"/>
                <a:gd name="T72" fmla="*/ 158 w 274"/>
                <a:gd name="T73" fmla="*/ 88 h 465"/>
                <a:gd name="T74" fmla="*/ 201 w 274"/>
                <a:gd name="T75" fmla="*/ 123 h 465"/>
                <a:gd name="T76" fmla="*/ 191 w 274"/>
                <a:gd name="T77" fmla="*/ 202 h 465"/>
                <a:gd name="T78" fmla="*/ 107 w 274"/>
                <a:gd name="T79" fmla="*/ 179 h 465"/>
                <a:gd name="T80" fmla="*/ 70 w 274"/>
                <a:gd name="T81" fmla="*/ 176 h 465"/>
                <a:gd name="T82" fmla="*/ 15 w 274"/>
                <a:gd name="T83" fmla="*/ 216 h 465"/>
                <a:gd name="T84" fmla="*/ 2 w 274"/>
                <a:gd name="T85" fmla="*/ 340 h 465"/>
                <a:gd name="T86" fmla="*/ 45 w 274"/>
                <a:gd name="T87" fmla="*/ 461 h 465"/>
                <a:gd name="T88" fmla="*/ 261 w 274"/>
                <a:gd name="T89" fmla="*/ 464 h 465"/>
                <a:gd name="T90" fmla="*/ 248 w 274"/>
                <a:gd name="T91" fmla="*/ 397 h 465"/>
                <a:gd name="T92" fmla="*/ 247 w 274"/>
                <a:gd name="T93" fmla="*/ 356 h 465"/>
                <a:gd name="T94" fmla="*/ 181 w 274"/>
                <a:gd name="T95" fmla="*/ 350 h 465"/>
                <a:gd name="T96" fmla="*/ 157 w 274"/>
                <a:gd name="T97" fmla="*/ 374 h 465"/>
                <a:gd name="T98" fmla="*/ 96 w 274"/>
                <a:gd name="T99" fmla="*/ 373 h 465"/>
                <a:gd name="T100" fmla="*/ 74 w 274"/>
                <a:gd name="T101" fmla="*/ 328 h 465"/>
                <a:gd name="T102" fmla="*/ 85 w 274"/>
                <a:gd name="T103" fmla="*/ 261 h 465"/>
                <a:gd name="T104" fmla="*/ 197 w 274"/>
                <a:gd name="T105" fmla="*/ 293 h 465"/>
                <a:gd name="T106" fmla="*/ 261 w 274"/>
                <a:gd name="T107" fmla="*/ 251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4" h="465">
                  <a:moveTo>
                    <a:pt x="261" y="251"/>
                  </a:moveTo>
                  <a:cubicBezTo>
                    <a:pt x="253" y="256"/>
                    <a:pt x="253" y="256"/>
                    <a:pt x="253" y="256"/>
                  </a:cubicBezTo>
                  <a:cubicBezTo>
                    <a:pt x="245" y="261"/>
                    <a:pt x="245" y="261"/>
                    <a:pt x="245" y="261"/>
                  </a:cubicBezTo>
                  <a:cubicBezTo>
                    <a:pt x="228" y="271"/>
                    <a:pt x="228" y="271"/>
                    <a:pt x="228" y="271"/>
                  </a:cubicBezTo>
                  <a:cubicBezTo>
                    <a:pt x="223" y="274"/>
                    <a:pt x="217" y="277"/>
                    <a:pt x="212" y="281"/>
                  </a:cubicBezTo>
                  <a:cubicBezTo>
                    <a:pt x="204" y="287"/>
                    <a:pt x="204" y="287"/>
                    <a:pt x="204" y="287"/>
                  </a:cubicBezTo>
                  <a:cubicBezTo>
                    <a:pt x="197" y="293"/>
                    <a:pt x="197" y="293"/>
                    <a:pt x="197" y="293"/>
                  </a:cubicBezTo>
                  <a:cubicBezTo>
                    <a:pt x="197" y="293"/>
                    <a:pt x="197" y="293"/>
                    <a:pt x="197" y="293"/>
                  </a:cubicBezTo>
                  <a:cubicBezTo>
                    <a:pt x="197" y="293"/>
                    <a:pt x="197" y="293"/>
                    <a:pt x="197" y="293"/>
                  </a:cubicBezTo>
                  <a:cubicBezTo>
                    <a:pt x="169" y="286"/>
                    <a:pt x="169" y="286"/>
                    <a:pt x="169" y="286"/>
                  </a:cubicBezTo>
                  <a:cubicBezTo>
                    <a:pt x="141" y="278"/>
                    <a:pt x="141" y="278"/>
                    <a:pt x="141" y="278"/>
                  </a:cubicBezTo>
                  <a:cubicBezTo>
                    <a:pt x="113" y="269"/>
                    <a:pt x="113" y="269"/>
                    <a:pt x="113" y="269"/>
                  </a:cubicBezTo>
                  <a:cubicBezTo>
                    <a:pt x="86" y="261"/>
                    <a:pt x="86" y="261"/>
                    <a:pt x="86" y="261"/>
                  </a:cubicBezTo>
                  <a:cubicBezTo>
                    <a:pt x="86" y="261"/>
                    <a:pt x="86" y="261"/>
                    <a:pt x="86" y="261"/>
                  </a:cubicBezTo>
                  <a:cubicBezTo>
                    <a:pt x="82" y="274"/>
                    <a:pt x="82" y="274"/>
                    <a:pt x="82" y="274"/>
                  </a:cubicBezTo>
                  <a:cubicBezTo>
                    <a:pt x="79" y="288"/>
                    <a:pt x="79" y="288"/>
                    <a:pt x="79" y="288"/>
                  </a:cubicBezTo>
                  <a:cubicBezTo>
                    <a:pt x="77" y="301"/>
                    <a:pt x="77" y="301"/>
                    <a:pt x="77" y="301"/>
                  </a:cubicBezTo>
                  <a:cubicBezTo>
                    <a:pt x="76" y="315"/>
                    <a:pt x="76" y="315"/>
                    <a:pt x="76" y="315"/>
                  </a:cubicBezTo>
                  <a:cubicBezTo>
                    <a:pt x="75" y="329"/>
                    <a:pt x="75" y="329"/>
                    <a:pt x="75" y="329"/>
                  </a:cubicBezTo>
                  <a:cubicBezTo>
                    <a:pt x="75" y="333"/>
                    <a:pt x="75" y="338"/>
                    <a:pt x="74" y="342"/>
                  </a:cubicBezTo>
                  <a:cubicBezTo>
                    <a:pt x="74" y="347"/>
                    <a:pt x="75" y="351"/>
                    <a:pt x="75" y="356"/>
                  </a:cubicBezTo>
                  <a:cubicBezTo>
                    <a:pt x="76" y="370"/>
                    <a:pt x="76" y="370"/>
                    <a:pt x="76" y="370"/>
                  </a:cubicBezTo>
                  <a:cubicBezTo>
                    <a:pt x="75" y="369"/>
                    <a:pt x="75" y="369"/>
                    <a:pt x="75" y="369"/>
                  </a:cubicBezTo>
                  <a:cubicBezTo>
                    <a:pt x="96" y="372"/>
                    <a:pt x="96" y="372"/>
                    <a:pt x="96" y="372"/>
                  </a:cubicBezTo>
                  <a:cubicBezTo>
                    <a:pt x="116" y="375"/>
                    <a:pt x="116" y="375"/>
                    <a:pt x="116" y="375"/>
                  </a:cubicBezTo>
                  <a:cubicBezTo>
                    <a:pt x="136" y="379"/>
                    <a:pt x="136" y="379"/>
                    <a:pt x="136" y="379"/>
                  </a:cubicBezTo>
                  <a:cubicBezTo>
                    <a:pt x="156" y="383"/>
                    <a:pt x="156" y="383"/>
                    <a:pt x="156" y="383"/>
                  </a:cubicBezTo>
                  <a:cubicBezTo>
                    <a:pt x="156" y="384"/>
                    <a:pt x="156" y="384"/>
                    <a:pt x="156" y="384"/>
                  </a:cubicBezTo>
                  <a:cubicBezTo>
                    <a:pt x="156" y="374"/>
                    <a:pt x="156" y="374"/>
                    <a:pt x="156" y="374"/>
                  </a:cubicBezTo>
                  <a:cubicBezTo>
                    <a:pt x="157" y="364"/>
                    <a:pt x="157" y="364"/>
                    <a:pt x="157" y="364"/>
                  </a:cubicBezTo>
                  <a:cubicBezTo>
                    <a:pt x="157" y="359"/>
                    <a:pt x="157" y="359"/>
                    <a:pt x="157" y="359"/>
                  </a:cubicBezTo>
                  <a:cubicBezTo>
                    <a:pt x="157" y="358"/>
                    <a:pt x="157" y="356"/>
                    <a:pt x="158" y="355"/>
                  </a:cubicBezTo>
                  <a:cubicBezTo>
                    <a:pt x="159" y="345"/>
                    <a:pt x="159" y="345"/>
                    <a:pt x="159" y="345"/>
                  </a:cubicBezTo>
                  <a:cubicBezTo>
                    <a:pt x="160" y="345"/>
                    <a:pt x="160" y="345"/>
                    <a:pt x="160" y="345"/>
                  </a:cubicBezTo>
                  <a:cubicBezTo>
                    <a:pt x="160" y="345"/>
                    <a:pt x="160" y="345"/>
                    <a:pt x="160" y="345"/>
                  </a:cubicBezTo>
                  <a:cubicBezTo>
                    <a:pt x="181" y="350"/>
                    <a:pt x="181" y="350"/>
                    <a:pt x="181" y="350"/>
                  </a:cubicBezTo>
                  <a:cubicBezTo>
                    <a:pt x="192" y="352"/>
                    <a:pt x="192" y="352"/>
                    <a:pt x="192" y="352"/>
                  </a:cubicBezTo>
                  <a:cubicBezTo>
                    <a:pt x="203" y="354"/>
                    <a:pt x="203" y="354"/>
                    <a:pt x="203" y="354"/>
                  </a:cubicBezTo>
                  <a:cubicBezTo>
                    <a:pt x="214" y="355"/>
                    <a:pt x="214" y="355"/>
                    <a:pt x="214" y="355"/>
                  </a:cubicBezTo>
                  <a:cubicBezTo>
                    <a:pt x="225" y="356"/>
                    <a:pt x="225" y="356"/>
                    <a:pt x="225" y="356"/>
                  </a:cubicBezTo>
                  <a:cubicBezTo>
                    <a:pt x="236" y="356"/>
                    <a:pt x="236" y="356"/>
                    <a:pt x="236" y="356"/>
                  </a:cubicBezTo>
                  <a:cubicBezTo>
                    <a:pt x="247" y="355"/>
                    <a:pt x="247" y="355"/>
                    <a:pt x="247" y="355"/>
                  </a:cubicBezTo>
                  <a:cubicBezTo>
                    <a:pt x="248" y="355"/>
                    <a:pt x="248" y="355"/>
                    <a:pt x="248" y="355"/>
                  </a:cubicBezTo>
                  <a:cubicBezTo>
                    <a:pt x="248" y="356"/>
                    <a:pt x="248" y="356"/>
                    <a:pt x="248" y="356"/>
                  </a:cubicBezTo>
                  <a:cubicBezTo>
                    <a:pt x="247" y="369"/>
                    <a:pt x="247" y="369"/>
                    <a:pt x="247" y="369"/>
                  </a:cubicBezTo>
                  <a:cubicBezTo>
                    <a:pt x="247" y="372"/>
                    <a:pt x="247" y="374"/>
                    <a:pt x="247" y="376"/>
                  </a:cubicBezTo>
                  <a:cubicBezTo>
                    <a:pt x="248" y="383"/>
                    <a:pt x="248" y="383"/>
                    <a:pt x="248" y="383"/>
                  </a:cubicBezTo>
                  <a:cubicBezTo>
                    <a:pt x="248" y="385"/>
                    <a:pt x="248" y="388"/>
                    <a:pt x="248" y="390"/>
                  </a:cubicBezTo>
                  <a:cubicBezTo>
                    <a:pt x="249" y="397"/>
                    <a:pt x="249" y="397"/>
                    <a:pt x="249" y="397"/>
                  </a:cubicBezTo>
                  <a:cubicBezTo>
                    <a:pt x="249" y="399"/>
                    <a:pt x="249" y="401"/>
                    <a:pt x="250" y="403"/>
                  </a:cubicBezTo>
                  <a:cubicBezTo>
                    <a:pt x="251" y="410"/>
                    <a:pt x="251" y="410"/>
                    <a:pt x="251" y="410"/>
                  </a:cubicBezTo>
                  <a:cubicBezTo>
                    <a:pt x="251" y="415"/>
                    <a:pt x="252" y="419"/>
                    <a:pt x="253" y="424"/>
                  </a:cubicBezTo>
                  <a:cubicBezTo>
                    <a:pt x="256" y="437"/>
                    <a:pt x="256" y="437"/>
                    <a:pt x="256" y="437"/>
                  </a:cubicBezTo>
                  <a:cubicBezTo>
                    <a:pt x="258" y="446"/>
                    <a:pt x="260" y="455"/>
                    <a:pt x="261" y="464"/>
                  </a:cubicBezTo>
                  <a:cubicBezTo>
                    <a:pt x="261" y="465"/>
                    <a:pt x="261" y="465"/>
                    <a:pt x="261" y="465"/>
                  </a:cubicBezTo>
                  <a:cubicBezTo>
                    <a:pt x="261" y="465"/>
                    <a:pt x="261" y="465"/>
                    <a:pt x="261" y="465"/>
                  </a:cubicBezTo>
                  <a:cubicBezTo>
                    <a:pt x="230" y="465"/>
                    <a:pt x="230" y="465"/>
                    <a:pt x="230" y="465"/>
                  </a:cubicBezTo>
                  <a:cubicBezTo>
                    <a:pt x="199" y="465"/>
                    <a:pt x="199" y="465"/>
                    <a:pt x="199" y="465"/>
                  </a:cubicBezTo>
                  <a:cubicBezTo>
                    <a:pt x="179" y="464"/>
                    <a:pt x="158" y="463"/>
                    <a:pt x="138" y="462"/>
                  </a:cubicBezTo>
                  <a:cubicBezTo>
                    <a:pt x="107" y="461"/>
                    <a:pt x="107" y="461"/>
                    <a:pt x="107" y="461"/>
                  </a:cubicBezTo>
                  <a:cubicBezTo>
                    <a:pt x="76" y="461"/>
                    <a:pt x="76" y="461"/>
                    <a:pt x="76" y="461"/>
                  </a:cubicBezTo>
                  <a:cubicBezTo>
                    <a:pt x="45" y="462"/>
                    <a:pt x="45" y="462"/>
                    <a:pt x="45" y="462"/>
                  </a:cubicBezTo>
                  <a:cubicBezTo>
                    <a:pt x="15" y="465"/>
                    <a:pt x="15" y="465"/>
                    <a:pt x="15" y="465"/>
                  </a:cubicBezTo>
                  <a:cubicBezTo>
                    <a:pt x="14" y="465"/>
                    <a:pt x="14" y="465"/>
                    <a:pt x="14" y="465"/>
                  </a:cubicBezTo>
                  <a:cubicBezTo>
                    <a:pt x="14" y="464"/>
                    <a:pt x="14" y="464"/>
                    <a:pt x="14" y="464"/>
                  </a:cubicBezTo>
                  <a:cubicBezTo>
                    <a:pt x="8" y="434"/>
                    <a:pt x="8" y="434"/>
                    <a:pt x="8" y="434"/>
                  </a:cubicBezTo>
                  <a:cubicBezTo>
                    <a:pt x="3" y="403"/>
                    <a:pt x="3" y="403"/>
                    <a:pt x="3" y="403"/>
                  </a:cubicBezTo>
                  <a:cubicBezTo>
                    <a:pt x="1" y="371"/>
                    <a:pt x="1" y="371"/>
                    <a:pt x="1" y="371"/>
                  </a:cubicBezTo>
                  <a:cubicBezTo>
                    <a:pt x="0" y="340"/>
                    <a:pt x="0" y="340"/>
                    <a:pt x="0" y="340"/>
                  </a:cubicBezTo>
                  <a:cubicBezTo>
                    <a:pt x="1" y="309"/>
                    <a:pt x="1" y="309"/>
                    <a:pt x="1" y="309"/>
                  </a:cubicBezTo>
                  <a:cubicBezTo>
                    <a:pt x="4" y="277"/>
                    <a:pt x="4" y="277"/>
                    <a:pt x="4" y="277"/>
                  </a:cubicBezTo>
                  <a:cubicBezTo>
                    <a:pt x="8" y="246"/>
                    <a:pt x="8" y="246"/>
                    <a:pt x="8" y="246"/>
                  </a:cubicBezTo>
                  <a:cubicBezTo>
                    <a:pt x="14" y="215"/>
                    <a:pt x="14" y="215"/>
                    <a:pt x="14" y="215"/>
                  </a:cubicBezTo>
                  <a:cubicBezTo>
                    <a:pt x="14" y="215"/>
                    <a:pt x="14" y="215"/>
                    <a:pt x="14" y="215"/>
                  </a:cubicBezTo>
                  <a:cubicBezTo>
                    <a:pt x="14" y="215"/>
                    <a:pt x="14" y="215"/>
                    <a:pt x="14" y="215"/>
                  </a:cubicBezTo>
                  <a:cubicBezTo>
                    <a:pt x="14" y="215"/>
                    <a:pt x="14" y="215"/>
                    <a:pt x="14" y="215"/>
                  </a:cubicBezTo>
                  <a:cubicBezTo>
                    <a:pt x="45" y="191"/>
                    <a:pt x="45" y="191"/>
                    <a:pt x="45" y="191"/>
                  </a:cubicBezTo>
                  <a:cubicBezTo>
                    <a:pt x="49" y="189"/>
                    <a:pt x="49" y="189"/>
                    <a:pt x="49" y="189"/>
                  </a:cubicBezTo>
                  <a:cubicBezTo>
                    <a:pt x="50" y="188"/>
                    <a:pt x="52" y="187"/>
                    <a:pt x="53" y="186"/>
                  </a:cubicBezTo>
                  <a:cubicBezTo>
                    <a:pt x="61" y="180"/>
                    <a:pt x="61" y="180"/>
                    <a:pt x="61" y="180"/>
                  </a:cubicBezTo>
                  <a:cubicBezTo>
                    <a:pt x="62" y="179"/>
                    <a:pt x="64" y="178"/>
                    <a:pt x="65" y="177"/>
                  </a:cubicBezTo>
                  <a:cubicBezTo>
                    <a:pt x="66" y="176"/>
                    <a:pt x="68" y="175"/>
                    <a:pt x="69" y="175"/>
                  </a:cubicBezTo>
                  <a:cubicBezTo>
                    <a:pt x="72" y="174"/>
                    <a:pt x="72" y="174"/>
                    <a:pt x="72" y="174"/>
                  </a:cubicBezTo>
                  <a:cubicBezTo>
                    <a:pt x="74" y="173"/>
                    <a:pt x="74" y="173"/>
                    <a:pt x="74" y="173"/>
                  </a:cubicBezTo>
                  <a:cubicBezTo>
                    <a:pt x="76" y="173"/>
                    <a:pt x="77" y="173"/>
                    <a:pt x="79" y="173"/>
                  </a:cubicBezTo>
                  <a:cubicBezTo>
                    <a:pt x="79" y="173"/>
                    <a:pt x="79" y="173"/>
                    <a:pt x="79" y="173"/>
                  </a:cubicBezTo>
                  <a:cubicBezTo>
                    <a:pt x="79" y="173"/>
                    <a:pt x="79" y="173"/>
                    <a:pt x="79" y="173"/>
                  </a:cubicBezTo>
                  <a:cubicBezTo>
                    <a:pt x="93" y="175"/>
                    <a:pt x="93" y="175"/>
                    <a:pt x="93" y="175"/>
                  </a:cubicBezTo>
                  <a:cubicBezTo>
                    <a:pt x="107" y="178"/>
                    <a:pt x="107" y="178"/>
                    <a:pt x="107" y="178"/>
                  </a:cubicBezTo>
                  <a:cubicBezTo>
                    <a:pt x="121" y="181"/>
                    <a:pt x="121" y="181"/>
                    <a:pt x="121" y="181"/>
                  </a:cubicBezTo>
                  <a:cubicBezTo>
                    <a:pt x="135" y="186"/>
                    <a:pt x="135" y="186"/>
                    <a:pt x="135" y="186"/>
                  </a:cubicBezTo>
                  <a:cubicBezTo>
                    <a:pt x="144" y="188"/>
                    <a:pt x="153" y="191"/>
                    <a:pt x="162" y="194"/>
                  </a:cubicBezTo>
                  <a:cubicBezTo>
                    <a:pt x="176" y="198"/>
                    <a:pt x="176" y="198"/>
                    <a:pt x="176" y="198"/>
                  </a:cubicBezTo>
                  <a:cubicBezTo>
                    <a:pt x="190" y="201"/>
                    <a:pt x="190" y="201"/>
                    <a:pt x="190" y="201"/>
                  </a:cubicBezTo>
                  <a:cubicBezTo>
                    <a:pt x="189" y="201"/>
                    <a:pt x="189" y="201"/>
                    <a:pt x="189" y="201"/>
                  </a:cubicBezTo>
                  <a:cubicBezTo>
                    <a:pt x="191" y="188"/>
                    <a:pt x="191" y="188"/>
                    <a:pt x="191" y="188"/>
                  </a:cubicBezTo>
                  <a:cubicBezTo>
                    <a:pt x="193" y="175"/>
                    <a:pt x="193" y="175"/>
                    <a:pt x="193" y="175"/>
                  </a:cubicBezTo>
                  <a:cubicBezTo>
                    <a:pt x="197" y="149"/>
                    <a:pt x="197" y="149"/>
                    <a:pt x="197" y="149"/>
                  </a:cubicBezTo>
                  <a:cubicBezTo>
                    <a:pt x="199" y="136"/>
                    <a:pt x="199" y="136"/>
                    <a:pt x="199" y="136"/>
                  </a:cubicBezTo>
                  <a:cubicBezTo>
                    <a:pt x="200" y="123"/>
                    <a:pt x="200" y="123"/>
                    <a:pt x="200" y="123"/>
                  </a:cubicBezTo>
                  <a:cubicBezTo>
                    <a:pt x="200" y="110"/>
                    <a:pt x="200" y="110"/>
                    <a:pt x="200" y="110"/>
                  </a:cubicBezTo>
                  <a:cubicBezTo>
                    <a:pt x="200" y="96"/>
                    <a:pt x="200" y="96"/>
                    <a:pt x="200" y="96"/>
                  </a:cubicBezTo>
                  <a:cubicBezTo>
                    <a:pt x="200" y="97"/>
                    <a:pt x="200" y="97"/>
                    <a:pt x="200" y="97"/>
                  </a:cubicBezTo>
                  <a:cubicBezTo>
                    <a:pt x="179" y="92"/>
                    <a:pt x="179" y="92"/>
                    <a:pt x="179" y="92"/>
                  </a:cubicBezTo>
                  <a:cubicBezTo>
                    <a:pt x="158" y="89"/>
                    <a:pt x="158" y="89"/>
                    <a:pt x="158" y="89"/>
                  </a:cubicBezTo>
                  <a:cubicBezTo>
                    <a:pt x="137" y="86"/>
                    <a:pt x="137" y="86"/>
                    <a:pt x="137" y="86"/>
                  </a:cubicBezTo>
                  <a:cubicBezTo>
                    <a:pt x="116" y="83"/>
                    <a:pt x="116" y="83"/>
                    <a:pt x="116" y="83"/>
                  </a:cubicBezTo>
                  <a:cubicBezTo>
                    <a:pt x="116" y="82"/>
                    <a:pt x="116" y="82"/>
                    <a:pt x="116" y="82"/>
                  </a:cubicBezTo>
                  <a:cubicBezTo>
                    <a:pt x="116" y="117"/>
                    <a:pt x="116" y="117"/>
                    <a:pt x="116" y="117"/>
                  </a:cubicBezTo>
                  <a:cubicBezTo>
                    <a:pt x="116" y="118"/>
                    <a:pt x="116" y="118"/>
                    <a:pt x="116" y="118"/>
                  </a:cubicBezTo>
                  <a:cubicBezTo>
                    <a:pt x="116" y="118"/>
                    <a:pt x="116" y="118"/>
                    <a:pt x="116" y="118"/>
                  </a:cubicBezTo>
                  <a:cubicBezTo>
                    <a:pt x="94" y="115"/>
                    <a:pt x="94" y="115"/>
                    <a:pt x="94" y="115"/>
                  </a:cubicBezTo>
                  <a:cubicBezTo>
                    <a:pt x="72" y="113"/>
                    <a:pt x="72" y="113"/>
                    <a:pt x="72" y="113"/>
                  </a:cubicBezTo>
                  <a:cubicBezTo>
                    <a:pt x="50" y="111"/>
                    <a:pt x="50" y="111"/>
                    <a:pt x="50" y="111"/>
                  </a:cubicBezTo>
                  <a:cubicBezTo>
                    <a:pt x="28" y="111"/>
                    <a:pt x="28" y="111"/>
                    <a:pt x="28" y="111"/>
                  </a:cubicBezTo>
                  <a:cubicBezTo>
                    <a:pt x="28" y="111"/>
                    <a:pt x="28" y="111"/>
                    <a:pt x="28" y="111"/>
                  </a:cubicBezTo>
                  <a:cubicBezTo>
                    <a:pt x="28" y="110"/>
                    <a:pt x="28" y="110"/>
                    <a:pt x="28" y="110"/>
                  </a:cubicBezTo>
                  <a:cubicBezTo>
                    <a:pt x="28" y="97"/>
                    <a:pt x="28" y="97"/>
                    <a:pt x="28" y="97"/>
                  </a:cubicBezTo>
                  <a:cubicBezTo>
                    <a:pt x="27" y="83"/>
                    <a:pt x="27" y="83"/>
                    <a:pt x="27" y="83"/>
                  </a:cubicBezTo>
                  <a:cubicBezTo>
                    <a:pt x="26" y="69"/>
                    <a:pt x="26" y="69"/>
                    <a:pt x="26" y="69"/>
                  </a:cubicBezTo>
                  <a:cubicBezTo>
                    <a:pt x="26" y="65"/>
                    <a:pt x="25" y="60"/>
                    <a:pt x="25" y="56"/>
                  </a:cubicBezTo>
                  <a:cubicBezTo>
                    <a:pt x="24" y="51"/>
                    <a:pt x="24" y="47"/>
                    <a:pt x="23" y="42"/>
                  </a:cubicBezTo>
                  <a:cubicBezTo>
                    <a:pt x="21" y="29"/>
                    <a:pt x="21" y="29"/>
                    <a:pt x="21" y="29"/>
                  </a:cubicBezTo>
                  <a:cubicBezTo>
                    <a:pt x="18" y="15"/>
                    <a:pt x="18" y="15"/>
                    <a:pt x="18" y="15"/>
                  </a:cubicBezTo>
                  <a:cubicBezTo>
                    <a:pt x="14" y="2"/>
                    <a:pt x="14" y="2"/>
                    <a:pt x="14" y="2"/>
                  </a:cubicBezTo>
                  <a:cubicBezTo>
                    <a:pt x="14" y="1"/>
                    <a:pt x="14" y="1"/>
                    <a:pt x="14" y="1"/>
                  </a:cubicBezTo>
                  <a:cubicBezTo>
                    <a:pt x="15" y="1"/>
                    <a:pt x="15" y="1"/>
                    <a:pt x="15" y="1"/>
                  </a:cubicBezTo>
                  <a:cubicBezTo>
                    <a:pt x="38" y="1"/>
                    <a:pt x="38" y="1"/>
                    <a:pt x="38" y="1"/>
                  </a:cubicBezTo>
                  <a:cubicBezTo>
                    <a:pt x="60" y="0"/>
                    <a:pt x="60" y="0"/>
                    <a:pt x="60" y="0"/>
                  </a:cubicBezTo>
                  <a:cubicBezTo>
                    <a:pt x="83" y="0"/>
                    <a:pt x="83" y="0"/>
                    <a:pt x="83" y="0"/>
                  </a:cubicBezTo>
                  <a:cubicBezTo>
                    <a:pt x="106" y="2"/>
                    <a:pt x="106" y="2"/>
                    <a:pt x="106" y="2"/>
                  </a:cubicBezTo>
                  <a:cubicBezTo>
                    <a:pt x="106" y="2"/>
                    <a:pt x="106" y="2"/>
                    <a:pt x="106" y="2"/>
                  </a:cubicBezTo>
                  <a:cubicBezTo>
                    <a:pt x="106" y="2"/>
                    <a:pt x="106" y="2"/>
                    <a:pt x="106" y="2"/>
                  </a:cubicBezTo>
                  <a:cubicBezTo>
                    <a:pt x="106" y="7"/>
                    <a:pt x="106" y="7"/>
                    <a:pt x="106" y="7"/>
                  </a:cubicBezTo>
                  <a:cubicBezTo>
                    <a:pt x="106" y="9"/>
                    <a:pt x="106" y="11"/>
                    <a:pt x="107" y="13"/>
                  </a:cubicBezTo>
                  <a:cubicBezTo>
                    <a:pt x="107" y="15"/>
                    <a:pt x="107" y="15"/>
                    <a:pt x="107" y="15"/>
                  </a:cubicBezTo>
                  <a:cubicBezTo>
                    <a:pt x="107" y="16"/>
                    <a:pt x="107" y="16"/>
                    <a:pt x="107" y="16"/>
                  </a:cubicBezTo>
                  <a:cubicBezTo>
                    <a:pt x="107" y="17"/>
                    <a:pt x="107" y="17"/>
                    <a:pt x="108" y="18"/>
                  </a:cubicBezTo>
                  <a:cubicBezTo>
                    <a:pt x="109" y="23"/>
                    <a:pt x="109" y="23"/>
                    <a:pt x="109" y="23"/>
                  </a:cubicBezTo>
                  <a:cubicBezTo>
                    <a:pt x="109" y="23"/>
                    <a:pt x="109" y="23"/>
                    <a:pt x="109" y="23"/>
                  </a:cubicBezTo>
                  <a:cubicBezTo>
                    <a:pt x="113" y="17"/>
                    <a:pt x="113" y="17"/>
                    <a:pt x="113" y="17"/>
                  </a:cubicBezTo>
                  <a:cubicBezTo>
                    <a:pt x="115" y="15"/>
                    <a:pt x="117" y="14"/>
                    <a:pt x="119" y="12"/>
                  </a:cubicBezTo>
                  <a:cubicBezTo>
                    <a:pt x="120" y="11"/>
                    <a:pt x="122" y="10"/>
                    <a:pt x="124" y="8"/>
                  </a:cubicBezTo>
                  <a:cubicBezTo>
                    <a:pt x="127" y="7"/>
                    <a:pt x="129" y="6"/>
                    <a:pt x="131" y="5"/>
                  </a:cubicBezTo>
                  <a:cubicBezTo>
                    <a:pt x="133" y="5"/>
                    <a:pt x="135" y="4"/>
                    <a:pt x="138" y="3"/>
                  </a:cubicBezTo>
                  <a:cubicBezTo>
                    <a:pt x="140" y="3"/>
                    <a:pt x="142" y="3"/>
                    <a:pt x="144" y="2"/>
                  </a:cubicBezTo>
                  <a:cubicBezTo>
                    <a:pt x="147" y="2"/>
                    <a:pt x="149" y="2"/>
                    <a:pt x="151" y="2"/>
                  </a:cubicBezTo>
                  <a:cubicBezTo>
                    <a:pt x="154" y="2"/>
                    <a:pt x="156" y="2"/>
                    <a:pt x="158" y="2"/>
                  </a:cubicBezTo>
                  <a:cubicBezTo>
                    <a:pt x="168" y="2"/>
                    <a:pt x="177" y="4"/>
                    <a:pt x="186" y="4"/>
                  </a:cubicBezTo>
                  <a:cubicBezTo>
                    <a:pt x="191" y="5"/>
                    <a:pt x="195" y="5"/>
                    <a:pt x="200" y="5"/>
                  </a:cubicBezTo>
                  <a:cubicBezTo>
                    <a:pt x="207" y="5"/>
                    <a:pt x="207" y="5"/>
                    <a:pt x="207" y="5"/>
                  </a:cubicBezTo>
                  <a:cubicBezTo>
                    <a:pt x="214" y="5"/>
                    <a:pt x="214" y="5"/>
                    <a:pt x="214" y="5"/>
                  </a:cubicBezTo>
                  <a:cubicBezTo>
                    <a:pt x="214" y="5"/>
                    <a:pt x="214" y="5"/>
                    <a:pt x="214" y="5"/>
                  </a:cubicBezTo>
                  <a:cubicBezTo>
                    <a:pt x="214" y="5"/>
                    <a:pt x="214" y="5"/>
                    <a:pt x="214" y="5"/>
                  </a:cubicBezTo>
                  <a:cubicBezTo>
                    <a:pt x="271" y="58"/>
                    <a:pt x="271" y="58"/>
                    <a:pt x="271" y="58"/>
                  </a:cubicBezTo>
                  <a:cubicBezTo>
                    <a:pt x="271" y="58"/>
                    <a:pt x="271" y="58"/>
                    <a:pt x="271" y="58"/>
                  </a:cubicBezTo>
                  <a:cubicBezTo>
                    <a:pt x="271" y="58"/>
                    <a:pt x="271" y="58"/>
                    <a:pt x="271" y="58"/>
                  </a:cubicBezTo>
                  <a:cubicBezTo>
                    <a:pt x="273" y="82"/>
                    <a:pt x="273" y="82"/>
                    <a:pt x="273" y="82"/>
                  </a:cubicBezTo>
                  <a:cubicBezTo>
                    <a:pt x="274" y="106"/>
                    <a:pt x="274" y="106"/>
                    <a:pt x="274" y="106"/>
                  </a:cubicBezTo>
                  <a:cubicBezTo>
                    <a:pt x="274" y="130"/>
                    <a:pt x="274" y="130"/>
                    <a:pt x="274" y="130"/>
                  </a:cubicBezTo>
                  <a:cubicBezTo>
                    <a:pt x="272" y="155"/>
                    <a:pt x="272" y="155"/>
                    <a:pt x="272" y="155"/>
                  </a:cubicBezTo>
                  <a:cubicBezTo>
                    <a:pt x="270" y="179"/>
                    <a:pt x="270" y="179"/>
                    <a:pt x="270" y="179"/>
                  </a:cubicBezTo>
                  <a:cubicBezTo>
                    <a:pt x="268" y="203"/>
                    <a:pt x="268" y="203"/>
                    <a:pt x="268" y="203"/>
                  </a:cubicBezTo>
                  <a:cubicBezTo>
                    <a:pt x="265" y="227"/>
                    <a:pt x="265" y="227"/>
                    <a:pt x="265" y="227"/>
                  </a:cubicBezTo>
                  <a:lnTo>
                    <a:pt x="261" y="251"/>
                  </a:lnTo>
                  <a:close/>
                  <a:moveTo>
                    <a:pt x="261" y="251"/>
                  </a:moveTo>
                  <a:cubicBezTo>
                    <a:pt x="265" y="227"/>
                    <a:pt x="265" y="227"/>
                    <a:pt x="265" y="227"/>
                  </a:cubicBezTo>
                  <a:cubicBezTo>
                    <a:pt x="268" y="203"/>
                    <a:pt x="268" y="203"/>
                    <a:pt x="268" y="203"/>
                  </a:cubicBezTo>
                  <a:cubicBezTo>
                    <a:pt x="270" y="179"/>
                    <a:pt x="270" y="179"/>
                    <a:pt x="270" y="179"/>
                  </a:cubicBezTo>
                  <a:cubicBezTo>
                    <a:pt x="272" y="155"/>
                    <a:pt x="272" y="155"/>
                    <a:pt x="272" y="155"/>
                  </a:cubicBezTo>
                  <a:cubicBezTo>
                    <a:pt x="273" y="130"/>
                    <a:pt x="273" y="130"/>
                    <a:pt x="273" y="130"/>
                  </a:cubicBezTo>
                  <a:cubicBezTo>
                    <a:pt x="274" y="106"/>
                    <a:pt x="274" y="106"/>
                    <a:pt x="274" y="106"/>
                  </a:cubicBezTo>
                  <a:cubicBezTo>
                    <a:pt x="273" y="82"/>
                    <a:pt x="273" y="82"/>
                    <a:pt x="273" y="82"/>
                  </a:cubicBezTo>
                  <a:cubicBezTo>
                    <a:pt x="271" y="58"/>
                    <a:pt x="271" y="58"/>
                    <a:pt x="271" y="58"/>
                  </a:cubicBezTo>
                  <a:cubicBezTo>
                    <a:pt x="271" y="58"/>
                    <a:pt x="271" y="58"/>
                    <a:pt x="271" y="58"/>
                  </a:cubicBezTo>
                  <a:cubicBezTo>
                    <a:pt x="214" y="5"/>
                    <a:pt x="214" y="5"/>
                    <a:pt x="214" y="5"/>
                  </a:cubicBezTo>
                  <a:cubicBezTo>
                    <a:pt x="214" y="6"/>
                    <a:pt x="214" y="6"/>
                    <a:pt x="214" y="6"/>
                  </a:cubicBezTo>
                  <a:cubicBezTo>
                    <a:pt x="207" y="6"/>
                    <a:pt x="207" y="6"/>
                    <a:pt x="207" y="6"/>
                  </a:cubicBezTo>
                  <a:cubicBezTo>
                    <a:pt x="200" y="6"/>
                    <a:pt x="200" y="6"/>
                    <a:pt x="200" y="6"/>
                  </a:cubicBezTo>
                  <a:cubicBezTo>
                    <a:pt x="195" y="6"/>
                    <a:pt x="191" y="5"/>
                    <a:pt x="186" y="5"/>
                  </a:cubicBezTo>
                  <a:cubicBezTo>
                    <a:pt x="177" y="4"/>
                    <a:pt x="168" y="3"/>
                    <a:pt x="158" y="3"/>
                  </a:cubicBezTo>
                  <a:cubicBezTo>
                    <a:pt x="156" y="2"/>
                    <a:pt x="154" y="3"/>
                    <a:pt x="151" y="3"/>
                  </a:cubicBezTo>
                  <a:cubicBezTo>
                    <a:pt x="149" y="2"/>
                    <a:pt x="147" y="3"/>
                    <a:pt x="144" y="3"/>
                  </a:cubicBezTo>
                  <a:cubicBezTo>
                    <a:pt x="142" y="3"/>
                    <a:pt x="140" y="4"/>
                    <a:pt x="138" y="4"/>
                  </a:cubicBezTo>
                  <a:cubicBezTo>
                    <a:pt x="135" y="4"/>
                    <a:pt x="133" y="5"/>
                    <a:pt x="131" y="6"/>
                  </a:cubicBezTo>
                  <a:cubicBezTo>
                    <a:pt x="129" y="7"/>
                    <a:pt x="127" y="8"/>
                    <a:pt x="125" y="9"/>
                  </a:cubicBezTo>
                  <a:cubicBezTo>
                    <a:pt x="123" y="10"/>
                    <a:pt x="121" y="11"/>
                    <a:pt x="119" y="13"/>
                  </a:cubicBezTo>
                  <a:cubicBezTo>
                    <a:pt x="117" y="14"/>
                    <a:pt x="115" y="16"/>
                    <a:pt x="114" y="17"/>
                  </a:cubicBezTo>
                  <a:cubicBezTo>
                    <a:pt x="109" y="23"/>
                    <a:pt x="109" y="23"/>
                    <a:pt x="109" y="23"/>
                  </a:cubicBezTo>
                  <a:cubicBezTo>
                    <a:pt x="109" y="23"/>
                    <a:pt x="109" y="23"/>
                    <a:pt x="109" y="23"/>
                  </a:cubicBezTo>
                  <a:cubicBezTo>
                    <a:pt x="109" y="23"/>
                    <a:pt x="109" y="23"/>
                    <a:pt x="109" y="23"/>
                  </a:cubicBezTo>
                  <a:cubicBezTo>
                    <a:pt x="107" y="18"/>
                    <a:pt x="107" y="18"/>
                    <a:pt x="107" y="18"/>
                  </a:cubicBezTo>
                  <a:cubicBezTo>
                    <a:pt x="107" y="17"/>
                    <a:pt x="107" y="17"/>
                    <a:pt x="107" y="17"/>
                  </a:cubicBezTo>
                  <a:cubicBezTo>
                    <a:pt x="106" y="15"/>
                    <a:pt x="106" y="15"/>
                    <a:pt x="106" y="15"/>
                  </a:cubicBezTo>
                  <a:cubicBezTo>
                    <a:pt x="106" y="13"/>
                    <a:pt x="106" y="13"/>
                    <a:pt x="106" y="13"/>
                  </a:cubicBezTo>
                  <a:cubicBezTo>
                    <a:pt x="106" y="11"/>
                    <a:pt x="106" y="9"/>
                    <a:pt x="106" y="7"/>
                  </a:cubicBezTo>
                  <a:cubicBezTo>
                    <a:pt x="106" y="2"/>
                    <a:pt x="106" y="2"/>
                    <a:pt x="106" y="2"/>
                  </a:cubicBezTo>
                  <a:cubicBezTo>
                    <a:pt x="106" y="2"/>
                    <a:pt x="106" y="2"/>
                    <a:pt x="106" y="2"/>
                  </a:cubicBezTo>
                  <a:cubicBezTo>
                    <a:pt x="83" y="1"/>
                    <a:pt x="83" y="1"/>
                    <a:pt x="83" y="1"/>
                  </a:cubicBezTo>
                  <a:cubicBezTo>
                    <a:pt x="60" y="1"/>
                    <a:pt x="60" y="1"/>
                    <a:pt x="60" y="1"/>
                  </a:cubicBezTo>
                  <a:cubicBezTo>
                    <a:pt x="38" y="2"/>
                    <a:pt x="38" y="2"/>
                    <a:pt x="38" y="2"/>
                  </a:cubicBezTo>
                  <a:cubicBezTo>
                    <a:pt x="15" y="2"/>
                    <a:pt x="15" y="2"/>
                    <a:pt x="15" y="2"/>
                  </a:cubicBezTo>
                  <a:cubicBezTo>
                    <a:pt x="15" y="2"/>
                    <a:pt x="15" y="2"/>
                    <a:pt x="15" y="2"/>
                  </a:cubicBezTo>
                  <a:cubicBezTo>
                    <a:pt x="19" y="15"/>
                    <a:pt x="19" y="15"/>
                    <a:pt x="19" y="15"/>
                  </a:cubicBezTo>
                  <a:cubicBezTo>
                    <a:pt x="22" y="28"/>
                    <a:pt x="22" y="28"/>
                    <a:pt x="22" y="28"/>
                  </a:cubicBezTo>
                  <a:cubicBezTo>
                    <a:pt x="24" y="42"/>
                    <a:pt x="24" y="42"/>
                    <a:pt x="24" y="42"/>
                  </a:cubicBezTo>
                  <a:cubicBezTo>
                    <a:pt x="25" y="46"/>
                    <a:pt x="25" y="51"/>
                    <a:pt x="26" y="56"/>
                  </a:cubicBezTo>
                  <a:cubicBezTo>
                    <a:pt x="26" y="60"/>
                    <a:pt x="27" y="65"/>
                    <a:pt x="27" y="69"/>
                  </a:cubicBezTo>
                  <a:cubicBezTo>
                    <a:pt x="28" y="83"/>
                    <a:pt x="28" y="83"/>
                    <a:pt x="28" y="83"/>
                  </a:cubicBezTo>
                  <a:cubicBezTo>
                    <a:pt x="29" y="97"/>
                    <a:pt x="29" y="97"/>
                    <a:pt x="29" y="97"/>
                  </a:cubicBezTo>
                  <a:cubicBezTo>
                    <a:pt x="29" y="110"/>
                    <a:pt x="29" y="110"/>
                    <a:pt x="29" y="110"/>
                  </a:cubicBezTo>
                  <a:cubicBezTo>
                    <a:pt x="28" y="110"/>
                    <a:pt x="28" y="110"/>
                    <a:pt x="28" y="110"/>
                  </a:cubicBezTo>
                  <a:cubicBezTo>
                    <a:pt x="50" y="111"/>
                    <a:pt x="50" y="111"/>
                    <a:pt x="50" y="111"/>
                  </a:cubicBezTo>
                  <a:cubicBezTo>
                    <a:pt x="72" y="112"/>
                    <a:pt x="72" y="112"/>
                    <a:pt x="72" y="112"/>
                  </a:cubicBezTo>
                  <a:cubicBezTo>
                    <a:pt x="94" y="114"/>
                    <a:pt x="94" y="114"/>
                    <a:pt x="94" y="114"/>
                  </a:cubicBezTo>
                  <a:cubicBezTo>
                    <a:pt x="116" y="117"/>
                    <a:pt x="116" y="117"/>
                    <a:pt x="116" y="117"/>
                  </a:cubicBezTo>
                  <a:cubicBezTo>
                    <a:pt x="115" y="117"/>
                    <a:pt x="115" y="117"/>
                    <a:pt x="115" y="117"/>
                  </a:cubicBezTo>
                  <a:cubicBezTo>
                    <a:pt x="115" y="82"/>
                    <a:pt x="115" y="82"/>
                    <a:pt x="115" y="82"/>
                  </a:cubicBezTo>
                  <a:cubicBezTo>
                    <a:pt x="115" y="82"/>
                    <a:pt x="115" y="82"/>
                    <a:pt x="115" y="82"/>
                  </a:cubicBezTo>
                  <a:cubicBezTo>
                    <a:pt x="116" y="82"/>
                    <a:pt x="116" y="82"/>
                    <a:pt x="116" y="82"/>
                  </a:cubicBezTo>
                  <a:cubicBezTo>
                    <a:pt x="137" y="85"/>
                    <a:pt x="137" y="85"/>
                    <a:pt x="137" y="85"/>
                  </a:cubicBezTo>
                  <a:cubicBezTo>
                    <a:pt x="158" y="88"/>
                    <a:pt x="158" y="88"/>
                    <a:pt x="158" y="88"/>
                  </a:cubicBezTo>
                  <a:cubicBezTo>
                    <a:pt x="179" y="91"/>
                    <a:pt x="179" y="91"/>
                    <a:pt x="179" y="91"/>
                  </a:cubicBezTo>
                  <a:cubicBezTo>
                    <a:pt x="200" y="96"/>
                    <a:pt x="200" y="96"/>
                    <a:pt x="200" y="96"/>
                  </a:cubicBezTo>
                  <a:cubicBezTo>
                    <a:pt x="201" y="96"/>
                    <a:pt x="201" y="96"/>
                    <a:pt x="201" y="96"/>
                  </a:cubicBezTo>
                  <a:cubicBezTo>
                    <a:pt x="201" y="96"/>
                    <a:pt x="201" y="96"/>
                    <a:pt x="201" y="96"/>
                  </a:cubicBezTo>
                  <a:cubicBezTo>
                    <a:pt x="202" y="110"/>
                    <a:pt x="202" y="110"/>
                    <a:pt x="202" y="110"/>
                  </a:cubicBezTo>
                  <a:cubicBezTo>
                    <a:pt x="201" y="123"/>
                    <a:pt x="201" y="123"/>
                    <a:pt x="201" y="123"/>
                  </a:cubicBezTo>
                  <a:cubicBezTo>
                    <a:pt x="200" y="136"/>
                    <a:pt x="200" y="136"/>
                    <a:pt x="200" y="136"/>
                  </a:cubicBezTo>
                  <a:cubicBezTo>
                    <a:pt x="198" y="149"/>
                    <a:pt x="198" y="149"/>
                    <a:pt x="198" y="149"/>
                  </a:cubicBezTo>
                  <a:cubicBezTo>
                    <a:pt x="194" y="175"/>
                    <a:pt x="194" y="175"/>
                    <a:pt x="194" y="175"/>
                  </a:cubicBezTo>
                  <a:cubicBezTo>
                    <a:pt x="192" y="188"/>
                    <a:pt x="192" y="188"/>
                    <a:pt x="192" y="188"/>
                  </a:cubicBezTo>
                  <a:cubicBezTo>
                    <a:pt x="191" y="202"/>
                    <a:pt x="191" y="202"/>
                    <a:pt x="191" y="202"/>
                  </a:cubicBezTo>
                  <a:cubicBezTo>
                    <a:pt x="191" y="202"/>
                    <a:pt x="191" y="202"/>
                    <a:pt x="191" y="202"/>
                  </a:cubicBezTo>
                  <a:cubicBezTo>
                    <a:pt x="190" y="202"/>
                    <a:pt x="190" y="202"/>
                    <a:pt x="190" y="202"/>
                  </a:cubicBezTo>
                  <a:cubicBezTo>
                    <a:pt x="176" y="199"/>
                    <a:pt x="176" y="199"/>
                    <a:pt x="176" y="199"/>
                  </a:cubicBezTo>
                  <a:cubicBezTo>
                    <a:pt x="162" y="195"/>
                    <a:pt x="162" y="195"/>
                    <a:pt x="162" y="195"/>
                  </a:cubicBezTo>
                  <a:cubicBezTo>
                    <a:pt x="153" y="193"/>
                    <a:pt x="144" y="190"/>
                    <a:pt x="135" y="187"/>
                  </a:cubicBezTo>
                  <a:cubicBezTo>
                    <a:pt x="121" y="183"/>
                    <a:pt x="121" y="183"/>
                    <a:pt x="121" y="183"/>
                  </a:cubicBezTo>
                  <a:cubicBezTo>
                    <a:pt x="107" y="179"/>
                    <a:pt x="107" y="179"/>
                    <a:pt x="107" y="179"/>
                  </a:cubicBezTo>
                  <a:cubicBezTo>
                    <a:pt x="93" y="176"/>
                    <a:pt x="93" y="176"/>
                    <a:pt x="93" y="176"/>
                  </a:cubicBezTo>
                  <a:cubicBezTo>
                    <a:pt x="79" y="174"/>
                    <a:pt x="79" y="174"/>
                    <a:pt x="79" y="174"/>
                  </a:cubicBezTo>
                  <a:cubicBezTo>
                    <a:pt x="79" y="174"/>
                    <a:pt x="79" y="174"/>
                    <a:pt x="79" y="174"/>
                  </a:cubicBezTo>
                  <a:cubicBezTo>
                    <a:pt x="77" y="174"/>
                    <a:pt x="76" y="174"/>
                    <a:pt x="74" y="175"/>
                  </a:cubicBezTo>
                  <a:cubicBezTo>
                    <a:pt x="72" y="175"/>
                    <a:pt x="72" y="175"/>
                    <a:pt x="72" y="175"/>
                  </a:cubicBezTo>
                  <a:cubicBezTo>
                    <a:pt x="70" y="176"/>
                    <a:pt x="70" y="176"/>
                    <a:pt x="70" y="176"/>
                  </a:cubicBezTo>
                  <a:cubicBezTo>
                    <a:pt x="68" y="177"/>
                    <a:pt x="67" y="178"/>
                    <a:pt x="66" y="179"/>
                  </a:cubicBezTo>
                  <a:cubicBezTo>
                    <a:pt x="64" y="179"/>
                    <a:pt x="63" y="180"/>
                    <a:pt x="62" y="181"/>
                  </a:cubicBezTo>
                  <a:cubicBezTo>
                    <a:pt x="54" y="187"/>
                    <a:pt x="54" y="187"/>
                    <a:pt x="54" y="187"/>
                  </a:cubicBezTo>
                  <a:cubicBezTo>
                    <a:pt x="53" y="188"/>
                    <a:pt x="51" y="189"/>
                    <a:pt x="50" y="190"/>
                  </a:cubicBezTo>
                  <a:cubicBezTo>
                    <a:pt x="46" y="193"/>
                    <a:pt x="46" y="193"/>
                    <a:pt x="46" y="193"/>
                  </a:cubicBezTo>
                  <a:cubicBezTo>
                    <a:pt x="15" y="216"/>
                    <a:pt x="15" y="216"/>
                    <a:pt x="15" y="216"/>
                  </a:cubicBezTo>
                  <a:cubicBezTo>
                    <a:pt x="15" y="216"/>
                    <a:pt x="15" y="216"/>
                    <a:pt x="15" y="216"/>
                  </a:cubicBezTo>
                  <a:cubicBezTo>
                    <a:pt x="16" y="216"/>
                    <a:pt x="16" y="216"/>
                    <a:pt x="16" y="216"/>
                  </a:cubicBezTo>
                  <a:cubicBezTo>
                    <a:pt x="10" y="246"/>
                    <a:pt x="10" y="246"/>
                    <a:pt x="10" y="246"/>
                  </a:cubicBezTo>
                  <a:cubicBezTo>
                    <a:pt x="6" y="277"/>
                    <a:pt x="6" y="277"/>
                    <a:pt x="6" y="277"/>
                  </a:cubicBezTo>
                  <a:cubicBezTo>
                    <a:pt x="3" y="309"/>
                    <a:pt x="3" y="309"/>
                    <a:pt x="3" y="309"/>
                  </a:cubicBezTo>
                  <a:cubicBezTo>
                    <a:pt x="2" y="340"/>
                    <a:pt x="2" y="340"/>
                    <a:pt x="2" y="340"/>
                  </a:cubicBezTo>
                  <a:cubicBezTo>
                    <a:pt x="2" y="371"/>
                    <a:pt x="2" y="371"/>
                    <a:pt x="2" y="371"/>
                  </a:cubicBezTo>
                  <a:cubicBezTo>
                    <a:pt x="5" y="402"/>
                    <a:pt x="5" y="402"/>
                    <a:pt x="5" y="402"/>
                  </a:cubicBezTo>
                  <a:cubicBezTo>
                    <a:pt x="9" y="433"/>
                    <a:pt x="9" y="433"/>
                    <a:pt x="9" y="433"/>
                  </a:cubicBezTo>
                  <a:cubicBezTo>
                    <a:pt x="15" y="464"/>
                    <a:pt x="15" y="464"/>
                    <a:pt x="15" y="464"/>
                  </a:cubicBezTo>
                  <a:cubicBezTo>
                    <a:pt x="15" y="464"/>
                    <a:pt x="15" y="464"/>
                    <a:pt x="15" y="464"/>
                  </a:cubicBezTo>
                  <a:cubicBezTo>
                    <a:pt x="45" y="461"/>
                    <a:pt x="45" y="461"/>
                    <a:pt x="45" y="461"/>
                  </a:cubicBezTo>
                  <a:cubicBezTo>
                    <a:pt x="76" y="460"/>
                    <a:pt x="76" y="460"/>
                    <a:pt x="76" y="460"/>
                  </a:cubicBezTo>
                  <a:cubicBezTo>
                    <a:pt x="107" y="460"/>
                    <a:pt x="107" y="460"/>
                    <a:pt x="107" y="460"/>
                  </a:cubicBezTo>
                  <a:cubicBezTo>
                    <a:pt x="138" y="461"/>
                    <a:pt x="138" y="461"/>
                    <a:pt x="138" y="461"/>
                  </a:cubicBezTo>
                  <a:cubicBezTo>
                    <a:pt x="158" y="462"/>
                    <a:pt x="179" y="463"/>
                    <a:pt x="199" y="464"/>
                  </a:cubicBezTo>
                  <a:cubicBezTo>
                    <a:pt x="230" y="464"/>
                    <a:pt x="230" y="464"/>
                    <a:pt x="230" y="464"/>
                  </a:cubicBezTo>
                  <a:cubicBezTo>
                    <a:pt x="261" y="464"/>
                    <a:pt x="261" y="464"/>
                    <a:pt x="261" y="464"/>
                  </a:cubicBezTo>
                  <a:cubicBezTo>
                    <a:pt x="260" y="464"/>
                    <a:pt x="260" y="464"/>
                    <a:pt x="260" y="464"/>
                  </a:cubicBezTo>
                  <a:cubicBezTo>
                    <a:pt x="259" y="455"/>
                    <a:pt x="257" y="446"/>
                    <a:pt x="255" y="437"/>
                  </a:cubicBezTo>
                  <a:cubicBezTo>
                    <a:pt x="252" y="424"/>
                    <a:pt x="252" y="424"/>
                    <a:pt x="252" y="424"/>
                  </a:cubicBezTo>
                  <a:cubicBezTo>
                    <a:pt x="251" y="419"/>
                    <a:pt x="251" y="415"/>
                    <a:pt x="250" y="410"/>
                  </a:cubicBezTo>
                  <a:cubicBezTo>
                    <a:pt x="249" y="404"/>
                    <a:pt x="249" y="404"/>
                    <a:pt x="249" y="404"/>
                  </a:cubicBezTo>
                  <a:cubicBezTo>
                    <a:pt x="249" y="401"/>
                    <a:pt x="248" y="399"/>
                    <a:pt x="248" y="397"/>
                  </a:cubicBezTo>
                  <a:cubicBezTo>
                    <a:pt x="247" y="390"/>
                    <a:pt x="247" y="390"/>
                    <a:pt x="247" y="390"/>
                  </a:cubicBezTo>
                  <a:cubicBezTo>
                    <a:pt x="247" y="388"/>
                    <a:pt x="247" y="385"/>
                    <a:pt x="247" y="383"/>
                  </a:cubicBezTo>
                  <a:cubicBezTo>
                    <a:pt x="247" y="376"/>
                    <a:pt x="247" y="376"/>
                    <a:pt x="247" y="376"/>
                  </a:cubicBezTo>
                  <a:cubicBezTo>
                    <a:pt x="247" y="374"/>
                    <a:pt x="246" y="372"/>
                    <a:pt x="246" y="369"/>
                  </a:cubicBezTo>
                  <a:cubicBezTo>
                    <a:pt x="247" y="356"/>
                    <a:pt x="247" y="356"/>
                    <a:pt x="247" y="356"/>
                  </a:cubicBezTo>
                  <a:cubicBezTo>
                    <a:pt x="247" y="356"/>
                    <a:pt x="247" y="356"/>
                    <a:pt x="247" y="356"/>
                  </a:cubicBezTo>
                  <a:cubicBezTo>
                    <a:pt x="236" y="357"/>
                    <a:pt x="236" y="357"/>
                    <a:pt x="236" y="357"/>
                  </a:cubicBezTo>
                  <a:cubicBezTo>
                    <a:pt x="225" y="357"/>
                    <a:pt x="225" y="357"/>
                    <a:pt x="225" y="357"/>
                  </a:cubicBezTo>
                  <a:cubicBezTo>
                    <a:pt x="214" y="356"/>
                    <a:pt x="214" y="356"/>
                    <a:pt x="214" y="356"/>
                  </a:cubicBezTo>
                  <a:cubicBezTo>
                    <a:pt x="203" y="355"/>
                    <a:pt x="203" y="355"/>
                    <a:pt x="203" y="355"/>
                  </a:cubicBezTo>
                  <a:cubicBezTo>
                    <a:pt x="192" y="353"/>
                    <a:pt x="192" y="353"/>
                    <a:pt x="192" y="353"/>
                  </a:cubicBezTo>
                  <a:cubicBezTo>
                    <a:pt x="181" y="350"/>
                    <a:pt x="181" y="350"/>
                    <a:pt x="181" y="350"/>
                  </a:cubicBezTo>
                  <a:cubicBezTo>
                    <a:pt x="160" y="345"/>
                    <a:pt x="160" y="345"/>
                    <a:pt x="160" y="345"/>
                  </a:cubicBezTo>
                  <a:cubicBezTo>
                    <a:pt x="160" y="345"/>
                    <a:pt x="160" y="345"/>
                    <a:pt x="160" y="345"/>
                  </a:cubicBezTo>
                  <a:cubicBezTo>
                    <a:pt x="158" y="355"/>
                    <a:pt x="158" y="355"/>
                    <a:pt x="158" y="355"/>
                  </a:cubicBezTo>
                  <a:cubicBezTo>
                    <a:pt x="158" y="356"/>
                    <a:pt x="158" y="358"/>
                    <a:pt x="158" y="359"/>
                  </a:cubicBezTo>
                  <a:cubicBezTo>
                    <a:pt x="157" y="364"/>
                    <a:pt x="157" y="364"/>
                    <a:pt x="157" y="364"/>
                  </a:cubicBezTo>
                  <a:cubicBezTo>
                    <a:pt x="157" y="374"/>
                    <a:pt x="157" y="374"/>
                    <a:pt x="157" y="374"/>
                  </a:cubicBezTo>
                  <a:cubicBezTo>
                    <a:pt x="157" y="384"/>
                    <a:pt x="157" y="384"/>
                    <a:pt x="157" y="384"/>
                  </a:cubicBezTo>
                  <a:cubicBezTo>
                    <a:pt x="157" y="384"/>
                    <a:pt x="157" y="384"/>
                    <a:pt x="157" y="384"/>
                  </a:cubicBezTo>
                  <a:cubicBezTo>
                    <a:pt x="156" y="384"/>
                    <a:pt x="156" y="384"/>
                    <a:pt x="156" y="384"/>
                  </a:cubicBezTo>
                  <a:cubicBezTo>
                    <a:pt x="136" y="379"/>
                    <a:pt x="136" y="379"/>
                    <a:pt x="136" y="379"/>
                  </a:cubicBezTo>
                  <a:cubicBezTo>
                    <a:pt x="116" y="376"/>
                    <a:pt x="116" y="376"/>
                    <a:pt x="116" y="376"/>
                  </a:cubicBezTo>
                  <a:cubicBezTo>
                    <a:pt x="96" y="373"/>
                    <a:pt x="96" y="373"/>
                    <a:pt x="96" y="373"/>
                  </a:cubicBezTo>
                  <a:cubicBezTo>
                    <a:pt x="75" y="370"/>
                    <a:pt x="75" y="370"/>
                    <a:pt x="75" y="370"/>
                  </a:cubicBezTo>
                  <a:cubicBezTo>
                    <a:pt x="75" y="370"/>
                    <a:pt x="75" y="370"/>
                    <a:pt x="75" y="370"/>
                  </a:cubicBezTo>
                  <a:cubicBezTo>
                    <a:pt x="75" y="370"/>
                    <a:pt x="75" y="370"/>
                    <a:pt x="75" y="370"/>
                  </a:cubicBezTo>
                  <a:cubicBezTo>
                    <a:pt x="74" y="356"/>
                    <a:pt x="74" y="356"/>
                    <a:pt x="74" y="356"/>
                  </a:cubicBezTo>
                  <a:cubicBezTo>
                    <a:pt x="74" y="351"/>
                    <a:pt x="74" y="347"/>
                    <a:pt x="74" y="342"/>
                  </a:cubicBezTo>
                  <a:cubicBezTo>
                    <a:pt x="74" y="338"/>
                    <a:pt x="74" y="333"/>
                    <a:pt x="74" y="328"/>
                  </a:cubicBezTo>
                  <a:cubicBezTo>
                    <a:pt x="75" y="315"/>
                    <a:pt x="75" y="315"/>
                    <a:pt x="75" y="315"/>
                  </a:cubicBezTo>
                  <a:cubicBezTo>
                    <a:pt x="77" y="301"/>
                    <a:pt x="77" y="301"/>
                    <a:pt x="77" y="301"/>
                  </a:cubicBezTo>
                  <a:cubicBezTo>
                    <a:pt x="79" y="288"/>
                    <a:pt x="79" y="288"/>
                    <a:pt x="79" y="288"/>
                  </a:cubicBezTo>
                  <a:cubicBezTo>
                    <a:pt x="82" y="274"/>
                    <a:pt x="82" y="274"/>
                    <a:pt x="82" y="274"/>
                  </a:cubicBezTo>
                  <a:cubicBezTo>
                    <a:pt x="85" y="261"/>
                    <a:pt x="85" y="261"/>
                    <a:pt x="85" y="261"/>
                  </a:cubicBezTo>
                  <a:cubicBezTo>
                    <a:pt x="85" y="261"/>
                    <a:pt x="85" y="261"/>
                    <a:pt x="85" y="261"/>
                  </a:cubicBezTo>
                  <a:cubicBezTo>
                    <a:pt x="86" y="261"/>
                    <a:pt x="86" y="261"/>
                    <a:pt x="86" y="261"/>
                  </a:cubicBezTo>
                  <a:cubicBezTo>
                    <a:pt x="113" y="269"/>
                    <a:pt x="113" y="269"/>
                    <a:pt x="113" y="269"/>
                  </a:cubicBezTo>
                  <a:cubicBezTo>
                    <a:pt x="141" y="278"/>
                    <a:pt x="141" y="278"/>
                    <a:pt x="141" y="278"/>
                  </a:cubicBezTo>
                  <a:cubicBezTo>
                    <a:pt x="169" y="286"/>
                    <a:pt x="169" y="286"/>
                    <a:pt x="169" y="286"/>
                  </a:cubicBezTo>
                  <a:cubicBezTo>
                    <a:pt x="197" y="292"/>
                    <a:pt x="197" y="292"/>
                    <a:pt x="197" y="292"/>
                  </a:cubicBezTo>
                  <a:cubicBezTo>
                    <a:pt x="197" y="293"/>
                    <a:pt x="197" y="293"/>
                    <a:pt x="197" y="293"/>
                  </a:cubicBezTo>
                  <a:cubicBezTo>
                    <a:pt x="204" y="286"/>
                    <a:pt x="204" y="286"/>
                    <a:pt x="204" y="286"/>
                  </a:cubicBezTo>
                  <a:cubicBezTo>
                    <a:pt x="212" y="281"/>
                    <a:pt x="212" y="281"/>
                    <a:pt x="212" y="281"/>
                  </a:cubicBezTo>
                  <a:cubicBezTo>
                    <a:pt x="217" y="277"/>
                    <a:pt x="223" y="274"/>
                    <a:pt x="228" y="271"/>
                  </a:cubicBezTo>
                  <a:cubicBezTo>
                    <a:pt x="245" y="261"/>
                    <a:pt x="245" y="261"/>
                    <a:pt x="245" y="261"/>
                  </a:cubicBezTo>
                  <a:cubicBezTo>
                    <a:pt x="253" y="256"/>
                    <a:pt x="253" y="256"/>
                    <a:pt x="253" y="256"/>
                  </a:cubicBezTo>
                  <a:lnTo>
                    <a:pt x="261" y="25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5" name="Freeform 284">
              <a:extLst>
                <a:ext uri="{FF2B5EF4-FFF2-40B4-BE49-F238E27FC236}">
                  <a16:creationId xmlns:a16="http://schemas.microsoft.com/office/drawing/2014/main" id="{F427F4F5-3629-45EF-89CE-6E39EBB5F35F}"/>
                </a:ext>
              </a:extLst>
            </p:cNvPr>
            <p:cNvSpPr>
              <a:spLocks noEditPoints="1"/>
            </p:cNvSpPr>
            <p:nvPr/>
          </p:nvSpPr>
          <p:spPr bwMode="auto">
            <a:xfrm>
              <a:off x="2703513" y="5621338"/>
              <a:ext cx="806450" cy="1495425"/>
            </a:xfrm>
            <a:custGeom>
              <a:avLst/>
              <a:gdLst>
                <a:gd name="T0" fmla="*/ 398 w 508"/>
                <a:gd name="T1" fmla="*/ 558 h 942"/>
                <a:gd name="T2" fmla="*/ 398 w 508"/>
                <a:gd name="T3" fmla="*/ 558 h 942"/>
                <a:gd name="T4" fmla="*/ 169 w 508"/>
                <a:gd name="T5" fmla="*/ 558 h 942"/>
                <a:gd name="T6" fmla="*/ 169 w 508"/>
                <a:gd name="T7" fmla="*/ 766 h 942"/>
                <a:gd name="T8" fmla="*/ 341 w 508"/>
                <a:gd name="T9" fmla="*/ 768 h 942"/>
                <a:gd name="T10" fmla="*/ 341 w 508"/>
                <a:gd name="T11" fmla="*/ 691 h 942"/>
                <a:gd name="T12" fmla="*/ 508 w 508"/>
                <a:gd name="T13" fmla="*/ 691 h 942"/>
                <a:gd name="T14" fmla="*/ 508 w 508"/>
                <a:gd name="T15" fmla="*/ 691 h 942"/>
                <a:gd name="T16" fmla="*/ 508 w 508"/>
                <a:gd name="T17" fmla="*/ 942 h 942"/>
                <a:gd name="T18" fmla="*/ 2 w 508"/>
                <a:gd name="T19" fmla="*/ 942 h 942"/>
                <a:gd name="T20" fmla="*/ 2 w 508"/>
                <a:gd name="T21" fmla="*/ 942 h 942"/>
                <a:gd name="T22" fmla="*/ 0 w 508"/>
                <a:gd name="T23" fmla="*/ 480 h 942"/>
                <a:gd name="T24" fmla="*/ 108 w 508"/>
                <a:gd name="T25" fmla="*/ 382 h 942"/>
                <a:gd name="T26" fmla="*/ 110 w 508"/>
                <a:gd name="T27" fmla="*/ 382 h 942"/>
                <a:gd name="T28" fmla="*/ 339 w 508"/>
                <a:gd name="T29" fmla="*/ 384 h 942"/>
                <a:gd name="T30" fmla="*/ 341 w 508"/>
                <a:gd name="T31" fmla="*/ 176 h 942"/>
                <a:gd name="T32" fmla="*/ 171 w 508"/>
                <a:gd name="T33" fmla="*/ 174 h 942"/>
                <a:gd name="T34" fmla="*/ 171 w 508"/>
                <a:gd name="T35" fmla="*/ 251 h 942"/>
                <a:gd name="T36" fmla="*/ 2 w 508"/>
                <a:gd name="T37" fmla="*/ 251 h 942"/>
                <a:gd name="T38" fmla="*/ 2 w 508"/>
                <a:gd name="T39" fmla="*/ 249 h 942"/>
                <a:gd name="T40" fmla="*/ 2 w 508"/>
                <a:gd name="T41" fmla="*/ 0 h 942"/>
                <a:gd name="T42" fmla="*/ 171 w 508"/>
                <a:gd name="T43" fmla="*/ 0 h 942"/>
                <a:gd name="T44" fmla="*/ 171 w 508"/>
                <a:gd name="T45" fmla="*/ 0 h 942"/>
                <a:gd name="T46" fmla="*/ 171 w 508"/>
                <a:gd name="T47" fmla="*/ 49 h 942"/>
                <a:gd name="T48" fmla="*/ 225 w 508"/>
                <a:gd name="T49" fmla="*/ 0 h 942"/>
                <a:gd name="T50" fmla="*/ 400 w 508"/>
                <a:gd name="T51" fmla="*/ 0 h 942"/>
                <a:gd name="T52" fmla="*/ 402 w 508"/>
                <a:gd name="T53" fmla="*/ 0 h 942"/>
                <a:gd name="T54" fmla="*/ 508 w 508"/>
                <a:gd name="T55" fmla="*/ 98 h 942"/>
                <a:gd name="T56" fmla="*/ 508 w 508"/>
                <a:gd name="T57" fmla="*/ 460 h 942"/>
                <a:gd name="T58" fmla="*/ 508 w 508"/>
                <a:gd name="T59" fmla="*/ 98 h 942"/>
                <a:gd name="T60" fmla="*/ 400 w 508"/>
                <a:gd name="T61" fmla="*/ 0 h 942"/>
                <a:gd name="T62" fmla="*/ 225 w 508"/>
                <a:gd name="T63" fmla="*/ 0 h 942"/>
                <a:gd name="T64" fmla="*/ 171 w 508"/>
                <a:gd name="T65" fmla="*/ 49 h 942"/>
                <a:gd name="T66" fmla="*/ 171 w 508"/>
                <a:gd name="T67" fmla="*/ 49 h 942"/>
                <a:gd name="T68" fmla="*/ 171 w 508"/>
                <a:gd name="T69" fmla="*/ 0 h 942"/>
                <a:gd name="T70" fmla="*/ 4 w 508"/>
                <a:gd name="T71" fmla="*/ 0 h 942"/>
                <a:gd name="T72" fmla="*/ 2 w 508"/>
                <a:gd name="T73" fmla="*/ 249 h 942"/>
                <a:gd name="T74" fmla="*/ 169 w 508"/>
                <a:gd name="T75" fmla="*/ 249 h 942"/>
                <a:gd name="T76" fmla="*/ 169 w 508"/>
                <a:gd name="T77" fmla="*/ 171 h 942"/>
                <a:gd name="T78" fmla="*/ 341 w 508"/>
                <a:gd name="T79" fmla="*/ 171 h 942"/>
                <a:gd name="T80" fmla="*/ 343 w 508"/>
                <a:gd name="T81" fmla="*/ 174 h 942"/>
                <a:gd name="T82" fmla="*/ 343 w 508"/>
                <a:gd name="T83" fmla="*/ 384 h 942"/>
                <a:gd name="T84" fmla="*/ 110 w 508"/>
                <a:gd name="T85" fmla="*/ 384 h 942"/>
                <a:gd name="T86" fmla="*/ 4 w 508"/>
                <a:gd name="T87" fmla="*/ 482 h 942"/>
                <a:gd name="T88" fmla="*/ 4 w 508"/>
                <a:gd name="T89" fmla="*/ 942 h 942"/>
                <a:gd name="T90" fmla="*/ 508 w 508"/>
                <a:gd name="T91" fmla="*/ 940 h 942"/>
                <a:gd name="T92" fmla="*/ 508 w 508"/>
                <a:gd name="T93" fmla="*/ 691 h 942"/>
                <a:gd name="T94" fmla="*/ 341 w 508"/>
                <a:gd name="T95" fmla="*/ 693 h 942"/>
                <a:gd name="T96" fmla="*/ 341 w 508"/>
                <a:gd name="T97" fmla="*/ 768 h 942"/>
                <a:gd name="T98" fmla="*/ 341 w 508"/>
                <a:gd name="T99" fmla="*/ 768 h 942"/>
                <a:gd name="T100" fmla="*/ 169 w 508"/>
                <a:gd name="T101" fmla="*/ 768 h 942"/>
                <a:gd name="T102" fmla="*/ 169 w 508"/>
                <a:gd name="T103" fmla="*/ 558 h 942"/>
                <a:gd name="T104" fmla="*/ 169 w 508"/>
                <a:gd name="T105" fmla="*/ 558 h 942"/>
                <a:gd name="T106" fmla="*/ 398 w 508"/>
                <a:gd name="T107" fmla="*/ 55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942">
                  <a:moveTo>
                    <a:pt x="508" y="460"/>
                  </a:moveTo>
                  <a:lnTo>
                    <a:pt x="398" y="558"/>
                  </a:lnTo>
                  <a:lnTo>
                    <a:pt x="398" y="558"/>
                  </a:lnTo>
                  <a:lnTo>
                    <a:pt x="398" y="558"/>
                  </a:lnTo>
                  <a:lnTo>
                    <a:pt x="169" y="558"/>
                  </a:lnTo>
                  <a:lnTo>
                    <a:pt x="169" y="558"/>
                  </a:lnTo>
                  <a:lnTo>
                    <a:pt x="169" y="768"/>
                  </a:lnTo>
                  <a:lnTo>
                    <a:pt x="169" y="766"/>
                  </a:lnTo>
                  <a:lnTo>
                    <a:pt x="341" y="766"/>
                  </a:lnTo>
                  <a:lnTo>
                    <a:pt x="341" y="768"/>
                  </a:lnTo>
                  <a:lnTo>
                    <a:pt x="341" y="691"/>
                  </a:lnTo>
                  <a:lnTo>
                    <a:pt x="341" y="691"/>
                  </a:lnTo>
                  <a:lnTo>
                    <a:pt x="341" y="691"/>
                  </a:lnTo>
                  <a:lnTo>
                    <a:pt x="508" y="691"/>
                  </a:lnTo>
                  <a:lnTo>
                    <a:pt x="508" y="691"/>
                  </a:lnTo>
                  <a:lnTo>
                    <a:pt x="508" y="691"/>
                  </a:lnTo>
                  <a:lnTo>
                    <a:pt x="508" y="942"/>
                  </a:lnTo>
                  <a:lnTo>
                    <a:pt x="508" y="942"/>
                  </a:lnTo>
                  <a:lnTo>
                    <a:pt x="508" y="942"/>
                  </a:lnTo>
                  <a:lnTo>
                    <a:pt x="2" y="942"/>
                  </a:lnTo>
                  <a:lnTo>
                    <a:pt x="2" y="942"/>
                  </a:lnTo>
                  <a:lnTo>
                    <a:pt x="2" y="942"/>
                  </a:lnTo>
                  <a:lnTo>
                    <a:pt x="0" y="482"/>
                  </a:lnTo>
                  <a:lnTo>
                    <a:pt x="0" y="480"/>
                  </a:lnTo>
                  <a:lnTo>
                    <a:pt x="2" y="480"/>
                  </a:lnTo>
                  <a:lnTo>
                    <a:pt x="108" y="382"/>
                  </a:lnTo>
                  <a:lnTo>
                    <a:pt x="110" y="382"/>
                  </a:lnTo>
                  <a:lnTo>
                    <a:pt x="110" y="382"/>
                  </a:lnTo>
                  <a:lnTo>
                    <a:pt x="341" y="382"/>
                  </a:lnTo>
                  <a:lnTo>
                    <a:pt x="339" y="384"/>
                  </a:lnTo>
                  <a:lnTo>
                    <a:pt x="339" y="174"/>
                  </a:lnTo>
                  <a:lnTo>
                    <a:pt x="341" y="176"/>
                  </a:lnTo>
                  <a:lnTo>
                    <a:pt x="171" y="176"/>
                  </a:lnTo>
                  <a:lnTo>
                    <a:pt x="171" y="174"/>
                  </a:lnTo>
                  <a:lnTo>
                    <a:pt x="171" y="249"/>
                  </a:lnTo>
                  <a:lnTo>
                    <a:pt x="171" y="251"/>
                  </a:lnTo>
                  <a:lnTo>
                    <a:pt x="171" y="251"/>
                  </a:lnTo>
                  <a:lnTo>
                    <a:pt x="2" y="251"/>
                  </a:lnTo>
                  <a:lnTo>
                    <a:pt x="2" y="251"/>
                  </a:lnTo>
                  <a:lnTo>
                    <a:pt x="2" y="249"/>
                  </a:lnTo>
                  <a:lnTo>
                    <a:pt x="2" y="0"/>
                  </a:lnTo>
                  <a:lnTo>
                    <a:pt x="2" y="0"/>
                  </a:lnTo>
                  <a:lnTo>
                    <a:pt x="2" y="0"/>
                  </a:lnTo>
                  <a:lnTo>
                    <a:pt x="171" y="0"/>
                  </a:lnTo>
                  <a:lnTo>
                    <a:pt x="171" y="0"/>
                  </a:lnTo>
                  <a:lnTo>
                    <a:pt x="171" y="0"/>
                  </a:lnTo>
                  <a:lnTo>
                    <a:pt x="171" y="49"/>
                  </a:lnTo>
                  <a:lnTo>
                    <a:pt x="171" y="49"/>
                  </a:lnTo>
                  <a:lnTo>
                    <a:pt x="225" y="0"/>
                  </a:lnTo>
                  <a:lnTo>
                    <a:pt x="225" y="0"/>
                  </a:lnTo>
                  <a:lnTo>
                    <a:pt x="225" y="0"/>
                  </a:lnTo>
                  <a:lnTo>
                    <a:pt x="400" y="0"/>
                  </a:lnTo>
                  <a:lnTo>
                    <a:pt x="402" y="0"/>
                  </a:lnTo>
                  <a:lnTo>
                    <a:pt x="402" y="0"/>
                  </a:lnTo>
                  <a:lnTo>
                    <a:pt x="508" y="98"/>
                  </a:lnTo>
                  <a:lnTo>
                    <a:pt x="508" y="98"/>
                  </a:lnTo>
                  <a:lnTo>
                    <a:pt x="508" y="98"/>
                  </a:lnTo>
                  <a:lnTo>
                    <a:pt x="508" y="460"/>
                  </a:lnTo>
                  <a:close/>
                  <a:moveTo>
                    <a:pt x="508" y="460"/>
                  </a:moveTo>
                  <a:lnTo>
                    <a:pt x="508" y="98"/>
                  </a:lnTo>
                  <a:lnTo>
                    <a:pt x="508" y="98"/>
                  </a:lnTo>
                  <a:lnTo>
                    <a:pt x="400" y="0"/>
                  </a:lnTo>
                  <a:lnTo>
                    <a:pt x="400" y="0"/>
                  </a:lnTo>
                  <a:lnTo>
                    <a:pt x="225" y="0"/>
                  </a:lnTo>
                  <a:lnTo>
                    <a:pt x="227" y="0"/>
                  </a:lnTo>
                  <a:lnTo>
                    <a:pt x="171" y="49"/>
                  </a:lnTo>
                  <a:lnTo>
                    <a:pt x="171" y="51"/>
                  </a:lnTo>
                  <a:lnTo>
                    <a:pt x="171" y="49"/>
                  </a:lnTo>
                  <a:lnTo>
                    <a:pt x="171" y="0"/>
                  </a:lnTo>
                  <a:lnTo>
                    <a:pt x="171" y="0"/>
                  </a:lnTo>
                  <a:lnTo>
                    <a:pt x="2" y="0"/>
                  </a:lnTo>
                  <a:lnTo>
                    <a:pt x="4" y="0"/>
                  </a:lnTo>
                  <a:lnTo>
                    <a:pt x="4" y="249"/>
                  </a:lnTo>
                  <a:lnTo>
                    <a:pt x="2" y="249"/>
                  </a:lnTo>
                  <a:lnTo>
                    <a:pt x="171" y="249"/>
                  </a:lnTo>
                  <a:lnTo>
                    <a:pt x="169" y="249"/>
                  </a:lnTo>
                  <a:lnTo>
                    <a:pt x="169" y="174"/>
                  </a:lnTo>
                  <a:lnTo>
                    <a:pt x="169" y="171"/>
                  </a:lnTo>
                  <a:lnTo>
                    <a:pt x="171" y="171"/>
                  </a:lnTo>
                  <a:lnTo>
                    <a:pt x="341" y="171"/>
                  </a:lnTo>
                  <a:lnTo>
                    <a:pt x="343" y="171"/>
                  </a:lnTo>
                  <a:lnTo>
                    <a:pt x="343" y="174"/>
                  </a:lnTo>
                  <a:lnTo>
                    <a:pt x="343" y="384"/>
                  </a:lnTo>
                  <a:lnTo>
                    <a:pt x="343" y="384"/>
                  </a:lnTo>
                  <a:lnTo>
                    <a:pt x="341" y="384"/>
                  </a:lnTo>
                  <a:lnTo>
                    <a:pt x="110" y="384"/>
                  </a:lnTo>
                  <a:lnTo>
                    <a:pt x="110" y="384"/>
                  </a:lnTo>
                  <a:lnTo>
                    <a:pt x="4" y="482"/>
                  </a:lnTo>
                  <a:lnTo>
                    <a:pt x="4" y="482"/>
                  </a:lnTo>
                  <a:lnTo>
                    <a:pt x="4" y="942"/>
                  </a:lnTo>
                  <a:lnTo>
                    <a:pt x="2" y="940"/>
                  </a:lnTo>
                  <a:lnTo>
                    <a:pt x="508" y="940"/>
                  </a:lnTo>
                  <a:lnTo>
                    <a:pt x="506" y="942"/>
                  </a:lnTo>
                  <a:lnTo>
                    <a:pt x="508" y="691"/>
                  </a:lnTo>
                  <a:lnTo>
                    <a:pt x="508" y="693"/>
                  </a:lnTo>
                  <a:lnTo>
                    <a:pt x="341" y="693"/>
                  </a:lnTo>
                  <a:lnTo>
                    <a:pt x="341" y="691"/>
                  </a:lnTo>
                  <a:lnTo>
                    <a:pt x="341" y="768"/>
                  </a:lnTo>
                  <a:lnTo>
                    <a:pt x="341" y="768"/>
                  </a:lnTo>
                  <a:lnTo>
                    <a:pt x="341" y="768"/>
                  </a:lnTo>
                  <a:lnTo>
                    <a:pt x="169" y="768"/>
                  </a:lnTo>
                  <a:lnTo>
                    <a:pt x="169" y="768"/>
                  </a:lnTo>
                  <a:lnTo>
                    <a:pt x="169" y="768"/>
                  </a:lnTo>
                  <a:lnTo>
                    <a:pt x="169" y="558"/>
                  </a:lnTo>
                  <a:lnTo>
                    <a:pt x="169" y="558"/>
                  </a:lnTo>
                  <a:lnTo>
                    <a:pt x="169" y="558"/>
                  </a:lnTo>
                  <a:lnTo>
                    <a:pt x="398" y="558"/>
                  </a:lnTo>
                  <a:lnTo>
                    <a:pt x="398" y="558"/>
                  </a:lnTo>
                  <a:lnTo>
                    <a:pt x="508" y="46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36" name="Freeform 285">
              <a:extLst>
                <a:ext uri="{FF2B5EF4-FFF2-40B4-BE49-F238E27FC236}">
                  <a16:creationId xmlns:a16="http://schemas.microsoft.com/office/drawing/2014/main" id="{E2329D98-2633-4A2F-BC4D-F7E08AC944CB}"/>
                </a:ext>
              </a:extLst>
            </p:cNvPr>
            <p:cNvSpPr>
              <a:spLocks noEditPoints="1"/>
            </p:cNvSpPr>
            <p:nvPr/>
          </p:nvSpPr>
          <p:spPr bwMode="auto">
            <a:xfrm>
              <a:off x="2703513" y="5643563"/>
              <a:ext cx="806450" cy="1420813"/>
            </a:xfrm>
            <a:custGeom>
              <a:avLst/>
              <a:gdLst>
                <a:gd name="T0" fmla="*/ 396 w 508"/>
                <a:gd name="T1" fmla="*/ 529 h 895"/>
                <a:gd name="T2" fmla="*/ 394 w 508"/>
                <a:gd name="T3" fmla="*/ 529 h 895"/>
                <a:gd name="T4" fmla="*/ 176 w 508"/>
                <a:gd name="T5" fmla="*/ 529 h 895"/>
                <a:gd name="T6" fmla="*/ 171 w 508"/>
                <a:gd name="T7" fmla="*/ 720 h 895"/>
                <a:gd name="T8" fmla="*/ 333 w 508"/>
                <a:gd name="T9" fmla="*/ 724 h 895"/>
                <a:gd name="T10" fmla="*/ 333 w 508"/>
                <a:gd name="T11" fmla="*/ 648 h 895"/>
                <a:gd name="T12" fmla="*/ 500 w 508"/>
                <a:gd name="T13" fmla="*/ 646 h 895"/>
                <a:gd name="T14" fmla="*/ 508 w 508"/>
                <a:gd name="T15" fmla="*/ 654 h 895"/>
                <a:gd name="T16" fmla="*/ 508 w 508"/>
                <a:gd name="T17" fmla="*/ 895 h 895"/>
                <a:gd name="T18" fmla="*/ 10 w 508"/>
                <a:gd name="T19" fmla="*/ 895 h 895"/>
                <a:gd name="T20" fmla="*/ 0 w 508"/>
                <a:gd name="T21" fmla="*/ 887 h 895"/>
                <a:gd name="T22" fmla="*/ 0 w 508"/>
                <a:gd name="T23" fmla="*/ 454 h 895"/>
                <a:gd name="T24" fmla="*/ 108 w 508"/>
                <a:gd name="T25" fmla="*/ 358 h 895"/>
                <a:gd name="T26" fmla="*/ 114 w 508"/>
                <a:gd name="T27" fmla="*/ 356 h 895"/>
                <a:gd name="T28" fmla="*/ 329 w 508"/>
                <a:gd name="T29" fmla="*/ 366 h 895"/>
                <a:gd name="T30" fmla="*/ 339 w 508"/>
                <a:gd name="T31" fmla="*/ 178 h 895"/>
                <a:gd name="T32" fmla="*/ 182 w 508"/>
                <a:gd name="T33" fmla="*/ 170 h 895"/>
                <a:gd name="T34" fmla="*/ 182 w 508"/>
                <a:gd name="T35" fmla="*/ 249 h 895"/>
                <a:gd name="T36" fmla="*/ 10 w 508"/>
                <a:gd name="T37" fmla="*/ 249 h 895"/>
                <a:gd name="T38" fmla="*/ 2 w 508"/>
                <a:gd name="T39" fmla="*/ 241 h 895"/>
                <a:gd name="T40" fmla="*/ 2 w 508"/>
                <a:gd name="T41" fmla="*/ 0 h 895"/>
                <a:gd name="T42" fmla="*/ 174 w 508"/>
                <a:gd name="T43" fmla="*/ 0 h 895"/>
                <a:gd name="T44" fmla="*/ 180 w 508"/>
                <a:gd name="T45" fmla="*/ 6 h 895"/>
                <a:gd name="T46" fmla="*/ 169 w 508"/>
                <a:gd name="T47" fmla="*/ 49 h 895"/>
                <a:gd name="T48" fmla="*/ 225 w 508"/>
                <a:gd name="T49" fmla="*/ 2 h 895"/>
                <a:gd name="T50" fmla="*/ 396 w 508"/>
                <a:gd name="T51" fmla="*/ 2 h 895"/>
                <a:gd name="T52" fmla="*/ 400 w 508"/>
                <a:gd name="T53" fmla="*/ 4 h 895"/>
                <a:gd name="T54" fmla="*/ 504 w 508"/>
                <a:gd name="T55" fmla="*/ 98 h 895"/>
                <a:gd name="T56" fmla="*/ 500 w 508"/>
                <a:gd name="T57" fmla="*/ 435 h 895"/>
                <a:gd name="T58" fmla="*/ 498 w 508"/>
                <a:gd name="T59" fmla="*/ 98 h 895"/>
                <a:gd name="T60" fmla="*/ 394 w 508"/>
                <a:gd name="T61" fmla="*/ 10 h 895"/>
                <a:gd name="T62" fmla="*/ 227 w 508"/>
                <a:gd name="T63" fmla="*/ 12 h 895"/>
                <a:gd name="T64" fmla="*/ 178 w 508"/>
                <a:gd name="T65" fmla="*/ 57 h 895"/>
                <a:gd name="T66" fmla="*/ 167 w 508"/>
                <a:gd name="T67" fmla="*/ 53 h 895"/>
                <a:gd name="T68" fmla="*/ 174 w 508"/>
                <a:gd name="T69" fmla="*/ 12 h 895"/>
                <a:gd name="T70" fmla="*/ 16 w 508"/>
                <a:gd name="T71" fmla="*/ 6 h 895"/>
                <a:gd name="T72" fmla="*/ 10 w 508"/>
                <a:gd name="T73" fmla="*/ 233 h 895"/>
                <a:gd name="T74" fmla="*/ 165 w 508"/>
                <a:gd name="T75" fmla="*/ 241 h 895"/>
                <a:gd name="T76" fmla="*/ 165 w 508"/>
                <a:gd name="T77" fmla="*/ 162 h 895"/>
                <a:gd name="T78" fmla="*/ 339 w 508"/>
                <a:gd name="T79" fmla="*/ 160 h 895"/>
                <a:gd name="T80" fmla="*/ 347 w 508"/>
                <a:gd name="T81" fmla="*/ 170 h 895"/>
                <a:gd name="T82" fmla="*/ 347 w 508"/>
                <a:gd name="T83" fmla="*/ 374 h 895"/>
                <a:gd name="T84" fmla="*/ 114 w 508"/>
                <a:gd name="T85" fmla="*/ 376 h 895"/>
                <a:gd name="T86" fmla="*/ 16 w 508"/>
                <a:gd name="T87" fmla="*/ 464 h 895"/>
                <a:gd name="T88" fmla="*/ 18 w 508"/>
                <a:gd name="T89" fmla="*/ 887 h 895"/>
                <a:gd name="T90" fmla="*/ 500 w 508"/>
                <a:gd name="T91" fmla="*/ 879 h 895"/>
                <a:gd name="T92" fmla="*/ 494 w 508"/>
                <a:gd name="T93" fmla="*/ 654 h 895"/>
                <a:gd name="T94" fmla="*/ 339 w 508"/>
                <a:gd name="T95" fmla="*/ 660 h 895"/>
                <a:gd name="T96" fmla="*/ 345 w 508"/>
                <a:gd name="T97" fmla="*/ 724 h 895"/>
                <a:gd name="T98" fmla="*/ 339 w 508"/>
                <a:gd name="T99" fmla="*/ 730 h 895"/>
                <a:gd name="T100" fmla="*/ 167 w 508"/>
                <a:gd name="T101" fmla="*/ 730 h 895"/>
                <a:gd name="T102" fmla="*/ 169 w 508"/>
                <a:gd name="T103" fmla="*/ 529 h 895"/>
                <a:gd name="T104" fmla="*/ 171 w 508"/>
                <a:gd name="T105" fmla="*/ 525 h 895"/>
                <a:gd name="T106" fmla="*/ 392 w 508"/>
                <a:gd name="T107" fmla="*/ 52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8" h="895">
                  <a:moveTo>
                    <a:pt x="500" y="435"/>
                  </a:moveTo>
                  <a:lnTo>
                    <a:pt x="396" y="529"/>
                  </a:lnTo>
                  <a:lnTo>
                    <a:pt x="394" y="529"/>
                  </a:lnTo>
                  <a:lnTo>
                    <a:pt x="394" y="529"/>
                  </a:lnTo>
                  <a:lnTo>
                    <a:pt x="171" y="532"/>
                  </a:lnTo>
                  <a:lnTo>
                    <a:pt x="176" y="529"/>
                  </a:lnTo>
                  <a:lnTo>
                    <a:pt x="178" y="724"/>
                  </a:lnTo>
                  <a:lnTo>
                    <a:pt x="171" y="720"/>
                  </a:lnTo>
                  <a:lnTo>
                    <a:pt x="339" y="720"/>
                  </a:lnTo>
                  <a:lnTo>
                    <a:pt x="333" y="724"/>
                  </a:lnTo>
                  <a:lnTo>
                    <a:pt x="333" y="654"/>
                  </a:lnTo>
                  <a:lnTo>
                    <a:pt x="333" y="648"/>
                  </a:lnTo>
                  <a:lnTo>
                    <a:pt x="339" y="648"/>
                  </a:lnTo>
                  <a:lnTo>
                    <a:pt x="500" y="646"/>
                  </a:lnTo>
                  <a:lnTo>
                    <a:pt x="508" y="646"/>
                  </a:lnTo>
                  <a:lnTo>
                    <a:pt x="508" y="654"/>
                  </a:lnTo>
                  <a:lnTo>
                    <a:pt x="508" y="887"/>
                  </a:lnTo>
                  <a:lnTo>
                    <a:pt x="508" y="895"/>
                  </a:lnTo>
                  <a:lnTo>
                    <a:pt x="500" y="895"/>
                  </a:lnTo>
                  <a:lnTo>
                    <a:pt x="10" y="895"/>
                  </a:lnTo>
                  <a:lnTo>
                    <a:pt x="0" y="895"/>
                  </a:lnTo>
                  <a:lnTo>
                    <a:pt x="0" y="887"/>
                  </a:lnTo>
                  <a:lnTo>
                    <a:pt x="0" y="458"/>
                  </a:lnTo>
                  <a:lnTo>
                    <a:pt x="0" y="454"/>
                  </a:lnTo>
                  <a:lnTo>
                    <a:pt x="4" y="450"/>
                  </a:lnTo>
                  <a:lnTo>
                    <a:pt x="108" y="358"/>
                  </a:lnTo>
                  <a:lnTo>
                    <a:pt x="110" y="356"/>
                  </a:lnTo>
                  <a:lnTo>
                    <a:pt x="114" y="356"/>
                  </a:lnTo>
                  <a:lnTo>
                    <a:pt x="339" y="356"/>
                  </a:lnTo>
                  <a:lnTo>
                    <a:pt x="329" y="366"/>
                  </a:lnTo>
                  <a:lnTo>
                    <a:pt x="329" y="170"/>
                  </a:lnTo>
                  <a:lnTo>
                    <a:pt x="339" y="178"/>
                  </a:lnTo>
                  <a:lnTo>
                    <a:pt x="174" y="178"/>
                  </a:lnTo>
                  <a:lnTo>
                    <a:pt x="182" y="170"/>
                  </a:lnTo>
                  <a:lnTo>
                    <a:pt x="182" y="241"/>
                  </a:lnTo>
                  <a:lnTo>
                    <a:pt x="182" y="249"/>
                  </a:lnTo>
                  <a:lnTo>
                    <a:pt x="174" y="249"/>
                  </a:lnTo>
                  <a:lnTo>
                    <a:pt x="10" y="249"/>
                  </a:lnTo>
                  <a:lnTo>
                    <a:pt x="2" y="249"/>
                  </a:lnTo>
                  <a:lnTo>
                    <a:pt x="2" y="241"/>
                  </a:lnTo>
                  <a:lnTo>
                    <a:pt x="2" y="6"/>
                  </a:lnTo>
                  <a:lnTo>
                    <a:pt x="2" y="0"/>
                  </a:lnTo>
                  <a:lnTo>
                    <a:pt x="10" y="0"/>
                  </a:lnTo>
                  <a:lnTo>
                    <a:pt x="174" y="0"/>
                  </a:lnTo>
                  <a:lnTo>
                    <a:pt x="180" y="0"/>
                  </a:lnTo>
                  <a:lnTo>
                    <a:pt x="180" y="6"/>
                  </a:lnTo>
                  <a:lnTo>
                    <a:pt x="180" y="53"/>
                  </a:lnTo>
                  <a:lnTo>
                    <a:pt x="169" y="49"/>
                  </a:lnTo>
                  <a:lnTo>
                    <a:pt x="222" y="2"/>
                  </a:lnTo>
                  <a:lnTo>
                    <a:pt x="225" y="2"/>
                  </a:lnTo>
                  <a:lnTo>
                    <a:pt x="227" y="2"/>
                  </a:lnTo>
                  <a:lnTo>
                    <a:pt x="396" y="2"/>
                  </a:lnTo>
                  <a:lnTo>
                    <a:pt x="398" y="2"/>
                  </a:lnTo>
                  <a:lnTo>
                    <a:pt x="400" y="4"/>
                  </a:lnTo>
                  <a:lnTo>
                    <a:pt x="502" y="96"/>
                  </a:lnTo>
                  <a:lnTo>
                    <a:pt x="504" y="98"/>
                  </a:lnTo>
                  <a:lnTo>
                    <a:pt x="504" y="98"/>
                  </a:lnTo>
                  <a:lnTo>
                    <a:pt x="500" y="435"/>
                  </a:lnTo>
                  <a:close/>
                  <a:moveTo>
                    <a:pt x="500" y="435"/>
                  </a:moveTo>
                  <a:lnTo>
                    <a:pt x="498" y="98"/>
                  </a:lnTo>
                  <a:lnTo>
                    <a:pt x="498" y="102"/>
                  </a:lnTo>
                  <a:lnTo>
                    <a:pt x="394" y="10"/>
                  </a:lnTo>
                  <a:lnTo>
                    <a:pt x="396" y="12"/>
                  </a:lnTo>
                  <a:lnTo>
                    <a:pt x="227" y="12"/>
                  </a:lnTo>
                  <a:lnTo>
                    <a:pt x="231" y="12"/>
                  </a:lnTo>
                  <a:lnTo>
                    <a:pt x="178" y="57"/>
                  </a:lnTo>
                  <a:lnTo>
                    <a:pt x="167" y="65"/>
                  </a:lnTo>
                  <a:lnTo>
                    <a:pt x="167" y="53"/>
                  </a:lnTo>
                  <a:lnTo>
                    <a:pt x="167" y="6"/>
                  </a:lnTo>
                  <a:lnTo>
                    <a:pt x="174" y="12"/>
                  </a:lnTo>
                  <a:lnTo>
                    <a:pt x="10" y="14"/>
                  </a:lnTo>
                  <a:lnTo>
                    <a:pt x="16" y="6"/>
                  </a:lnTo>
                  <a:lnTo>
                    <a:pt x="18" y="241"/>
                  </a:lnTo>
                  <a:lnTo>
                    <a:pt x="10" y="233"/>
                  </a:lnTo>
                  <a:lnTo>
                    <a:pt x="174" y="231"/>
                  </a:lnTo>
                  <a:lnTo>
                    <a:pt x="165" y="241"/>
                  </a:lnTo>
                  <a:lnTo>
                    <a:pt x="165" y="170"/>
                  </a:lnTo>
                  <a:lnTo>
                    <a:pt x="165" y="162"/>
                  </a:lnTo>
                  <a:lnTo>
                    <a:pt x="174" y="162"/>
                  </a:lnTo>
                  <a:lnTo>
                    <a:pt x="339" y="160"/>
                  </a:lnTo>
                  <a:lnTo>
                    <a:pt x="347" y="160"/>
                  </a:lnTo>
                  <a:lnTo>
                    <a:pt x="347" y="170"/>
                  </a:lnTo>
                  <a:lnTo>
                    <a:pt x="347" y="366"/>
                  </a:lnTo>
                  <a:lnTo>
                    <a:pt x="347" y="374"/>
                  </a:lnTo>
                  <a:lnTo>
                    <a:pt x="339" y="374"/>
                  </a:lnTo>
                  <a:lnTo>
                    <a:pt x="114" y="376"/>
                  </a:lnTo>
                  <a:lnTo>
                    <a:pt x="120" y="372"/>
                  </a:lnTo>
                  <a:lnTo>
                    <a:pt x="16" y="464"/>
                  </a:lnTo>
                  <a:lnTo>
                    <a:pt x="20" y="458"/>
                  </a:lnTo>
                  <a:lnTo>
                    <a:pt x="18" y="887"/>
                  </a:lnTo>
                  <a:lnTo>
                    <a:pt x="10" y="877"/>
                  </a:lnTo>
                  <a:lnTo>
                    <a:pt x="500" y="879"/>
                  </a:lnTo>
                  <a:lnTo>
                    <a:pt x="492" y="887"/>
                  </a:lnTo>
                  <a:lnTo>
                    <a:pt x="494" y="654"/>
                  </a:lnTo>
                  <a:lnTo>
                    <a:pt x="500" y="660"/>
                  </a:lnTo>
                  <a:lnTo>
                    <a:pt x="339" y="660"/>
                  </a:lnTo>
                  <a:lnTo>
                    <a:pt x="345" y="654"/>
                  </a:lnTo>
                  <a:lnTo>
                    <a:pt x="345" y="724"/>
                  </a:lnTo>
                  <a:lnTo>
                    <a:pt x="345" y="730"/>
                  </a:lnTo>
                  <a:lnTo>
                    <a:pt x="339" y="730"/>
                  </a:lnTo>
                  <a:lnTo>
                    <a:pt x="171" y="730"/>
                  </a:lnTo>
                  <a:lnTo>
                    <a:pt x="167" y="730"/>
                  </a:lnTo>
                  <a:lnTo>
                    <a:pt x="167" y="724"/>
                  </a:lnTo>
                  <a:lnTo>
                    <a:pt x="169" y="529"/>
                  </a:lnTo>
                  <a:lnTo>
                    <a:pt x="169" y="525"/>
                  </a:lnTo>
                  <a:lnTo>
                    <a:pt x="171" y="525"/>
                  </a:lnTo>
                  <a:lnTo>
                    <a:pt x="394" y="527"/>
                  </a:lnTo>
                  <a:lnTo>
                    <a:pt x="392" y="527"/>
                  </a:lnTo>
                  <a:lnTo>
                    <a:pt x="500" y="435"/>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spTree>
    <p:extLst>
      <p:ext uri="{BB962C8B-B14F-4D97-AF65-F5344CB8AC3E}">
        <p14:creationId xmlns:p14="http://schemas.microsoft.com/office/powerpoint/2010/main" val="58807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 name="文本">
            <a:extLst>
              <a:ext uri="{FF2B5EF4-FFF2-40B4-BE49-F238E27FC236}">
                <a16:creationId xmlns:a16="http://schemas.microsoft.com/office/drawing/2014/main" id="{CF09AF30-7990-3707-37BC-78B30CCB512F}"/>
              </a:ext>
            </a:extLst>
          </p:cNvPr>
          <p:cNvSpPr/>
          <p:nvPr/>
        </p:nvSpPr>
        <p:spPr>
          <a:xfrm>
            <a:off x="1334367" y="1668795"/>
            <a:ext cx="9867033" cy="4107649"/>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sp>
        <p:nvSpPr>
          <p:cNvPr id="4" name="文本">
            <a:extLst>
              <a:ext uri="{FF2B5EF4-FFF2-40B4-BE49-F238E27FC236}">
                <a16:creationId xmlns:a16="http://schemas.microsoft.com/office/drawing/2014/main" id="{585EB7D1-E588-09E7-9CE4-B11113AC2BF2}"/>
              </a:ext>
            </a:extLst>
          </p:cNvPr>
          <p:cNvSpPr/>
          <p:nvPr/>
        </p:nvSpPr>
        <p:spPr>
          <a:xfrm>
            <a:off x="1233201" y="917254"/>
            <a:ext cx="7758399" cy="523220"/>
          </a:xfrm>
          <a:prstGeom prst="rect">
            <a:avLst/>
          </a:prstGeom>
        </p:spPr>
        <p:txBody>
          <a:bodyPr wrap="square">
            <a:spAutoFit/>
          </a:bodyPr>
          <a:lstStyle/>
          <a:p>
            <a:r>
              <a:rPr lang="en-US" altLang="zh-CN" sz="2800" b="1" dirty="0">
                <a:solidFill>
                  <a:schemeClr val="bg1"/>
                </a:solidFill>
                <a:latin typeface="+mj-ea"/>
                <a:ea typeface="思源黑体旧字形 Normal" panose="020B0400000000000000" pitchFamily="34" charset="-122"/>
                <a:cs typeface="Open Sans" panose="020B0606030504020204" pitchFamily="34" charset="0"/>
              </a:rPr>
              <a:t>8.2.1 </a:t>
            </a:r>
            <a:r>
              <a:rPr lang="zh-CN" altLang="en-US" sz="2800" b="1" dirty="0">
                <a:solidFill>
                  <a:schemeClr val="bg1"/>
                </a:solidFill>
                <a:latin typeface="+mj-ea"/>
                <a:ea typeface="思源黑体旧字形 Normal" panose="020B0400000000000000" pitchFamily="34" charset="-122"/>
                <a:cs typeface="Open Sans" panose="020B0606030504020204" pitchFamily="34" charset="0"/>
              </a:rPr>
              <a:t>结构化维护与非结构化维护差别巨大</a:t>
            </a:r>
          </a:p>
        </p:txBody>
      </p:sp>
      <p:grpSp>
        <p:nvGrpSpPr>
          <p:cNvPr id="5" name="组合 4">
            <a:extLst>
              <a:ext uri="{FF2B5EF4-FFF2-40B4-BE49-F238E27FC236}">
                <a16:creationId xmlns:a16="http://schemas.microsoft.com/office/drawing/2014/main" id="{92B90E2D-0E0A-B523-06BB-3D41D4C7C594}"/>
              </a:ext>
            </a:extLst>
          </p:cNvPr>
          <p:cNvGrpSpPr/>
          <p:nvPr/>
        </p:nvGrpSpPr>
        <p:grpSpPr>
          <a:xfrm>
            <a:off x="1716088" y="1899627"/>
            <a:ext cx="9141545" cy="3451935"/>
            <a:chOff x="1298586" y="1801590"/>
            <a:chExt cx="4551795" cy="3451935"/>
          </a:xfrm>
        </p:grpSpPr>
        <p:sp>
          <p:nvSpPr>
            <p:cNvPr id="7" name="圆角矩形 27">
              <a:extLst>
                <a:ext uri="{FF2B5EF4-FFF2-40B4-BE49-F238E27FC236}">
                  <a16:creationId xmlns:a16="http://schemas.microsoft.com/office/drawing/2014/main" id="{F268EA69-9C6E-5389-EFED-98D4C36AE05B}"/>
                </a:ext>
              </a:extLst>
            </p:cNvPr>
            <p:cNvSpPr/>
            <p:nvPr/>
          </p:nvSpPr>
          <p:spPr>
            <a:xfrm>
              <a:off x="1361639" y="2399858"/>
              <a:ext cx="148869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8" name="文本">
              <a:extLst>
                <a:ext uri="{FF2B5EF4-FFF2-40B4-BE49-F238E27FC236}">
                  <a16:creationId xmlns:a16="http://schemas.microsoft.com/office/drawing/2014/main" id="{DACA16C7-DB90-F75D-F34C-E85E3EDD5E5A}"/>
                </a:ext>
              </a:extLst>
            </p:cNvPr>
            <p:cNvSpPr/>
            <p:nvPr/>
          </p:nvSpPr>
          <p:spPr>
            <a:xfrm>
              <a:off x="1298586" y="1801590"/>
              <a:ext cx="1440122" cy="523220"/>
            </a:xfrm>
            <a:prstGeom prst="rect">
              <a:avLst/>
            </a:prstGeom>
          </p:spPr>
          <p:txBody>
            <a:bodyPr wrap="none">
              <a:spAutoFit/>
            </a:bodyPr>
            <a:lstStyle/>
            <a:p>
              <a:r>
                <a:rPr lang="en-US" altLang="zh-CN" sz="2800" dirty="0">
                  <a:solidFill>
                    <a:schemeClr val="bg1"/>
                  </a:solidFill>
                  <a:latin typeface="+mj-ea"/>
                  <a:ea typeface="思源黑体旧字形 Normal" panose="020B0400000000000000" pitchFamily="34" charset="-122"/>
                  <a:cs typeface="Open Sans" panose="020B0606030504020204" pitchFamily="34" charset="0"/>
                </a:rPr>
                <a:t>1.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非结构化维护</a:t>
              </a:r>
            </a:p>
          </p:txBody>
        </p:sp>
        <p:sp>
          <p:nvSpPr>
            <p:cNvPr id="9" name="文本框 8">
              <a:extLst>
                <a:ext uri="{FF2B5EF4-FFF2-40B4-BE49-F238E27FC236}">
                  <a16:creationId xmlns:a16="http://schemas.microsoft.com/office/drawing/2014/main" id="{2DB477A1-2420-935D-F21E-29B6921907CE}"/>
                </a:ext>
              </a:extLst>
            </p:cNvPr>
            <p:cNvSpPr txBox="1"/>
            <p:nvPr/>
          </p:nvSpPr>
          <p:spPr>
            <a:xfrm>
              <a:off x="1301666" y="2445577"/>
              <a:ext cx="4548715" cy="2807948"/>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如果软件配置的唯一成分是程序代码，那么维护活动从艰苦地评价程序代码开始，而且常常由于程序内部文档不足而使评价更困难，对于软件结构、全程数据结构、系统接口、性能和</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或</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设计约束等经常会产生误解，而且对程序代码所做的改动的后果也是难于估量的。</a:t>
              </a:r>
            </a:p>
            <a:p>
              <a:pPr>
                <a:lnSpc>
                  <a:spcPct val="150000"/>
                </a:lnSpc>
              </a:pPr>
              <a:r>
                <a:rPr lang="zh-CN" altLang="en-US" sz="2000" dirty="0">
                  <a:solidFill>
                    <a:srgbClr val="FF0000"/>
                  </a:solidFill>
                  <a:latin typeface="思源黑体旧字形 Normal" panose="020B0400000000000000" pitchFamily="34" charset="-122"/>
                  <a:ea typeface="思源黑体旧字形 Normal" panose="020B0400000000000000" pitchFamily="34" charset="-122"/>
                </a:rPr>
                <a:t>非结构化维护</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需要付出很大代价</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浪费精力并且遭受挫折的打击</a:t>
              </a:r>
              <a:r>
                <a:rPr lang="en-US" altLang="zh-CN" sz="2000" dirty="0">
                  <a:solidFill>
                    <a:schemeClr val="bg1"/>
                  </a:solidFill>
                  <a:latin typeface="思源黑体旧字形 Normal" panose="020B0400000000000000" pitchFamily="34" charset="-122"/>
                  <a:ea typeface="思源黑体旧字形 Normal" panose="020B0400000000000000" pitchFamily="34" charset="-122"/>
                </a:rPr>
                <a:t>)</a:t>
              </a:r>
              <a:r>
                <a:rPr lang="zh-CN" altLang="en-US" sz="2000" dirty="0">
                  <a:solidFill>
                    <a:schemeClr val="bg1"/>
                  </a:solidFill>
                  <a:latin typeface="思源黑体旧字形 Normal" panose="020B0400000000000000" pitchFamily="34" charset="-122"/>
                  <a:ea typeface="思源黑体旧字形 Normal" panose="020B0400000000000000" pitchFamily="34" charset="-122"/>
                </a:rPr>
                <a:t>，这种维护方式是没有使用良好定义的方法学开发出来的软件的必然结果。</a:t>
              </a:r>
            </a:p>
          </p:txBody>
        </p:sp>
      </p:grpSp>
    </p:spTree>
    <p:extLst>
      <p:ext uri="{BB962C8B-B14F-4D97-AF65-F5344CB8AC3E}">
        <p14:creationId xmlns:p14="http://schemas.microsoft.com/office/powerpoint/2010/main" val="1333885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E5B2221-D81C-42D9-911B-3901AD32D156}"/>
              </a:ext>
            </a:extLst>
          </p:cNvPr>
          <p:cNvPicPr>
            <a:picLocks noChangeAspect="1"/>
          </p:cNvPicPr>
          <p:nvPr/>
        </p:nvPicPr>
        <p:blipFill rotWithShape="1">
          <a:blip r:embed="rId2">
            <a:extLst>
              <a:ext uri="{28A0092B-C50C-407E-A947-70E740481C1C}">
                <a14:useLocalDpi xmlns:a14="http://schemas.microsoft.com/office/drawing/2010/main" val="0"/>
              </a:ext>
            </a:extLst>
          </a:blip>
          <a:srcRect r="82701" b="-586"/>
          <a:stretch/>
        </p:blipFill>
        <p:spPr>
          <a:xfrm>
            <a:off x="527874" y="6397234"/>
            <a:ext cx="1410654" cy="277885"/>
          </a:xfrm>
          <a:prstGeom prst="rect">
            <a:avLst/>
          </a:prstGeom>
        </p:spPr>
      </p:pic>
      <p:grpSp>
        <p:nvGrpSpPr>
          <p:cNvPr id="6" name="组合 5">
            <a:extLst>
              <a:ext uri="{FF2B5EF4-FFF2-40B4-BE49-F238E27FC236}">
                <a16:creationId xmlns:a16="http://schemas.microsoft.com/office/drawing/2014/main" id="{88F0E115-1914-4964-B92D-07050E580930}"/>
              </a:ext>
            </a:extLst>
          </p:cNvPr>
          <p:cNvGrpSpPr/>
          <p:nvPr/>
        </p:nvGrpSpPr>
        <p:grpSpPr>
          <a:xfrm>
            <a:off x="4099916" y="319984"/>
            <a:ext cx="3992167" cy="461665"/>
            <a:chOff x="3919558" y="287327"/>
            <a:chExt cx="3695362" cy="461665"/>
          </a:xfrm>
        </p:grpSpPr>
        <p:cxnSp>
          <p:nvCxnSpPr>
            <p:cNvPr id="3" name="直接连接符 2">
              <a:extLst>
                <a:ext uri="{FF2B5EF4-FFF2-40B4-BE49-F238E27FC236}">
                  <a16:creationId xmlns:a16="http://schemas.microsoft.com/office/drawing/2014/main" id="{A9A77E01-CC99-4A4B-90D4-5F89CDC86C79}"/>
                </a:ext>
              </a:extLst>
            </p:cNvPr>
            <p:cNvCxnSpPr>
              <a:cxnSpLocks/>
            </p:cNvCxnSpPr>
            <p:nvPr/>
          </p:nvCxnSpPr>
          <p:spPr>
            <a:xfrm>
              <a:off x="3919558"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F0611BE8-B18B-4420-9989-6851BB528801}"/>
                </a:ext>
              </a:extLst>
            </p:cNvPr>
            <p:cNvSpPr/>
            <p:nvPr/>
          </p:nvSpPr>
          <p:spPr>
            <a:xfrm>
              <a:off x="4597689" y="287327"/>
              <a:ext cx="2339102"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bg1"/>
                  </a:solidFill>
                  <a:latin typeface="思源黑体 CN Regular" panose="020B0500000000000000" pitchFamily="34" charset="-122"/>
                  <a:ea typeface="思源黑体 CN Regular" panose="020B0500000000000000" pitchFamily="34" charset="-122"/>
                </a:rPr>
                <a:t>软件维护的特点</a:t>
              </a:r>
            </a:p>
          </p:txBody>
        </p:sp>
        <p:cxnSp>
          <p:nvCxnSpPr>
            <p:cNvPr id="24" name="直接连接符 23">
              <a:extLst>
                <a:ext uri="{FF2B5EF4-FFF2-40B4-BE49-F238E27FC236}">
                  <a16:creationId xmlns:a16="http://schemas.microsoft.com/office/drawing/2014/main" id="{16E5E199-AE13-4F0F-A206-58A52EF837F5}"/>
                </a:ext>
              </a:extLst>
            </p:cNvPr>
            <p:cNvCxnSpPr>
              <a:cxnSpLocks/>
            </p:cNvCxnSpPr>
            <p:nvPr/>
          </p:nvCxnSpPr>
          <p:spPr>
            <a:xfrm>
              <a:off x="6847840" y="518159"/>
              <a:ext cx="767080" cy="0"/>
            </a:xfrm>
            <a:prstGeom prst="line">
              <a:avLst/>
            </a:prstGeom>
            <a:ln>
              <a:solidFill>
                <a:schemeClr val="bg1">
                  <a:lumMod val="95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9" name="文本">
            <a:extLst>
              <a:ext uri="{FF2B5EF4-FFF2-40B4-BE49-F238E27FC236}">
                <a16:creationId xmlns:a16="http://schemas.microsoft.com/office/drawing/2014/main" id="{F8982C0C-43B8-ABED-9542-5DF4D8807AA9}"/>
              </a:ext>
            </a:extLst>
          </p:cNvPr>
          <p:cNvSpPr/>
          <p:nvPr/>
        </p:nvSpPr>
        <p:spPr>
          <a:xfrm>
            <a:off x="1162483" y="1146280"/>
            <a:ext cx="9867033" cy="4797318"/>
          </a:xfrm>
          <a:prstGeom prst="roundRect">
            <a:avLst>
              <a:gd name="adj" fmla="val 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gradFill>
                <a:gsLst>
                  <a:gs pos="0">
                    <a:srgbClr val="ECECEC">
                      <a:alpha val="0"/>
                    </a:srgbClr>
                  </a:gs>
                  <a:gs pos="28000">
                    <a:schemeClr val="bg1"/>
                  </a:gs>
                  <a:gs pos="66000">
                    <a:schemeClr val="bg1"/>
                  </a:gs>
                  <a:gs pos="13000">
                    <a:schemeClr val="bg1"/>
                  </a:gs>
                  <a:gs pos="100000">
                    <a:schemeClr val="bg1">
                      <a:alpha val="0"/>
                    </a:schemeClr>
                  </a:gs>
                  <a:gs pos="91000">
                    <a:schemeClr val="bg1">
                      <a:lumMod val="85000"/>
                    </a:schemeClr>
                  </a:gs>
                </a:gsLst>
                <a:lin ang="7800000" scaled="0"/>
              </a:gradFill>
            </a:endParaRPr>
          </a:p>
        </p:txBody>
      </p:sp>
      <p:grpSp>
        <p:nvGrpSpPr>
          <p:cNvPr id="10" name="组合 9">
            <a:extLst>
              <a:ext uri="{FF2B5EF4-FFF2-40B4-BE49-F238E27FC236}">
                <a16:creationId xmlns:a16="http://schemas.microsoft.com/office/drawing/2014/main" id="{2EDF7B49-9152-B88D-B2CA-A8CE70CBC5CD}"/>
              </a:ext>
            </a:extLst>
          </p:cNvPr>
          <p:cNvGrpSpPr/>
          <p:nvPr/>
        </p:nvGrpSpPr>
        <p:grpSpPr>
          <a:xfrm>
            <a:off x="1544204" y="1377112"/>
            <a:ext cx="9141545" cy="4426882"/>
            <a:chOff x="1298586" y="1801590"/>
            <a:chExt cx="4551795" cy="4426882"/>
          </a:xfrm>
        </p:grpSpPr>
        <p:sp>
          <p:nvSpPr>
            <p:cNvPr id="11" name="圆角矩形 27">
              <a:extLst>
                <a:ext uri="{FF2B5EF4-FFF2-40B4-BE49-F238E27FC236}">
                  <a16:creationId xmlns:a16="http://schemas.microsoft.com/office/drawing/2014/main" id="{E24B5F2B-45EC-C689-98C3-AAA52CC30345}"/>
                </a:ext>
              </a:extLst>
            </p:cNvPr>
            <p:cNvSpPr/>
            <p:nvPr/>
          </p:nvSpPr>
          <p:spPr>
            <a:xfrm>
              <a:off x="1361639" y="2399858"/>
              <a:ext cx="1488690" cy="45719"/>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思源黑体 CN Regular" panose="020B0500000000000000" pitchFamily="34" charset="-122"/>
                <a:ea typeface="思源黑体 CN Regular" panose="020B0500000000000000" pitchFamily="34" charset="-122"/>
              </a:endParaRPr>
            </a:p>
          </p:txBody>
        </p:sp>
        <p:sp>
          <p:nvSpPr>
            <p:cNvPr id="12" name="文本">
              <a:extLst>
                <a:ext uri="{FF2B5EF4-FFF2-40B4-BE49-F238E27FC236}">
                  <a16:creationId xmlns:a16="http://schemas.microsoft.com/office/drawing/2014/main" id="{98A413CD-8F3B-A875-3FBF-D849C3B97B1B}"/>
                </a:ext>
              </a:extLst>
            </p:cNvPr>
            <p:cNvSpPr/>
            <p:nvPr/>
          </p:nvSpPr>
          <p:spPr>
            <a:xfrm>
              <a:off x="1298586" y="1801590"/>
              <a:ext cx="1166291" cy="523220"/>
            </a:xfrm>
            <a:prstGeom prst="rect">
              <a:avLst/>
            </a:prstGeom>
          </p:spPr>
          <p:txBody>
            <a:bodyPr wrap="none">
              <a:spAutoFit/>
            </a:bodyPr>
            <a:lstStyle/>
            <a:p>
              <a:r>
                <a:rPr lang="en-US" altLang="zh-CN" sz="2800" dirty="0">
                  <a:solidFill>
                    <a:schemeClr val="bg1"/>
                  </a:solidFill>
                  <a:latin typeface="+mj-ea"/>
                  <a:ea typeface="思源黑体旧字形 Normal" panose="020B0400000000000000" pitchFamily="34" charset="-122"/>
                  <a:cs typeface="Open Sans" panose="020B0606030504020204" pitchFamily="34" charset="0"/>
                </a:rPr>
                <a:t>2. </a:t>
              </a:r>
              <a:r>
                <a:rPr lang="zh-CN" altLang="en-US" sz="2800" dirty="0">
                  <a:solidFill>
                    <a:schemeClr val="bg1"/>
                  </a:solidFill>
                  <a:latin typeface="+mj-ea"/>
                  <a:ea typeface="思源黑体旧字形 Normal" panose="020B0400000000000000" pitchFamily="34" charset="-122"/>
                  <a:cs typeface="Open Sans" panose="020B0606030504020204" pitchFamily="34" charset="0"/>
                </a:rPr>
                <a:t>结构化维护</a:t>
              </a:r>
            </a:p>
          </p:txBody>
        </p:sp>
        <p:sp>
          <p:nvSpPr>
            <p:cNvPr id="13" name="文本框 12">
              <a:extLst>
                <a:ext uri="{FF2B5EF4-FFF2-40B4-BE49-F238E27FC236}">
                  <a16:creationId xmlns:a16="http://schemas.microsoft.com/office/drawing/2014/main" id="{B6F49300-36F1-FE28-06DE-5874AE71C207}"/>
                </a:ext>
              </a:extLst>
            </p:cNvPr>
            <p:cNvSpPr txBox="1"/>
            <p:nvPr/>
          </p:nvSpPr>
          <p:spPr>
            <a:xfrm>
              <a:off x="1301666" y="2445577"/>
              <a:ext cx="4548715" cy="3782895"/>
            </a:xfrm>
            <a:prstGeom prst="rect">
              <a:avLst/>
            </a:prstGeom>
          </p:spPr>
          <p:txBody>
            <a:bodyPr wrap="square">
              <a:spAutoFit/>
              <a:scene3d>
                <a:camera prst="orthographicFront"/>
                <a:lightRig rig="threePt" dir="t"/>
              </a:scene3d>
              <a:sp3d contourW="12700"/>
            </a:bodyPr>
            <a:lstStyle>
              <a:defPPr>
                <a:defRPr lang="zh-CN"/>
              </a:defPPr>
              <a:lvl1pPr>
                <a:lnSpc>
                  <a:spcPct val="130000"/>
                </a:lnSpc>
                <a:defRPr sz="1400">
                  <a:solidFill>
                    <a:prstClr val="black">
                      <a:lumMod val="75000"/>
                      <a:lumOff val="25000"/>
                    </a:prstClr>
                  </a:solidFill>
                  <a:latin typeface="微软雅黑" panose="020B0503020204020204" charset="-122"/>
                </a:defRPr>
              </a:lvl1pPr>
            </a:lstStyle>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果有一个完整的软件配置存在，那么维护工作从评价设计文档开始，确定软件重要的结构、性能以及接口等特点；估量要求的改动将带来的影响，并且计划实施途径。然后：</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⬤首先，修改设计并且对所做的修改进行仔细复查。</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⬤然后，编写相应的源程序代码；</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⬤接下来，使用在测试说明书中包含的信息进行回归测试；</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⬤最后，把修改后的软件再次交付使用。</a:t>
              </a:r>
            </a:p>
            <a:p>
              <a:pPr>
                <a:lnSpc>
                  <a:spcPct val="150000"/>
                </a:lnSpc>
              </a:pPr>
              <a:r>
                <a:rPr lang="zh-CN" altLang="en-US" sz="1800" dirty="0">
                  <a:solidFill>
                    <a:schemeClr val="bg1"/>
                  </a:solidFill>
                  <a:latin typeface="思源黑体旧字形 Normal" panose="020B0400000000000000" pitchFamily="34" charset="-122"/>
                  <a:ea typeface="思源黑体旧字形 Normal" panose="020B0400000000000000" pitchFamily="34" charset="-122"/>
                </a:rPr>
                <a:t>刚才描述的事件构成结构化维护，它是在软件开发的早期应用软件工程方法学的结果。虽然有了软件的完整配置并不能保证维护中没有问题，但是确实能减少精力的浪费并且能提高维护的总体质量。</a:t>
              </a:r>
            </a:p>
          </p:txBody>
        </p:sp>
      </p:grpSp>
    </p:spTree>
    <p:extLst>
      <p:ext uri="{BB962C8B-B14F-4D97-AF65-F5344CB8AC3E}">
        <p14:creationId xmlns:p14="http://schemas.microsoft.com/office/powerpoint/2010/main" val="31205167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2449</Words>
  <Application>Microsoft Office PowerPoint</Application>
  <PresentationFormat>宽屏</PresentationFormat>
  <Paragraphs>184</Paragraphs>
  <Slides>29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AvantGarde Bk BT</vt:lpstr>
      <vt:lpstr>等线</vt:lpstr>
      <vt:lpstr>等线 Light</vt:lpstr>
      <vt:lpstr>黑体</vt:lpstr>
      <vt:lpstr>思源黑体 CN Regular</vt:lpstr>
      <vt:lpstr>思源黑体旧字形 Normal</vt:lpstr>
      <vt:lpstr>宋体</vt:lpstr>
      <vt:lpstr>微软雅黑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kaimeng</dc:creator>
  <cp:lastModifiedBy>星榜 阮</cp:lastModifiedBy>
  <cp:revision>20</cp:revision>
  <dcterms:created xsi:type="dcterms:W3CDTF">2021-06-14T01:31:48Z</dcterms:created>
  <dcterms:modified xsi:type="dcterms:W3CDTF">2023-12-18T07:29:36Z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v1.0_mb_ohXbtf+Db5GM3j2SYMwovw==</vt:lpwstr>
  </property>
</Properties>
</file>